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g" ContentType="vide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294" r:id="rId5"/>
    <p:sldId id="295" r:id="rId6"/>
    <p:sldId id="316" r:id="rId7"/>
    <p:sldId id="317" r:id="rId8"/>
    <p:sldId id="681" r:id="rId9"/>
    <p:sldId id="682" r:id="rId10"/>
    <p:sldId id="301" r:id="rId11"/>
    <p:sldId id="315" r:id="rId12"/>
    <p:sldId id="322" r:id="rId13"/>
    <p:sldId id="324" r:id="rId14"/>
    <p:sldId id="33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0000FF"/>
    <a:srgbClr val="B4ACA5"/>
    <a:srgbClr val="FFF5DF"/>
    <a:srgbClr val="CBC3BB"/>
    <a:srgbClr val="2D6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2" d="100"/>
          <a:sy n="62" d="100"/>
        </p:scale>
        <p:origin x="828" y="5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566"/>
    </p:cViewPr>
  </p:sorterViewPr>
  <p:notesViewPr>
    <p:cSldViewPr snapToGrid="0">
      <p:cViewPr varScale="1">
        <p:scale>
          <a:sx n="96" d="100"/>
          <a:sy n="96" d="100"/>
        </p:scale>
        <p:origin x="355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mar Feliciano" userId="c9d15407-6abf-4dc8-b70b-2fd13c4bd24d" providerId="ADAL" clId="{6FE8DEF1-3E85-4824-880E-3F412A09AB75}"/>
    <pc:docChg chg="undo custSel modSld sldOrd">
      <pc:chgData name="Omar Feliciano" userId="c9d15407-6abf-4dc8-b70b-2fd13c4bd24d" providerId="ADAL" clId="{6FE8DEF1-3E85-4824-880E-3F412A09AB75}" dt="2020-05-21T15:25:25.780" v="103" actId="1076"/>
      <pc:docMkLst>
        <pc:docMk/>
      </pc:docMkLst>
      <pc:sldChg chg="modTransition">
        <pc:chgData name="Omar Feliciano" userId="c9d15407-6abf-4dc8-b70b-2fd13c4bd24d" providerId="ADAL" clId="{6FE8DEF1-3E85-4824-880E-3F412A09AB75}" dt="2020-05-19T15:42:05.270" v="1"/>
        <pc:sldMkLst>
          <pc:docMk/>
          <pc:sldMk cId="0" sldId="259"/>
        </pc:sldMkLst>
      </pc:sldChg>
      <pc:sldChg chg="modSp modAnim">
        <pc:chgData name="Omar Feliciano" userId="c9d15407-6abf-4dc8-b70b-2fd13c4bd24d" providerId="ADAL" clId="{6FE8DEF1-3E85-4824-880E-3F412A09AB75}" dt="2020-05-21T15:25:25.780" v="103" actId="1076"/>
        <pc:sldMkLst>
          <pc:docMk/>
          <pc:sldMk cId="1299742351" sldId="335"/>
        </pc:sldMkLst>
        <pc:spChg chg="mod">
          <ac:chgData name="Omar Feliciano" userId="c9d15407-6abf-4dc8-b70b-2fd13c4bd24d" providerId="ADAL" clId="{6FE8DEF1-3E85-4824-880E-3F412A09AB75}" dt="2020-05-21T15:25:25.780" v="103" actId="1076"/>
          <ac:spMkLst>
            <pc:docMk/>
            <pc:sldMk cId="1299742351" sldId="335"/>
            <ac:spMk id="9" creationId="{1E8D7F2F-80A7-42E3-834E-4239A4693108}"/>
          </ac:spMkLst>
        </pc:spChg>
      </pc:sldChg>
      <pc:sldChg chg="modSp ord modTransition">
        <pc:chgData name="Omar Feliciano" userId="c9d15407-6abf-4dc8-b70b-2fd13c4bd24d" providerId="ADAL" clId="{6FE8DEF1-3E85-4824-880E-3F412A09AB75}" dt="2020-05-19T17:22:32.064" v="89"/>
        <pc:sldMkLst>
          <pc:docMk/>
          <pc:sldMk cId="4077690930" sldId="342"/>
        </pc:sldMkLst>
        <pc:spChg chg="mod">
          <ac:chgData name="Omar Feliciano" userId="c9d15407-6abf-4dc8-b70b-2fd13c4bd24d" providerId="ADAL" clId="{6FE8DEF1-3E85-4824-880E-3F412A09AB75}" dt="2020-05-19T17:10:10.108" v="33" actId="20577"/>
          <ac:spMkLst>
            <pc:docMk/>
            <pc:sldMk cId="4077690930" sldId="342"/>
            <ac:spMk id="9" creationId="{CDB386EE-87C3-420D-9F5C-EC2E88F534B4}"/>
          </ac:spMkLst>
        </pc:spChg>
      </pc:sldChg>
      <pc:sldChg chg="delSp modTransition delAnim">
        <pc:chgData name="Omar Feliciano" userId="c9d15407-6abf-4dc8-b70b-2fd13c4bd24d" providerId="ADAL" clId="{6FE8DEF1-3E85-4824-880E-3F412A09AB75}" dt="2020-05-19T17:22:27.268" v="88"/>
        <pc:sldMkLst>
          <pc:docMk/>
          <pc:sldMk cId="2720016976" sldId="435"/>
        </pc:sldMkLst>
        <pc:spChg chg="del">
          <ac:chgData name="Omar Feliciano" userId="c9d15407-6abf-4dc8-b70b-2fd13c4bd24d" providerId="ADAL" clId="{6FE8DEF1-3E85-4824-880E-3F412A09AB75}" dt="2020-05-19T17:12:10.116" v="82" actId="478"/>
          <ac:spMkLst>
            <pc:docMk/>
            <pc:sldMk cId="2720016976" sldId="435"/>
            <ac:spMk id="8" creationId="{45E689A3-17A1-4FF3-87F4-DC9BBBF419FD}"/>
          </ac:spMkLst>
        </pc:spChg>
      </pc:sldChg>
      <pc:sldChg chg="modSp">
        <pc:chgData name="Omar Feliciano" userId="c9d15407-6abf-4dc8-b70b-2fd13c4bd24d" providerId="ADAL" clId="{6FE8DEF1-3E85-4824-880E-3F412A09AB75}" dt="2020-05-19T17:11:20.719" v="79" actId="20577"/>
        <pc:sldMkLst>
          <pc:docMk/>
          <pc:sldMk cId="239425859" sldId="452"/>
        </pc:sldMkLst>
        <pc:spChg chg="mod">
          <ac:chgData name="Omar Feliciano" userId="c9d15407-6abf-4dc8-b70b-2fd13c4bd24d" providerId="ADAL" clId="{6FE8DEF1-3E85-4824-880E-3F412A09AB75}" dt="2020-05-19T17:11:20.719" v="79" actId="20577"/>
          <ac:spMkLst>
            <pc:docMk/>
            <pc:sldMk cId="239425859" sldId="452"/>
            <ac:spMk id="2" creationId="{2272FE64-3049-4958-AA50-F9282FF606E9}"/>
          </ac:spMkLst>
        </pc:spChg>
        <pc:spChg chg="mod">
          <ac:chgData name="Omar Feliciano" userId="c9d15407-6abf-4dc8-b70b-2fd13c4bd24d" providerId="ADAL" clId="{6FE8DEF1-3E85-4824-880E-3F412A09AB75}" dt="2020-05-19T17:10:49.796" v="56" actId="20577"/>
          <ac:spMkLst>
            <pc:docMk/>
            <pc:sldMk cId="239425859" sldId="452"/>
            <ac:spMk id="11" creationId="{121CF85A-9883-47B3-90C1-DA4154E658EA}"/>
          </ac:spMkLst>
        </pc:spChg>
      </pc:sldChg>
      <pc:sldChg chg="modTransition">
        <pc:chgData name="Omar Feliciano" userId="c9d15407-6abf-4dc8-b70b-2fd13c4bd24d" providerId="ADAL" clId="{6FE8DEF1-3E85-4824-880E-3F412A09AB75}" dt="2020-05-20T16:29:27.309" v="91"/>
        <pc:sldMkLst>
          <pc:docMk/>
          <pc:sldMk cId="795605305" sldId="487"/>
        </pc:sldMkLst>
      </pc:sldChg>
      <pc:sldChg chg="modTransition">
        <pc:chgData name="Omar Feliciano" userId="c9d15407-6abf-4dc8-b70b-2fd13c4bd24d" providerId="ADAL" clId="{6FE8DEF1-3E85-4824-880E-3F412A09AB75}" dt="2020-05-19T17:07:24.795" v="8"/>
        <pc:sldMkLst>
          <pc:docMk/>
          <pc:sldMk cId="0" sldId="494"/>
        </pc:sldMkLst>
      </pc:sldChg>
      <pc:sldChg chg="modTransition">
        <pc:chgData name="Omar Feliciano" userId="c9d15407-6abf-4dc8-b70b-2fd13c4bd24d" providerId="ADAL" clId="{6FE8DEF1-3E85-4824-880E-3F412A09AB75}" dt="2020-05-19T15:42:26.710" v="7"/>
        <pc:sldMkLst>
          <pc:docMk/>
          <pc:sldMk cId="1752828986" sldId="580"/>
        </pc:sldMkLst>
      </pc:sldChg>
      <pc:sldChg chg="modTransition">
        <pc:chgData name="Omar Feliciano" userId="c9d15407-6abf-4dc8-b70b-2fd13c4bd24d" providerId="ADAL" clId="{6FE8DEF1-3E85-4824-880E-3F412A09AB75}" dt="2020-05-19T15:42:09.769" v="3"/>
        <pc:sldMkLst>
          <pc:docMk/>
          <pc:sldMk cId="283053063" sldId="584"/>
        </pc:sldMkLst>
      </pc:sldChg>
      <pc:sldChg chg="modTransition">
        <pc:chgData name="Omar Feliciano" userId="c9d15407-6abf-4dc8-b70b-2fd13c4bd24d" providerId="ADAL" clId="{6FE8DEF1-3E85-4824-880E-3F412A09AB75}" dt="2020-05-19T15:42:11.509" v="4"/>
        <pc:sldMkLst>
          <pc:docMk/>
          <pc:sldMk cId="2923424788" sldId="585"/>
        </pc:sldMkLst>
      </pc:sldChg>
      <pc:sldChg chg="modTransition">
        <pc:chgData name="Omar Feliciano" userId="c9d15407-6abf-4dc8-b70b-2fd13c4bd24d" providerId="ADAL" clId="{6FE8DEF1-3E85-4824-880E-3F412A09AB75}" dt="2020-05-19T15:42:15.456" v="5"/>
        <pc:sldMkLst>
          <pc:docMk/>
          <pc:sldMk cId="4193958570" sldId="586"/>
        </pc:sldMkLst>
      </pc:sldChg>
      <pc:sldChg chg="modTransition">
        <pc:chgData name="Omar Feliciano" userId="c9d15407-6abf-4dc8-b70b-2fd13c4bd24d" providerId="ADAL" clId="{6FE8DEF1-3E85-4824-880E-3F412A09AB75}" dt="2020-05-19T15:42:02.874" v="0"/>
        <pc:sldMkLst>
          <pc:docMk/>
          <pc:sldMk cId="1688189484" sldId="588"/>
        </pc:sldMkLst>
      </pc:sldChg>
      <pc:sldChg chg="modTransition">
        <pc:chgData name="Omar Feliciano" userId="c9d15407-6abf-4dc8-b70b-2fd13c4bd24d" providerId="ADAL" clId="{6FE8DEF1-3E85-4824-880E-3F412A09AB75}" dt="2020-05-19T15:42:22.739" v="6"/>
        <pc:sldMkLst>
          <pc:docMk/>
          <pc:sldMk cId="691984094" sldId="589"/>
        </pc:sldMkLst>
      </pc:sldChg>
      <pc:sldChg chg="modTransition">
        <pc:chgData name="Omar Feliciano" userId="c9d15407-6abf-4dc8-b70b-2fd13c4bd24d" providerId="ADAL" clId="{6FE8DEF1-3E85-4824-880E-3F412A09AB75}" dt="2020-05-19T15:42:07.907" v="2"/>
        <pc:sldMkLst>
          <pc:docMk/>
          <pc:sldMk cId="0" sldId="683"/>
        </pc:sldMkLst>
      </pc:sldChg>
      <pc:sldChg chg="modTransition">
        <pc:chgData name="Omar Feliciano" userId="c9d15407-6abf-4dc8-b70b-2fd13c4bd24d" providerId="ADAL" clId="{6FE8DEF1-3E85-4824-880E-3F412A09AB75}" dt="2020-05-19T17:32:23.084" v="90"/>
        <pc:sldMkLst>
          <pc:docMk/>
          <pc:sldMk cId="949423775" sldId="685"/>
        </pc:sldMkLst>
      </pc:sldChg>
      <pc:sldChg chg="ord">
        <pc:chgData name="Omar Feliciano" userId="c9d15407-6abf-4dc8-b70b-2fd13c4bd24d" providerId="ADAL" clId="{6FE8DEF1-3E85-4824-880E-3F412A09AB75}" dt="2020-05-19T17:13:58.358" v="83"/>
        <pc:sldMkLst>
          <pc:docMk/>
          <pc:sldMk cId="984843162" sldId="686"/>
        </pc:sldMkLst>
      </pc:sldChg>
      <pc:sldChg chg="modSp">
        <pc:chgData name="Omar Feliciano" userId="c9d15407-6abf-4dc8-b70b-2fd13c4bd24d" providerId="ADAL" clId="{6FE8DEF1-3E85-4824-880E-3F412A09AB75}" dt="2020-05-19T17:17:06.407" v="87" actId="20577"/>
        <pc:sldMkLst>
          <pc:docMk/>
          <pc:sldMk cId="1991683907" sldId="687"/>
        </pc:sldMkLst>
        <pc:spChg chg="mod">
          <ac:chgData name="Omar Feliciano" userId="c9d15407-6abf-4dc8-b70b-2fd13c4bd24d" providerId="ADAL" clId="{6FE8DEF1-3E85-4824-880E-3F412A09AB75}" dt="2020-05-19T17:17:06.407" v="87" actId="20577"/>
          <ac:spMkLst>
            <pc:docMk/>
            <pc:sldMk cId="1991683907" sldId="687"/>
            <ac:spMk id="34" creationId="{F8E67679-A9ED-4308-9ECE-1BB47E00EAE4}"/>
          </ac:spMkLst>
        </pc:spChg>
      </pc:sldChg>
    </pc:docChg>
  </pc:docChgLst>
  <pc:docChgLst>
    <pc:chgData name="Omar Feliciano" userId="c9d15407-6abf-4dc8-b70b-2fd13c4bd24d" providerId="ADAL" clId="{D2C0E285-F4A7-4705-ADB8-1033FC6CE7F3}"/>
    <pc:docChg chg="delSld delMainMaster">
      <pc:chgData name="Omar Feliciano" userId="c9d15407-6abf-4dc8-b70b-2fd13c4bd24d" providerId="ADAL" clId="{D2C0E285-F4A7-4705-ADB8-1033FC6CE7F3}" dt="2020-06-11T22:30:16.332" v="75" actId="2696"/>
      <pc:docMkLst>
        <pc:docMk/>
      </pc:docMkLst>
      <pc:sldChg chg="del">
        <pc:chgData name="Omar Feliciano" userId="c9d15407-6abf-4dc8-b70b-2fd13c4bd24d" providerId="ADAL" clId="{D2C0E285-F4A7-4705-ADB8-1033FC6CE7F3}" dt="2020-06-11T22:29:27.223" v="6" actId="2696"/>
        <pc:sldMkLst>
          <pc:docMk/>
          <pc:sldMk cId="0" sldId="259"/>
        </pc:sldMkLst>
      </pc:sldChg>
      <pc:sldChg chg="del">
        <pc:chgData name="Omar Feliciano" userId="c9d15407-6abf-4dc8-b70b-2fd13c4bd24d" providerId="ADAL" clId="{D2C0E285-F4A7-4705-ADB8-1033FC6CE7F3}" dt="2020-06-11T22:29:32.396" v="11" actId="2696"/>
        <pc:sldMkLst>
          <pc:docMk/>
          <pc:sldMk cId="2861875946" sldId="296"/>
        </pc:sldMkLst>
      </pc:sldChg>
      <pc:sldChg chg="del">
        <pc:chgData name="Omar Feliciano" userId="c9d15407-6abf-4dc8-b70b-2fd13c4bd24d" providerId="ADAL" clId="{D2C0E285-F4A7-4705-ADB8-1033FC6CE7F3}" dt="2020-06-11T22:30:16.332" v="75" actId="2696"/>
        <pc:sldMkLst>
          <pc:docMk/>
          <pc:sldMk cId="2992559601" sldId="297"/>
        </pc:sldMkLst>
      </pc:sldChg>
      <pc:sldChg chg="del">
        <pc:chgData name="Omar Feliciano" userId="c9d15407-6abf-4dc8-b70b-2fd13c4bd24d" providerId="ADAL" clId="{D2C0E285-F4A7-4705-ADB8-1033FC6CE7F3}" dt="2020-06-11T22:29:31.906" v="10" actId="2696"/>
        <pc:sldMkLst>
          <pc:docMk/>
          <pc:sldMk cId="2275047314" sldId="303"/>
        </pc:sldMkLst>
      </pc:sldChg>
      <pc:sldChg chg="del">
        <pc:chgData name="Omar Feliciano" userId="c9d15407-6abf-4dc8-b70b-2fd13c4bd24d" providerId="ADAL" clId="{D2C0E285-F4A7-4705-ADB8-1033FC6CE7F3}" dt="2020-06-11T22:30:11.475" v="74" actId="2696"/>
        <pc:sldMkLst>
          <pc:docMk/>
          <pc:sldMk cId="3980496498" sldId="318"/>
        </pc:sldMkLst>
      </pc:sldChg>
      <pc:sldChg chg="del">
        <pc:chgData name="Omar Feliciano" userId="c9d15407-6abf-4dc8-b70b-2fd13c4bd24d" providerId="ADAL" clId="{D2C0E285-F4A7-4705-ADB8-1033FC6CE7F3}" dt="2020-06-11T22:30:09.488" v="73" actId="2696"/>
        <pc:sldMkLst>
          <pc:docMk/>
          <pc:sldMk cId="1690781372" sldId="319"/>
        </pc:sldMkLst>
      </pc:sldChg>
      <pc:sldChg chg="del">
        <pc:chgData name="Omar Feliciano" userId="c9d15407-6abf-4dc8-b70b-2fd13c4bd24d" providerId="ADAL" clId="{D2C0E285-F4A7-4705-ADB8-1033FC6CE7F3}" dt="2020-06-11T22:30:07.446" v="72" actId="2696"/>
        <pc:sldMkLst>
          <pc:docMk/>
          <pc:sldMk cId="2578609099" sldId="323"/>
        </pc:sldMkLst>
      </pc:sldChg>
      <pc:sldChg chg="del">
        <pc:chgData name="Omar Feliciano" userId="c9d15407-6abf-4dc8-b70b-2fd13c4bd24d" providerId="ADAL" clId="{D2C0E285-F4A7-4705-ADB8-1033FC6CE7F3}" dt="2020-06-11T22:29:59.047" v="69" actId="2696"/>
        <pc:sldMkLst>
          <pc:docMk/>
          <pc:sldMk cId="1125118644" sldId="325"/>
        </pc:sldMkLst>
      </pc:sldChg>
      <pc:sldChg chg="del">
        <pc:chgData name="Omar Feliciano" userId="c9d15407-6abf-4dc8-b70b-2fd13c4bd24d" providerId="ADAL" clId="{D2C0E285-F4A7-4705-ADB8-1033FC6CE7F3}" dt="2020-06-11T22:30:00.576" v="70" actId="2696"/>
        <pc:sldMkLst>
          <pc:docMk/>
          <pc:sldMk cId="3570339034" sldId="326"/>
        </pc:sldMkLst>
      </pc:sldChg>
      <pc:sldChg chg="del">
        <pc:chgData name="Omar Feliciano" userId="c9d15407-6abf-4dc8-b70b-2fd13c4bd24d" providerId="ADAL" clId="{D2C0E285-F4A7-4705-ADB8-1033FC6CE7F3}" dt="2020-06-11T22:30:02.107" v="71" actId="2696"/>
        <pc:sldMkLst>
          <pc:docMk/>
          <pc:sldMk cId="2523815490" sldId="327"/>
        </pc:sldMkLst>
      </pc:sldChg>
      <pc:sldChg chg="del">
        <pc:chgData name="Omar Feliciano" userId="c9d15407-6abf-4dc8-b70b-2fd13c4bd24d" providerId="ADAL" clId="{D2C0E285-F4A7-4705-ADB8-1033FC6CE7F3}" dt="2020-06-11T22:29:50.694" v="65" actId="2696"/>
        <pc:sldMkLst>
          <pc:docMk/>
          <pc:sldMk cId="3677524486" sldId="328"/>
        </pc:sldMkLst>
      </pc:sldChg>
      <pc:sldChg chg="del">
        <pc:chgData name="Omar Feliciano" userId="c9d15407-6abf-4dc8-b70b-2fd13c4bd24d" providerId="ADAL" clId="{D2C0E285-F4A7-4705-ADB8-1033FC6CE7F3}" dt="2020-06-11T22:29:51.093" v="66" actId="2696"/>
        <pc:sldMkLst>
          <pc:docMk/>
          <pc:sldMk cId="1731785458" sldId="329"/>
        </pc:sldMkLst>
      </pc:sldChg>
      <pc:sldChg chg="del">
        <pc:chgData name="Omar Feliciano" userId="c9d15407-6abf-4dc8-b70b-2fd13c4bd24d" providerId="ADAL" clId="{D2C0E285-F4A7-4705-ADB8-1033FC6CE7F3}" dt="2020-06-11T22:29:51.416" v="67" actId="2696"/>
        <pc:sldMkLst>
          <pc:docMk/>
          <pc:sldMk cId="4197277964" sldId="330"/>
        </pc:sldMkLst>
      </pc:sldChg>
      <pc:sldChg chg="del">
        <pc:chgData name="Omar Feliciano" userId="c9d15407-6abf-4dc8-b70b-2fd13c4bd24d" providerId="ADAL" clId="{D2C0E285-F4A7-4705-ADB8-1033FC6CE7F3}" dt="2020-06-11T22:29:51.850" v="68" actId="2696"/>
        <pc:sldMkLst>
          <pc:docMk/>
          <pc:sldMk cId="4199531806" sldId="332"/>
        </pc:sldMkLst>
      </pc:sldChg>
      <pc:sldChg chg="del">
        <pc:chgData name="Omar Feliciano" userId="c9d15407-6abf-4dc8-b70b-2fd13c4bd24d" providerId="ADAL" clId="{D2C0E285-F4A7-4705-ADB8-1033FC6CE7F3}" dt="2020-06-11T22:29:50.228" v="63" actId="2696"/>
        <pc:sldMkLst>
          <pc:docMk/>
          <pc:sldMk cId="364167472" sldId="333"/>
        </pc:sldMkLst>
      </pc:sldChg>
      <pc:sldChg chg="del">
        <pc:chgData name="Omar Feliciano" userId="c9d15407-6abf-4dc8-b70b-2fd13c4bd24d" providerId="ADAL" clId="{D2C0E285-F4A7-4705-ADB8-1033FC6CE7F3}" dt="2020-06-11T22:29:46.810" v="44" actId="2696"/>
        <pc:sldMkLst>
          <pc:docMk/>
          <pc:sldMk cId="2880914940" sldId="334"/>
        </pc:sldMkLst>
      </pc:sldChg>
      <pc:sldChg chg="del">
        <pc:chgData name="Omar Feliciano" userId="c9d15407-6abf-4dc8-b70b-2fd13c4bd24d" providerId="ADAL" clId="{D2C0E285-F4A7-4705-ADB8-1033FC6CE7F3}" dt="2020-06-11T22:29:46.832" v="45" actId="2696"/>
        <pc:sldMkLst>
          <pc:docMk/>
          <pc:sldMk cId="1299742351" sldId="335"/>
        </pc:sldMkLst>
      </pc:sldChg>
      <pc:sldChg chg="del">
        <pc:chgData name="Omar Feliciano" userId="c9d15407-6abf-4dc8-b70b-2fd13c4bd24d" providerId="ADAL" clId="{D2C0E285-F4A7-4705-ADB8-1033FC6CE7F3}" dt="2020-06-11T22:29:50.427" v="64" actId="2696"/>
        <pc:sldMkLst>
          <pc:docMk/>
          <pc:sldMk cId="3781348215" sldId="336"/>
        </pc:sldMkLst>
      </pc:sldChg>
      <pc:sldChg chg="del">
        <pc:chgData name="Omar Feliciano" userId="c9d15407-6abf-4dc8-b70b-2fd13c4bd24d" providerId="ADAL" clId="{D2C0E285-F4A7-4705-ADB8-1033FC6CE7F3}" dt="2020-06-11T22:29:46.894" v="48" actId="2696"/>
        <pc:sldMkLst>
          <pc:docMk/>
          <pc:sldMk cId="3979815777" sldId="337"/>
        </pc:sldMkLst>
      </pc:sldChg>
      <pc:sldChg chg="del">
        <pc:chgData name="Omar Feliciano" userId="c9d15407-6abf-4dc8-b70b-2fd13c4bd24d" providerId="ADAL" clId="{D2C0E285-F4A7-4705-ADB8-1033FC6CE7F3}" dt="2020-06-11T22:29:46.967" v="49" actId="2696"/>
        <pc:sldMkLst>
          <pc:docMk/>
          <pc:sldMk cId="1902079215" sldId="338"/>
        </pc:sldMkLst>
      </pc:sldChg>
      <pc:sldChg chg="del">
        <pc:chgData name="Omar Feliciano" userId="c9d15407-6abf-4dc8-b70b-2fd13c4bd24d" providerId="ADAL" clId="{D2C0E285-F4A7-4705-ADB8-1033FC6CE7F3}" dt="2020-06-11T22:29:47.378" v="50" actId="2696"/>
        <pc:sldMkLst>
          <pc:docMk/>
          <pc:sldMk cId="908623599" sldId="340"/>
        </pc:sldMkLst>
      </pc:sldChg>
      <pc:sldChg chg="del">
        <pc:chgData name="Omar Feliciano" userId="c9d15407-6abf-4dc8-b70b-2fd13c4bd24d" providerId="ADAL" clId="{D2C0E285-F4A7-4705-ADB8-1033FC6CE7F3}" dt="2020-06-11T22:29:47.916" v="53" actId="2696"/>
        <pc:sldMkLst>
          <pc:docMk/>
          <pc:sldMk cId="2309261974" sldId="341"/>
        </pc:sldMkLst>
      </pc:sldChg>
      <pc:sldChg chg="del">
        <pc:chgData name="Omar Feliciano" userId="c9d15407-6abf-4dc8-b70b-2fd13c4bd24d" providerId="ADAL" clId="{D2C0E285-F4A7-4705-ADB8-1033FC6CE7F3}" dt="2020-06-11T22:29:48.447" v="57" actId="2696"/>
        <pc:sldMkLst>
          <pc:docMk/>
          <pc:sldMk cId="4077690930" sldId="342"/>
        </pc:sldMkLst>
      </pc:sldChg>
      <pc:sldChg chg="del">
        <pc:chgData name="Omar Feliciano" userId="c9d15407-6abf-4dc8-b70b-2fd13c4bd24d" providerId="ADAL" clId="{D2C0E285-F4A7-4705-ADB8-1033FC6CE7F3}" dt="2020-06-11T22:29:49.915" v="62" actId="2696"/>
        <pc:sldMkLst>
          <pc:docMk/>
          <pc:sldMk cId="889676173" sldId="343"/>
        </pc:sldMkLst>
      </pc:sldChg>
      <pc:sldChg chg="del">
        <pc:chgData name="Omar Feliciano" userId="c9d15407-6abf-4dc8-b70b-2fd13c4bd24d" providerId="ADAL" clId="{D2C0E285-F4A7-4705-ADB8-1033FC6CE7F3}" dt="2020-06-11T22:29:46.743" v="43" actId="2696"/>
        <pc:sldMkLst>
          <pc:docMk/>
          <pc:sldMk cId="4170555950" sldId="344"/>
        </pc:sldMkLst>
      </pc:sldChg>
      <pc:sldChg chg="del">
        <pc:chgData name="Omar Feliciano" userId="c9d15407-6abf-4dc8-b70b-2fd13c4bd24d" providerId="ADAL" clId="{D2C0E285-F4A7-4705-ADB8-1033FC6CE7F3}" dt="2020-06-11T22:29:45.913" v="22" actId="2696"/>
        <pc:sldMkLst>
          <pc:docMk/>
          <pc:sldMk cId="590295139" sldId="345"/>
        </pc:sldMkLst>
      </pc:sldChg>
      <pc:sldChg chg="del">
        <pc:chgData name="Omar Feliciano" userId="c9d15407-6abf-4dc8-b70b-2fd13c4bd24d" providerId="ADAL" clId="{D2C0E285-F4A7-4705-ADB8-1033FC6CE7F3}" dt="2020-06-11T22:29:46.627" v="41" actId="2696"/>
        <pc:sldMkLst>
          <pc:docMk/>
          <pc:sldMk cId="1353017845" sldId="346"/>
        </pc:sldMkLst>
      </pc:sldChg>
      <pc:sldChg chg="del">
        <pc:chgData name="Omar Feliciano" userId="c9d15407-6abf-4dc8-b70b-2fd13c4bd24d" providerId="ADAL" clId="{D2C0E285-F4A7-4705-ADB8-1033FC6CE7F3}" dt="2020-06-11T22:29:46.726" v="42" actId="2696"/>
        <pc:sldMkLst>
          <pc:docMk/>
          <pc:sldMk cId="749228414" sldId="347"/>
        </pc:sldMkLst>
      </pc:sldChg>
      <pc:sldChg chg="del">
        <pc:chgData name="Omar Feliciano" userId="c9d15407-6abf-4dc8-b70b-2fd13c4bd24d" providerId="ADAL" clId="{D2C0E285-F4A7-4705-ADB8-1033FC6CE7F3}" dt="2020-06-11T22:29:46.515" v="25" actId="2696"/>
        <pc:sldMkLst>
          <pc:docMk/>
          <pc:sldMk cId="1532818687" sldId="348"/>
        </pc:sldMkLst>
      </pc:sldChg>
      <pc:sldChg chg="del">
        <pc:chgData name="Omar Feliciano" userId="c9d15407-6abf-4dc8-b70b-2fd13c4bd24d" providerId="ADAL" clId="{D2C0E285-F4A7-4705-ADB8-1033FC6CE7F3}" dt="2020-06-11T22:29:44.303" v="14" actId="2696"/>
        <pc:sldMkLst>
          <pc:docMk/>
          <pc:sldMk cId="2591207842" sldId="349"/>
        </pc:sldMkLst>
      </pc:sldChg>
      <pc:sldChg chg="del">
        <pc:chgData name="Omar Feliciano" userId="c9d15407-6abf-4dc8-b70b-2fd13c4bd24d" providerId="ADAL" clId="{D2C0E285-F4A7-4705-ADB8-1033FC6CE7F3}" dt="2020-06-11T22:29:46.569" v="40" actId="2696"/>
        <pc:sldMkLst>
          <pc:docMk/>
          <pc:sldMk cId="3692993357" sldId="350"/>
        </pc:sldMkLst>
      </pc:sldChg>
      <pc:sldChg chg="del">
        <pc:chgData name="Omar Feliciano" userId="c9d15407-6abf-4dc8-b70b-2fd13c4bd24d" providerId="ADAL" clId="{D2C0E285-F4A7-4705-ADB8-1033FC6CE7F3}" dt="2020-06-11T22:29:45.771" v="21" actId="2696"/>
        <pc:sldMkLst>
          <pc:docMk/>
          <pc:sldMk cId="957522730" sldId="351"/>
        </pc:sldMkLst>
      </pc:sldChg>
      <pc:sldChg chg="del">
        <pc:chgData name="Omar Feliciano" userId="c9d15407-6abf-4dc8-b70b-2fd13c4bd24d" providerId="ADAL" clId="{D2C0E285-F4A7-4705-ADB8-1033FC6CE7F3}" dt="2020-06-11T22:29:46.464" v="24" actId="2696"/>
        <pc:sldMkLst>
          <pc:docMk/>
          <pc:sldMk cId="1794702835" sldId="352"/>
        </pc:sldMkLst>
      </pc:sldChg>
      <pc:sldChg chg="del">
        <pc:chgData name="Omar Feliciano" userId="c9d15407-6abf-4dc8-b70b-2fd13c4bd24d" providerId="ADAL" clId="{D2C0E285-F4A7-4705-ADB8-1033FC6CE7F3}" dt="2020-06-11T22:29:44.499" v="15" actId="2696"/>
        <pc:sldMkLst>
          <pc:docMk/>
          <pc:sldMk cId="100113382" sldId="353"/>
        </pc:sldMkLst>
      </pc:sldChg>
      <pc:sldChg chg="del">
        <pc:chgData name="Omar Feliciano" userId="c9d15407-6abf-4dc8-b70b-2fd13c4bd24d" providerId="ADAL" clId="{D2C0E285-F4A7-4705-ADB8-1033FC6CE7F3}" dt="2020-06-11T22:29:44.782" v="16" actId="2696"/>
        <pc:sldMkLst>
          <pc:docMk/>
          <pc:sldMk cId="3603570870" sldId="354"/>
        </pc:sldMkLst>
      </pc:sldChg>
      <pc:sldChg chg="del">
        <pc:chgData name="Omar Feliciano" userId="c9d15407-6abf-4dc8-b70b-2fd13c4bd24d" providerId="ADAL" clId="{D2C0E285-F4A7-4705-ADB8-1033FC6CE7F3}" dt="2020-06-11T22:29:45.039" v="17" actId="2696"/>
        <pc:sldMkLst>
          <pc:docMk/>
          <pc:sldMk cId="1257567646" sldId="355"/>
        </pc:sldMkLst>
      </pc:sldChg>
      <pc:sldChg chg="del">
        <pc:chgData name="Omar Feliciano" userId="c9d15407-6abf-4dc8-b70b-2fd13c4bd24d" providerId="ADAL" clId="{D2C0E285-F4A7-4705-ADB8-1033FC6CE7F3}" dt="2020-06-11T22:29:45.229" v="18" actId="2696"/>
        <pc:sldMkLst>
          <pc:docMk/>
          <pc:sldMk cId="3861903834" sldId="356"/>
        </pc:sldMkLst>
      </pc:sldChg>
      <pc:sldChg chg="del">
        <pc:chgData name="Omar Feliciano" userId="c9d15407-6abf-4dc8-b70b-2fd13c4bd24d" providerId="ADAL" clId="{D2C0E285-F4A7-4705-ADB8-1033FC6CE7F3}" dt="2020-06-11T22:29:45.465" v="19" actId="2696"/>
        <pc:sldMkLst>
          <pc:docMk/>
          <pc:sldMk cId="4017565697" sldId="357"/>
        </pc:sldMkLst>
      </pc:sldChg>
      <pc:sldChg chg="del">
        <pc:chgData name="Omar Feliciano" userId="c9d15407-6abf-4dc8-b70b-2fd13c4bd24d" providerId="ADAL" clId="{D2C0E285-F4A7-4705-ADB8-1033FC6CE7F3}" dt="2020-06-11T22:29:43.995" v="13" actId="2696"/>
        <pc:sldMkLst>
          <pc:docMk/>
          <pc:sldMk cId="2973011739" sldId="360"/>
        </pc:sldMkLst>
      </pc:sldChg>
      <pc:sldChg chg="del">
        <pc:chgData name="Omar Feliciano" userId="c9d15407-6abf-4dc8-b70b-2fd13c4bd24d" providerId="ADAL" clId="{D2C0E285-F4A7-4705-ADB8-1033FC6CE7F3}" dt="2020-06-11T22:29:39.907" v="12" actId="2696"/>
        <pc:sldMkLst>
          <pc:docMk/>
          <pc:sldMk cId="3206013080" sldId="361"/>
        </pc:sldMkLst>
      </pc:sldChg>
      <pc:sldChg chg="del">
        <pc:chgData name="Omar Feliciano" userId="c9d15407-6abf-4dc8-b70b-2fd13c4bd24d" providerId="ADAL" clId="{D2C0E285-F4A7-4705-ADB8-1033FC6CE7F3}" dt="2020-06-11T22:29:31.289" v="9" actId="2696"/>
        <pc:sldMkLst>
          <pc:docMk/>
          <pc:sldMk cId="1647232081" sldId="363"/>
        </pc:sldMkLst>
      </pc:sldChg>
      <pc:sldChg chg="del">
        <pc:chgData name="Omar Feliciano" userId="c9d15407-6abf-4dc8-b70b-2fd13c4bd24d" providerId="ADAL" clId="{D2C0E285-F4A7-4705-ADB8-1033FC6CE7F3}" dt="2020-06-11T22:29:48.919" v="60" actId="2696"/>
        <pc:sldMkLst>
          <pc:docMk/>
          <pc:sldMk cId="2720016976" sldId="435"/>
        </pc:sldMkLst>
      </pc:sldChg>
      <pc:sldChg chg="del">
        <pc:chgData name="Omar Feliciano" userId="c9d15407-6abf-4dc8-b70b-2fd13c4bd24d" providerId="ADAL" clId="{D2C0E285-F4A7-4705-ADB8-1033FC6CE7F3}" dt="2020-06-11T22:29:48.109" v="55" actId="2696"/>
        <pc:sldMkLst>
          <pc:docMk/>
          <pc:sldMk cId="239425859" sldId="452"/>
        </pc:sldMkLst>
      </pc:sldChg>
      <pc:sldChg chg="del">
        <pc:chgData name="Omar Feliciano" userId="c9d15407-6abf-4dc8-b70b-2fd13c4bd24d" providerId="ADAL" clId="{D2C0E285-F4A7-4705-ADB8-1033FC6CE7F3}" dt="2020-06-11T22:29:47.936" v="54" actId="2696"/>
        <pc:sldMkLst>
          <pc:docMk/>
          <pc:sldMk cId="2925760553" sldId="453"/>
        </pc:sldMkLst>
      </pc:sldChg>
      <pc:sldChg chg="del">
        <pc:chgData name="Omar Feliciano" userId="c9d15407-6abf-4dc8-b70b-2fd13c4bd24d" providerId="ADAL" clId="{D2C0E285-F4A7-4705-ADB8-1033FC6CE7F3}" dt="2020-06-11T22:29:46.532" v="26" actId="2696"/>
        <pc:sldMkLst>
          <pc:docMk/>
          <pc:sldMk cId="795605305" sldId="487"/>
        </pc:sldMkLst>
      </pc:sldChg>
      <pc:sldChg chg="del">
        <pc:chgData name="Omar Feliciano" userId="c9d15407-6abf-4dc8-b70b-2fd13c4bd24d" providerId="ADAL" clId="{D2C0E285-F4A7-4705-ADB8-1033FC6CE7F3}" dt="2020-06-11T22:29:48.662" v="58" actId="2696"/>
        <pc:sldMkLst>
          <pc:docMk/>
          <pc:sldMk cId="0" sldId="494"/>
        </pc:sldMkLst>
      </pc:sldChg>
      <pc:sldChg chg="del">
        <pc:chgData name="Omar Feliciano" userId="c9d15407-6abf-4dc8-b70b-2fd13c4bd24d" providerId="ADAL" clId="{D2C0E285-F4A7-4705-ADB8-1033FC6CE7F3}" dt="2020-06-11T22:29:24.967" v="0" actId="2696"/>
        <pc:sldMkLst>
          <pc:docMk/>
          <pc:sldMk cId="1752828986" sldId="580"/>
        </pc:sldMkLst>
      </pc:sldChg>
      <pc:sldChg chg="del">
        <pc:chgData name="Omar Feliciano" userId="c9d15407-6abf-4dc8-b70b-2fd13c4bd24d" providerId="ADAL" clId="{D2C0E285-F4A7-4705-ADB8-1033FC6CE7F3}" dt="2020-06-11T22:29:26.424" v="4" actId="2696"/>
        <pc:sldMkLst>
          <pc:docMk/>
          <pc:sldMk cId="283053063" sldId="584"/>
        </pc:sldMkLst>
      </pc:sldChg>
      <pc:sldChg chg="del">
        <pc:chgData name="Omar Feliciano" userId="c9d15407-6abf-4dc8-b70b-2fd13c4bd24d" providerId="ADAL" clId="{D2C0E285-F4A7-4705-ADB8-1033FC6CE7F3}" dt="2020-06-11T22:29:26.073" v="3" actId="2696"/>
        <pc:sldMkLst>
          <pc:docMk/>
          <pc:sldMk cId="2923424788" sldId="585"/>
        </pc:sldMkLst>
      </pc:sldChg>
      <pc:sldChg chg="del">
        <pc:chgData name="Omar Feliciano" userId="c9d15407-6abf-4dc8-b70b-2fd13c4bd24d" providerId="ADAL" clId="{D2C0E285-F4A7-4705-ADB8-1033FC6CE7F3}" dt="2020-06-11T22:29:26.052" v="2" actId="2696"/>
        <pc:sldMkLst>
          <pc:docMk/>
          <pc:sldMk cId="4193958570" sldId="586"/>
        </pc:sldMkLst>
      </pc:sldChg>
      <pc:sldChg chg="del">
        <pc:chgData name="Omar Feliciano" userId="c9d15407-6abf-4dc8-b70b-2fd13c4bd24d" providerId="ADAL" clId="{D2C0E285-F4A7-4705-ADB8-1033FC6CE7F3}" dt="2020-06-11T22:29:27.903" v="8" actId="2696"/>
        <pc:sldMkLst>
          <pc:docMk/>
          <pc:sldMk cId="1688189484" sldId="588"/>
        </pc:sldMkLst>
      </pc:sldChg>
      <pc:sldChg chg="del">
        <pc:chgData name="Omar Feliciano" userId="c9d15407-6abf-4dc8-b70b-2fd13c4bd24d" providerId="ADAL" clId="{D2C0E285-F4A7-4705-ADB8-1033FC6CE7F3}" dt="2020-06-11T22:29:25.268" v="1" actId="2696"/>
        <pc:sldMkLst>
          <pc:docMk/>
          <pc:sldMk cId="691984094" sldId="589"/>
        </pc:sldMkLst>
      </pc:sldChg>
      <pc:sldChg chg="del">
        <pc:chgData name="Omar Feliciano" userId="c9d15407-6abf-4dc8-b70b-2fd13c4bd24d" providerId="ADAL" clId="{D2C0E285-F4A7-4705-ADB8-1033FC6CE7F3}" dt="2020-06-11T22:29:26.839" v="5" actId="2696"/>
        <pc:sldMkLst>
          <pc:docMk/>
          <pc:sldMk cId="0" sldId="683"/>
        </pc:sldMkLst>
      </pc:sldChg>
      <pc:sldChg chg="del">
        <pc:chgData name="Omar Feliciano" userId="c9d15407-6abf-4dc8-b70b-2fd13c4bd24d" providerId="ADAL" clId="{D2C0E285-F4A7-4705-ADB8-1033FC6CE7F3}" dt="2020-06-11T22:29:46.877" v="47" actId="2696"/>
        <pc:sldMkLst>
          <pc:docMk/>
          <pc:sldMk cId="1895465670" sldId="684"/>
        </pc:sldMkLst>
      </pc:sldChg>
      <pc:sldChg chg="del">
        <pc:chgData name="Omar Feliciano" userId="c9d15407-6abf-4dc8-b70b-2fd13c4bd24d" providerId="ADAL" clId="{D2C0E285-F4A7-4705-ADB8-1033FC6CE7F3}" dt="2020-06-11T22:29:46.857" v="46" actId="2696"/>
        <pc:sldMkLst>
          <pc:docMk/>
          <pc:sldMk cId="949423775" sldId="685"/>
        </pc:sldMkLst>
      </pc:sldChg>
      <pc:sldChg chg="del">
        <pc:chgData name="Omar Feliciano" userId="c9d15407-6abf-4dc8-b70b-2fd13c4bd24d" providerId="ADAL" clId="{D2C0E285-F4A7-4705-ADB8-1033FC6CE7F3}" dt="2020-06-11T22:29:47.871" v="51" actId="2696"/>
        <pc:sldMkLst>
          <pc:docMk/>
          <pc:sldMk cId="984843162" sldId="686"/>
        </pc:sldMkLst>
      </pc:sldChg>
      <pc:sldChg chg="del">
        <pc:chgData name="Omar Feliciano" userId="c9d15407-6abf-4dc8-b70b-2fd13c4bd24d" providerId="ADAL" clId="{D2C0E285-F4A7-4705-ADB8-1033FC6CE7F3}" dt="2020-06-11T22:29:47.893" v="52" actId="2696"/>
        <pc:sldMkLst>
          <pc:docMk/>
          <pc:sldMk cId="1991683907" sldId="687"/>
        </pc:sldMkLst>
      </pc:sldChg>
      <pc:sldChg chg="del">
        <pc:chgData name="Omar Feliciano" userId="c9d15407-6abf-4dc8-b70b-2fd13c4bd24d" providerId="ADAL" clId="{D2C0E285-F4A7-4705-ADB8-1033FC6CE7F3}" dt="2020-06-11T22:29:46.411" v="23" actId="2696"/>
        <pc:sldMkLst>
          <pc:docMk/>
          <pc:sldMk cId="1897437235" sldId="689"/>
        </pc:sldMkLst>
      </pc:sldChg>
      <pc:sldChg chg="del">
        <pc:chgData name="Omar Feliciano" userId="c9d15407-6abf-4dc8-b70b-2fd13c4bd24d" providerId="ADAL" clId="{D2C0E285-F4A7-4705-ADB8-1033FC6CE7F3}" dt="2020-06-11T22:29:45.633" v="20" actId="2696"/>
        <pc:sldMkLst>
          <pc:docMk/>
          <pc:sldMk cId="4234515690" sldId="690"/>
        </pc:sldMkLst>
      </pc:sldChg>
      <pc:sldMasterChg chg="delSldLayout">
        <pc:chgData name="Omar Feliciano" userId="c9d15407-6abf-4dc8-b70b-2fd13c4bd24d" providerId="ADAL" clId="{D2C0E285-F4A7-4705-ADB8-1033FC6CE7F3}" dt="2020-06-11T22:29:48.921" v="61" actId="2696"/>
        <pc:sldMasterMkLst>
          <pc:docMk/>
          <pc:sldMasterMk cId="1316991566" sldId="2147483648"/>
        </pc:sldMasterMkLst>
        <pc:sldLayoutChg chg="del">
          <pc:chgData name="Omar Feliciano" userId="c9d15407-6abf-4dc8-b70b-2fd13c4bd24d" providerId="ADAL" clId="{D2C0E285-F4A7-4705-ADB8-1033FC6CE7F3}" dt="2020-06-11T22:29:27.226" v="7" actId="2696"/>
          <pc:sldLayoutMkLst>
            <pc:docMk/>
            <pc:sldMasterMk cId="1316991566" sldId="2147483648"/>
            <pc:sldLayoutMk cId="178307046" sldId="2147483711"/>
          </pc:sldLayoutMkLst>
        </pc:sldLayoutChg>
        <pc:sldLayoutChg chg="del">
          <pc:chgData name="Omar Feliciano" userId="c9d15407-6abf-4dc8-b70b-2fd13c4bd24d" providerId="ADAL" clId="{D2C0E285-F4A7-4705-ADB8-1033FC6CE7F3}" dt="2020-06-11T22:29:48.663" v="59" actId="2696"/>
          <pc:sldLayoutMkLst>
            <pc:docMk/>
            <pc:sldMasterMk cId="1316991566" sldId="2147483648"/>
            <pc:sldLayoutMk cId="4227487021" sldId="2147483712"/>
          </pc:sldLayoutMkLst>
        </pc:sldLayoutChg>
        <pc:sldLayoutChg chg="del">
          <pc:chgData name="Omar Feliciano" userId="c9d15407-6abf-4dc8-b70b-2fd13c4bd24d" providerId="ADAL" clId="{D2C0E285-F4A7-4705-ADB8-1033FC6CE7F3}" dt="2020-06-11T22:29:48.921" v="61" actId="2696"/>
          <pc:sldLayoutMkLst>
            <pc:docMk/>
            <pc:sldMasterMk cId="1316991566" sldId="2147483648"/>
            <pc:sldLayoutMk cId="433192928" sldId="2147483713"/>
          </pc:sldLayoutMkLst>
        </pc:sldLayoutChg>
        <pc:sldLayoutChg chg="del">
          <pc:chgData name="Omar Feliciano" userId="c9d15407-6abf-4dc8-b70b-2fd13c4bd24d" providerId="ADAL" clId="{D2C0E285-F4A7-4705-ADB8-1033FC6CE7F3}" dt="2020-06-11T22:29:48.111" v="56" actId="2696"/>
          <pc:sldLayoutMkLst>
            <pc:docMk/>
            <pc:sldMasterMk cId="1316991566" sldId="2147483648"/>
            <pc:sldLayoutMk cId="1112127552" sldId="2147483714"/>
          </pc:sldLayoutMkLst>
        </pc:sldLayoutChg>
      </pc:sldMasterChg>
      <pc:sldMasterChg chg="del delSldLayout">
        <pc:chgData name="Omar Feliciano" userId="c9d15407-6abf-4dc8-b70b-2fd13c4bd24d" providerId="ADAL" clId="{D2C0E285-F4A7-4705-ADB8-1033FC6CE7F3}" dt="2020-06-11T22:29:46.551" v="39" actId="2696"/>
        <pc:sldMasterMkLst>
          <pc:docMk/>
          <pc:sldMasterMk cId="1694000210" sldId="2147483715"/>
        </pc:sldMasterMkLst>
        <pc:sldLayoutChg chg="del">
          <pc:chgData name="Omar Feliciano" userId="c9d15407-6abf-4dc8-b70b-2fd13c4bd24d" providerId="ADAL" clId="{D2C0E285-F4A7-4705-ADB8-1033FC6CE7F3}" dt="2020-06-11T22:29:46.534" v="27" actId="2696"/>
          <pc:sldLayoutMkLst>
            <pc:docMk/>
            <pc:sldMasterMk cId="1694000210" sldId="2147483715"/>
            <pc:sldLayoutMk cId="2289145215" sldId="2147483716"/>
          </pc:sldLayoutMkLst>
        </pc:sldLayoutChg>
        <pc:sldLayoutChg chg="del">
          <pc:chgData name="Omar Feliciano" userId="c9d15407-6abf-4dc8-b70b-2fd13c4bd24d" providerId="ADAL" clId="{D2C0E285-F4A7-4705-ADB8-1033FC6CE7F3}" dt="2020-06-11T22:29:46.535" v="28" actId="2696"/>
          <pc:sldLayoutMkLst>
            <pc:docMk/>
            <pc:sldMasterMk cId="1694000210" sldId="2147483715"/>
            <pc:sldLayoutMk cId="4275674419" sldId="2147483717"/>
          </pc:sldLayoutMkLst>
        </pc:sldLayoutChg>
        <pc:sldLayoutChg chg="del">
          <pc:chgData name="Omar Feliciano" userId="c9d15407-6abf-4dc8-b70b-2fd13c4bd24d" providerId="ADAL" clId="{D2C0E285-F4A7-4705-ADB8-1033FC6CE7F3}" dt="2020-06-11T22:29:46.536" v="29" actId="2696"/>
          <pc:sldLayoutMkLst>
            <pc:docMk/>
            <pc:sldMasterMk cId="1694000210" sldId="2147483715"/>
            <pc:sldLayoutMk cId="3021394115" sldId="2147483718"/>
          </pc:sldLayoutMkLst>
        </pc:sldLayoutChg>
        <pc:sldLayoutChg chg="del">
          <pc:chgData name="Omar Feliciano" userId="c9d15407-6abf-4dc8-b70b-2fd13c4bd24d" providerId="ADAL" clId="{D2C0E285-F4A7-4705-ADB8-1033FC6CE7F3}" dt="2020-06-11T22:29:46.537" v="30" actId="2696"/>
          <pc:sldLayoutMkLst>
            <pc:docMk/>
            <pc:sldMasterMk cId="1694000210" sldId="2147483715"/>
            <pc:sldLayoutMk cId="716912831" sldId="2147483719"/>
          </pc:sldLayoutMkLst>
        </pc:sldLayoutChg>
        <pc:sldLayoutChg chg="del">
          <pc:chgData name="Omar Feliciano" userId="c9d15407-6abf-4dc8-b70b-2fd13c4bd24d" providerId="ADAL" clId="{D2C0E285-F4A7-4705-ADB8-1033FC6CE7F3}" dt="2020-06-11T22:29:46.538" v="31" actId="2696"/>
          <pc:sldLayoutMkLst>
            <pc:docMk/>
            <pc:sldMasterMk cId="1694000210" sldId="2147483715"/>
            <pc:sldLayoutMk cId="4272491159" sldId="2147483720"/>
          </pc:sldLayoutMkLst>
        </pc:sldLayoutChg>
        <pc:sldLayoutChg chg="del">
          <pc:chgData name="Omar Feliciano" userId="c9d15407-6abf-4dc8-b70b-2fd13c4bd24d" providerId="ADAL" clId="{D2C0E285-F4A7-4705-ADB8-1033FC6CE7F3}" dt="2020-06-11T22:29:46.540" v="32" actId="2696"/>
          <pc:sldLayoutMkLst>
            <pc:docMk/>
            <pc:sldMasterMk cId="1694000210" sldId="2147483715"/>
            <pc:sldLayoutMk cId="2655955688" sldId="2147483721"/>
          </pc:sldLayoutMkLst>
        </pc:sldLayoutChg>
        <pc:sldLayoutChg chg="del">
          <pc:chgData name="Omar Feliciano" userId="c9d15407-6abf-4dc8-b70b-2fd13c4bd24d" providerId="ADAL" clId="{D2C0E285-F4A7-4705-ADB8-1033FC6CE7F3}" dt="2020-06-11T22:29:46.542" v="33" actId="2696"/>
          <pc:sldLayoutMkLst>
            <pc:docMk/>
            <pc:sldMasterMk cId="1694000210" sldId="2147483715"/>
            <pc:sldLayoutMk cId="2006420209" sldId="2147483722"/>
          </pc:sldLayoutMkLst>
        </pc:sldLayoutChg>
        <pc:sldLayoutChg chg="del">
          <pc:chgData name="Omar Feliciano" userId="c9d15407-6abf-4dc8-b70b-2fd13c4bd24d" providerId="ADAL" clId="{D2C0E285-F4A7-4705-ADB8-1033FC6CE7F3}" dt="2020-06-11T22:29:46.544" v="34" actId="2696"/>
          <pc:sldLayoutMkLst>
            <pc:docMk/>
            <pc:sldMasterMk cId="1694000210" sldId="2147483715"/>
            <pc:sldLayoutMk cId="3181659819" sldId="2147483723"/>
          </pc:sldLayoutMkLst>
        </pc:sldLayoutChg>
        <pc:sldLayoutChg chg="del">
          <pc:chgData name="Omar Feliciano" userId="c9d15407-6abf-4dc8-b70b-2fd13c4bd24d" providerId="ADAL" clId="{D2C0E285-F4A7-4705-ADB8-1033FC6CE7F3}" dt="2020-06-11T22:29:46.545" v="35" actId="2696"/>
          <pc:sldLayoutMkLst>
            <pc:docMk/>
            <pc:sldMasterMk cId="1694000210" sldId="2147483715"/>
            <pc:sldLayoutMk cId="1686271287" sldId="2147483724"/>
          </pc:sldLayoutMkLst>
        </pc:sldLayoutChg>
        <pc:sldLayoutChg chg="del">
          <pc:chgData name="Omar Feliciano" userId="c9d15407-6abf-4dc8-b70b-2fd13c4bd24d" providerId="ADAL" clId="{D2C0E285-F4A7-4705-ADB8-1033FC6CE7F3}" dt="2020-06-11T22:29:46.547" v="36" actId="2696"/>
          <pc:sldLayoutMkLst>
            <pc:docMk/>
            <pc:sldMasterMk cId="1694000210" sldId="2147483715"/>
            <pc:sldLayoutMk cId="4037844571" sldId="2147483725"/>
          </pc:sldLayoutMkLst>
        </pc:sldLayoutChg>
        <pc:sldLayoutChg chg="del">
          <pc:chgData name="Omar Feliciano" userId="c9d15407-6abf-4dc8-b70b-2fd13c4bd24d" providerId="ADAL" clId="{D2C0E285-F4A7-4705-ADB8-1033FC6CE7F3}" dt="2020-06-11T22:29:46.548" v="37" actId="2696"/>
          <pc:sldLayoutMkLst>
            <pc:docMk/>
            <pc:sldMasterMk cId="1694000210" sldId="2147483715"/>
            <pc:sldLayoutMk cId="3384322898" sldId="2147483726"/>
          </pc:sldLayoutMkLst>
        </pc:sldLayoutChg>
        <pc:sldLayoutChg chg="del">
          <pc:chgData name="Omar Feliciano" userId="c9d15407-6abf-4dc8-b70b-2fd13c4bd24d" providerId="ADAL" clId="{D2C0E285-F4A7-4705-ADB8-1033FC6CE7F3}" dt="2020-06-11T22:29:46.549" v="38" actId="2696"/>
          <pc:sldLayoutMkLst>
            <pc:docMk/>
            <pc:sldMasterMk cId="1694000210" sldId="2147483715"/>
            <pc:sldLayoutMk cId="3040165266" sldId="214748372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9DE5A7-8327-3A49-B335-A62D3E06BC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1000"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B68E3058-7270-BE43-8153-A83C6A7D9E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EF1528-83B9-FB42-ADE2-F1695811A813}" type="datetimeFigureOut">
              <a:rPr lang="en-GB" sz="1000" smtClean="0">
                <a:latin typeface="Arial" panose="020B0604020202020204" pitchFamily="34" charset="0"/>
                <a:cs typeface="Arial" panose="020B0604020202020204" pitchFamily="34" charset="0"/>
              </a:rPr>
              <a:t>11/06/2020</a:t>
            </a:fld>
            <a:endParaRPr lang="en-GB" sz="100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B44264FD-EBDB-7242-A937-DB90D1DF7D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100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CEA9C25A-DD41-D84D-BF54-EFE7F4024C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06F573-A76F-CF40-B06B-3CB035280046}" type="slidenum">
              <a:rPr lang="en-GB" sz="1000" smtClean="0">
                <a:latin typeface="Arial" panose="020B0604020202020204" pitchFamily="34" charset="0"/>
                <a:cs typeface="Arial" panose="020B0604020202020204" pitchFamily="34" charset="0"/>
              </a:rPr>
              <a:t>‹#›</a:t>
            </a:fld>
            <a:endParaRPr lang="en-GB"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151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atin typeface="Arial" panose="020B0604020202020204" pitchFamily="34" charset="0"/>
                <a:cs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atin typeface="Arial" panose="020B0604020202020204" pitchFamily="34" charset="0"/>
                <a:cs typeface="Arial" panose="020B0604020202020204" pitchFamily="34" charset="0"/>
              </a:defRPr>
            </a:lvl1pPr>
          </a:lstStyle>
          <a:p>
            <a:fld id="{588C82D9-247B-B340-8A9A-0890E54D475C}" type="datetimeFigureOut">
              <a:rPr lang="en-GB" smtClean="0"/>
              <a:pPr/>
              <a:t>11/06/2020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atin typeface="Arial" panose="020B0604020202020204" pitchFamily="34" charset="0"/>
                <a:cs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atin typeface="Arial" panose="020B0604020202020204" pitchFamily="34" charset="0"/>
                <a:cs typeface="Arial" panose="020B0604020202020204" pitchFamily="34" charset="0"/>
              </a:defRPr>
            </a:lvl1pPr>
          </a:lstStyle>
          <a:p>
            <a:fld id="{8DABA3B2-F91B-4041-AC07-559C5BC50700}" type="slidenum">
              <a:rPr lang="en-GB" smtClean="0"/>
              <a:pPr/>
              <a:t>‹#›</a:t>
            </a:fld>
            <a:endParaRPr lang="en-GB"/>
          </a:p>
        </p:txBody>
      </p:sp>
    </p:spTree>
    <p:extLst>
      <p:ext uri="{BB962C8B-B14F-4D97-AF65-F5344CB8AC3E}">
        <p14:creationId xmlns:p14="http://schemas.microsoft.com/office/powerpoint/2010/main" val="3112636584"/>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ABA3B2-F91B-4041-AC07-559C5BC50700}" type="slidenum">
              <a:rPr lang="en-GB" smtClean="0"/>
              <a:pPr/>
              <a:t>1</a:t>
            </a:fld>
            <a:endParaRPr lang="en-GB"/>
          </a:p>
        </p:txBody>
      </p:sp>
    </p:spTree>
    <p:extLst>
      <p:ext uri="{BB962C8B-B14F-4D97-AF65-F5344CB8AC3E}">
        <p14:creationId xmlns:p14="http://schemas.microsoft.com/office/powerpoint/2010/main" val="124978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ABA3B2-F91B-4041-AC07-559C5BC50700}" type="slidenum">
              <a:rPr lang="en-GB" smtClean="0"/>
              <a:pPr/>
              <a:t>2</a:t>
            </a:fld>
            <a:endParaRPr lang="en-GB"/>
          </a:p>
        </p:txBody>
      </p:sp>
    </p:spTree>
    <p:extLst>
      <p:ext uri="{BB962C8B-B14F-4D97-AF65-F5344CB8AC3E}">
        <p14:creationId xmlns:p14="http://schemas.microsoft.com/office/powerpoint/2010/main" val="233523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ABA3B2-F91B-4041-AC07-559C5BC50700}" type="slidenum">
              <a:rPr lang="en-GB" smtClean="0"/>
              <a:pPr/>
              <a:t>7</a:t>
            </a:fld>
            <a:endParaRPr lang="en-GB"/>
          </a:p>
        </p:txBody>
      </p:sp>
    </p:spTree>
    <p:extLst>
      <p:ext uri="{BB962C8B-B14F-4D97-AF65-F5344CB8AC3E}">
        <p14:creationId xmlns:p14="http://schemas.microsoft.com/office/powerpoint/2010/main" val="809917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UIDES / TIP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E56EB6-2371-4EFC-B1A0-880C7850CB21}"/>
              </a:ext>
            </a:extLst>
          </p:cNvPr>
          <p:cNvSpPr>
            <a:spLocks noGrp="1"/>
          </p:cNvSpPr>
          <p:nvPr>
            <p:ph type="sldNum" sz="quarter" idx="10"/>
          </p:nvPr>
        </p:nvSpPr>
        <p:spPr/>
        <p:txBody>
          <a:bodyPr/>
          <a:lstStyle/>
          <a:p>
            <a:fld id="{E1781896-7108-754B-A195-4B41D5296C65}" type="slidenum">
              <a:rPr lang="en-GB" noProof="0" smtClean="0"/>
              <a:pPr/>
              <a:t>‹#›</a:t>
            </a:fld>
            <a:r>
              <a:rPr lang="en-GB" noProof="0"/>
              <a:t> |</a:t>
            </a:r>
          </a:p>
        </p:txBody>
      </p:sp>
      <p:sp>
        <p:nvSpPr>
          <p:cNvPr id="6" name="Title 4">
            <a:extLst>
              <a:ext uri="{FF2B5EF4-FFF2-40B4-BE49-F238E27FC236}">
                <a16:creationId xmlns:a16="http://schemas.microsoft.com/office/drawing/2014/main" id="{61489930-1856-48B6-939C-156CB4832260}"/>
              </a:ext>
            </a:extLst>
          </p:cNvPr>
          <p:cNvSpPr txBox="1">
            <a:spLocks/>
          </p:cNvSpPr>
          <p:nvPr userDrawn="1"/>
        </p:nvSpPr>
        <p:spPr>
          <a:xfrm>
            <a:off x="839785" y="307975"/>
            <a:ext cx="9469438" cy="503238"/>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3000" kern="1200">
                <a:solidFill>
                  <a:schemeClr val="tx2"/>
                </a:solidFill>
                <a:latin typeface="+mj-lt"/>
                <a:ea typeface="+mj-ea"/>
                <a:cs typeface="+mj-cs"/>
              </a:defRPr>
            </a:lvl1pPr>
          </a:lstStyle>
          <a:p>
            <a:r>
              <a:rPr lang="en-GB" dirty="0">
                <a:solidFill>
                  <a:schemeClr val="accent4"/>
                </a:solidFill>
              </a:rPr>
              <a:t>Guides / tips when working in the template</a:t>
            </a:r>
          </a:p>
        </p:txBody>
      </p:sp>
      <p:sp>
        <p:nvSpPr>
          <p:cNvPr id="8" name="Content Placeholder 14">
            <a:extLst>
              <a:ext uri="{FF2B5EF4-FFF2-40B4-BE49-F238E27FC236}">
                <a16:creationId xmlns:a16="http://schemas.microsoft.com/office/drawing/2014/main" id="{50AC8978-27ED-49C3-8073-0DACAA2A66C8}"/>
              </a:ext>
            </a:extLst>
          </p:cNvPr>
          <p:cNvSpPr txBox="1">
            <a:spLocks/>
          </p:cNvSpPr>
          <p:nvPr userDrawn="1"/>
        </p:nvSpPr>
        <p:spPr>
          <a:xfrm>
            <a:off x="839783" y="1142396"/>
            <a:ext cx="5238288" cy="1706034"/>
          </a:xfrm>
          <a:prstGeom prst="rect">
            <a:avLst/>
          </a:prstGeom>
          <a:noFill/>
          <a:ln w="6350">
            <a:solidFill>
              <a:schemeClr val="accent6"/>
            </a:solidFill>
          </a:ln>
        </p:spPr>
        <p:txBody>
          <a:bodyPr wrap="square" lIns="91440" tIns="91440" rIns="91440" bIns="91440" rtlCol="0">
            <a:noAutofit/>
          </a:bodyPr>
          <a:lstStyle>
            <a:defPPr>
              <a:defRPr lang="en-US"/>
            </a:defPPr>
            <a:lvl1pPr lvl="0">
              <a:spcAft>
                <a:spcPts val="600"/>
              </a:spcAft>
              <a:defRPr sz="1200" b="1"/>
            </a:lvl1pPr>
            <a:lvl2pPr marL="378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solidFill>
                  <a:schemeClr val="tx2"/>
                </a:solidFill>
              </a:rPr>
              <a:t>Tips for making effective PowerPoint presentations:</a:t>
            </a:r>
          </a:p>
          <a:p>
            <a:pPr marL="180000" indent="-180000">
              <a:buClr>
                <a:schemeClr val="accent4"/>
              </a:buClr>
              <a:buFont typeface="Arial" panose="020B0604020202020204" pitchFamily="34" charset="0"/>
              <a:buChar char="•"/>
            </a:pPr>
            <a:r>
              <a:rPr lang="en-GB" sz="1200" b="0" dirty="0">
                <a:solidFill>
                  <a:schemeClr val="tx2"/>
                </a:solidFill>
              </a:rPr>
              <a:t>Simplify and limit number of words and bullets. Use key phrases and only essential information – move longer text to speaker notes.</a:t>
            </a:r>
          </a:p>
          <a:p>
            <a:pPr marL="180000" indent="-180000">
              <a:buClr>
                <a:schemeClr val="accent4"/>
              </a:buClr>
              <a:buFont typeface="Arial" panose="020B0604020202020204" pitchFamily="34" charset="0"/>
              <a:buChar char="•"/>
            </a:pPr>
            <a:r>
              <a:rPr lang="en-GB" sz="1200" b="0" dirty="0">
                <a:solidFill>
                  <a:schemeClr val="tx2"/>
                </a:solidFill>
              </a:rPr>
              <a:t>Use good quality images as a complement or to symbolize text.</a:t>
            </a:r>
          </a:p>
          <a:p>
            <a:pPr marL="180000" indent="-180000">
              <a:buClr>
                <a:schemeClr val="accent4"/>
              </a:buClr>
              <a:buFont typeface="Arial" panose="020B0604020202020204" pitchFamily="34" charset="0"/>
              <a:buChar char="•"/>
            </a:pPr>
            <a:r>
              <a:rPr lang="en-GB" sz="1200" b="0" dirty="0">
                <a:solidFill>
                  <a:schemeClr val="tx2"/>
                </a:solidFill>
              </a:rPr>
              <a:t>Avoid clipart and putting words in all capital letters.</a:t>
            </a:r>
          </a:p>
          <a:p>
            <a:pPr marL="180000" indent="-180000">
              <a:buClr>
                <a:schemeClr val="accent4"/>
              </a:buClr>
              <a:buFont typeface="Arial" panose="020B0604020202020204" pitchFamily="34" charset="0"/>
              <a:buChar char="•"/>
            </a:pPr>
            <a:r>
              <a:rPr lang="en-GB" sz="1200" b="0" dirty="0">
                <a:solidFill>
                  <a:schemeClr val="tx2"/>
                </a:solidFill>
              </a:rPr>
              <a:t>Do not overuse special effects and sounds. </a:t>
            </a:r>
            <a:endParaRPr lang="en-GB" sz="1400" b="0" dirty="0">
              <a:solidFill>
                <a:schemeClr val="tx2"/>
              </a:solidFill>
            </a:endParaRPr>
          </a:p>
        </p:txBody>
      </p:sp>
      <p:sp>
        <p:nvSpPr>
          <p:cNvPr id="9" name="TextBox 8">
            <a:extLst>
              <a:ext uri="{FF2B5EF4-FFF2-40B4-BE49-F238E27FC236}">
                <a16:creationId xmlns:a16="http://schemas.microsoft.com/office/drawing/2014/main" id="{18830AB2-C56D-4C29-BF72-1F29C89C9177}"/>
              </a:ext>
            </a:extLst>
          </p:cNvPr>
          <p:cNvSpPr txBox="1"/>
          <p:nvPr userDrawn="1"/>
        </p:nvSpPr>
        <p:spPr>
          <a:xfrm>
            <a:off x="8967385" y="1142397"/>
            <a:ext cx="2520000" cy="2972404"/>
          </a:xfrm>
          <a:prstGeom prst="rect">
            <a:avLst/>
          </a:prstGeom>
          <a:solidFill>
            <a:schemeClr val="accent6">
              <a:lumMod val="20000"/>
              <a:lumOff val="80000"/>
            </a:schemeClr>
          </a:solidFill>
          <a:ln w="6350">
            <a:solidFill>
              <a:schemeClr val="accent6"/>
            </a:solidFill>
          </a:ln>
        </p:spPr>
        <p:txBody>
          <a:bodyPr wrap="square" lIns="91440" tIns="91440" rIns="91440" bIns="91440" rtlCol="0">
            <a:noAutofit/>
          </a:bodyPr>
          <a:lstStyle/>
          <a:p>
            <a:pPr>
              <a:spcAft>
                <a:spcPts val="600"/>
              </a:spcAft>
            </a:pPr>
            <a:r>
              <a:rPr lang="en-GB" sz="1200" b="1" dirty="0"/>
              <a:t>Copying from external sources:</a:t>
            </a:r>
          </a:p>
          <a:p>
            <a:pPr algn="l"/>
            <a:r>
              <a:rPr lang="en-GB" sz="900" b="1" dirty="0">
                <a:solidFill>
                  <a:schemeClr val="tx1"/>
                </a:solidFill>
              </a:rPr>
              <a:t>Content</a:t>
            </a:r>
          </a:p>
          <a:p>
            <a:pPr algn="l"/>
            <a:r>
              <a:rPr lang="en-GB" sz="900" b="0" dirty="0">
                <a:solidFill>
                  <a:schemeClr val="tx1"/>
                </a:solidFill>
              </a:rPr>
              <a:t>DO NOT copy/paste new slides from other presentations, particularly with different templates/ themes.</a:t>
            </a:r>
          </a:p>
          <a:p>
            <a:pPr algn="l"/>
            <a:r>
              <a:rPr lang="en-GB" sz="900" b="0" dirty="0">
                <a:solidFill>
                  <a:schemeClr val="tx1"/>
                </a:solidFill>
              </a:rPr>
              <a:t>Instead, copy the content (images and text) into the most suitable layout provided within this template.</a:t>
            </a:r>
          </a:p>
          <a:p>
            <a:pPr algn="l"/>
            <a:r>
              <a:rPr lang="en-GB" sz="900" b="0" dirty="0">
                <a:solidFill>
                  <a:schemeClr val="tx1"/>
                </a:solidFill>
              </a:rPr>
              <a:t>Ensure no new Master templates are added into the presentation resulting in formatting clashes and larger file size.</a:t>
            </a:r>
            <a:endParaRPr lang="en-GB" sz="900" b="1" dirty="0">
              <a:solidFill>
                <a:schemeClr val="tx1"/>
              </a:solidFill>
            </a:endParaRPr>
          </a:p>
          <a:p>
            <a:pPr algn="l"/>
            <a:endParaRPr lang="en-GB" sz="900" b="1" dirty="0">
              <a:solidFill>
                <a:schemeClr val="tx1"/>
              </a:solidFill>
            </a:endParaRPr>
          </a:p>
          <a:p>
            <a:pPr algn="l"/>
            <a:r>
              <a:rPr lang="en-GB" sz="900" b="1" dirty="0">
                <a:solidFill>
                  <a:schemeClr val="tx1"/>
                </a:solidFill>
              </a:rPr>
              <a:t>Text</a:t>
            </a:r>
          </a:p>
          <a:p>
            <a:pPr algn="l">
              <a:spcAft>
                <a:spcPts val="600"/>
              </a:spcAft>
            </a:pPr>
            <a:r>
              <a:rPr lang="en-GB" sz="900" dirty="0">
                <a:solidFill>
                  <a:schemeClr val="tx1"/>
                </a:solidFill>
              </a:rPr>
              <a:t>When copy/pasting text, a small </a:t>
            </a:r>
            <a:r>
              <a:rPr lang="en-GB" sz="900" b="1" dirty="0">
                <a:solidFill>
                  <a:schemeClr val="tx1"/>
                </a:solidFill>
              </a:rPr>
              <a:t>‘Paste Options’ </a:t>
            </a:r>
            <a:r>
              <a:rPr lang="en-GB" sz="900" dirty="0">
                <a:solidFill>
                  <a:schemeClr val="tx1"/>
                </a:solidFill>
              </a:rPr>
              <a:t>button will appear at the bottom of the text box.</a:t>
            </a:r>
          </a:p>
          <a:p>
            <a:pPr algn="l"/>
            <a:r>
              <a:rPr lang="en-GB" sz="900" dirty="0">
                <a:solidFill>
                  <a:schemeClr val="tx1"/>
                </a:solidFill>
              </a:rPr>
              <a:t>Use the </a:t>
            </a:r>
            <a:r>
              <a:rPr lang="en-GB" sz="900" b="1" dirty="0">
                <a:solidFill>
                  <a:schemeClr val="tx1"/>
                </a:solidFill>
              </a:rPr>
              <a:t>‘Keep Text Only’ </a:t>
            </a:r>
            <a:br>
              <a:rPr lang="en-GB" sz="900" b="1" dirty="0">
                <a:solidFill>
                  <a:schemeClr val="tx1"/>
                </a:solidFill>
              </a:rPr>
            </a:br>
            <a:r>
              <a:rPr lang="en-GB" sz="900" dirty="0">
                <a:solidFill>
                  <a:schemeClr val="tx1"/>
                </a:solidFill>
              </a:rPr>
              <a:t>option to integrate it into </a:t>
            </a:r>
            <a:br>
              <a:rPr lang="en-GB" sz="900" dirty="0">
                <a:solidFill>
                  <a:schemeClr val="tx1"/>
                </a:solidFill>
              </a:rPr>
            </a:br>
            <a:r>
              <a:rPr lang="en-GB" sz="900" dirty="0">
                <a:solidFill>
                  <a:schemeClr val="tx1"/>
                </a:solidFill>
              </a:rPr>
              <a:t>this template’s formatting.</a:t>
            </a:r>
            <a:endParaRPr lang="en-US" sz="900" b="1" dirty="0">
              <a:solidFill>
                <a:schemeClr val="tx1"/>
              </a:solidFill>
            </a:endParaRPr>
          </a:p>
        </p:txBody>
      </p:sp>
      <p:sp>
        <p:nvSpPr>
          <p:cNvPr id="10" name="TextBox 9">
            <a:extLst>
              <a:ext uri="{FF2B5EF4-FFF2-40B4-BE49-F238E27FC236}">
                <a16:creationId xmlns:a16="http://schemas.microsoft.com/office/drawing/2014/main" id="{D4A05B6F-0B2A-483C-A123-2CAE1C83D491}"/>
              </a:ext>
            </a:extLst>
          </p:cNvPr>
          <p:cNvSpPr txBox="1"/>
          <p:nvPr userDrawn="1"/>
        </p:nvSpPr>
        <p:spPr>
          <a:xfrm>
            <a:off x="839785" y="2992712"/>
            <a:ext cx="2520000" cy="3006000"/>
          </a:xfrm>
          <a:prstGeom prst="rect">
            <a:avLst/>
          </a:prstGeom>
          <a:solidFill>
            <a:schemeClr val="accent6">
              <a:lumMod val="20000"/>
              <a:lumOff val="80000"/>
            </a:schemeClr>
          </a:solidFill>
          <a:ln w="6350">
            <a:solidFill>
              <a:schemeClr val="accent6"/>
            </a:solidFill>
          </a:ln>
        </p:spPr>
        <p:txBody>
          <a:bodyPr wrap="square" lIns="91440" tIns="91440" rIns="91440" bIns="91440" rtlCol="0">
            <a:noAutofit/>
          </a:bodyPr>
          <a:lstStyle/>
          <a:p>
            <a:pPr algn="l">
              <a:spcAft>
                <a:spcPts val="600"/>
              </a:spcAft>
            </a:pPr>
            <a:r>
              <a:rPr lang="en-GB" sz="1200" b="1" i="0" dirty="0">
                <a:solidFill>
                  <a:schemeClr val="tx1"/>
                </a:solidFill>
              </a:rPr>
              <a:t>Using template layouts:</a:t>
            </a:r>
          </a:p>
          <a:p>
            <a:pPr algn="l"/>
            <a:r>
              <a:rPr lang="en-GB" sz="1000" b="1" i="0" dirty="0">
                <a:solidFill>
                  <a:schemeClr val="tx1"/>
                </a:solidFill>
              </a:rPr>
              <a:t>Several layout options </a:t>
            </a:r>
            <a:r>
              <a:rPr lang="en-GB" sz="1000" i="0" dirty="0">
                <a:solidFill>
                  <a:schemeClr val="tx1"/>
                </a:solidFill>
              </a:rPr>
              <a:t>to help you present can be found on </a:t>
            </a:r>
            <a:r>
              <a:rPr lang="en-GB" sz="1000" b="1" i="0" dirty="0">
                <a:solidFill>
                  <a:schemeClr val="tx1"/>
                </a:solidFill>
              </a:rPr>
              <a:t>‘</a:t>
            </a:r>
            <a:r>
              <a:rPr lang="en-GB" sz="1000" b="1" i="0" kern="1200" dirty="0">
                <a:solidFill>
                  <a:schemeClr val="tx1"/>
                </a:solidFill>
                <a:latin typeface="+mn-lt"/>
                <a:ea typeface="+mn-ea"/>
                <a:cs typeface="+mn-cs"/>
              </a:rPr>
              <a:t>Home tab &gt; (Slides) Layout</a:t>
            </a:r>
            <a:r>
              <a:rPr lang="en-GB" sz="1000" b="1" i="0" dirty="0">
                <a:solidFill>
                  <a:schemeClr val="tx1"/>
                </a:solidFill>
              </a:rPr>
              <a:t>’</a:t>
            </a:r>
            <a:endParaRPr lang="en-GB" sz="1000" b="1" i="0" kern="1200" dirty="0">
              <a:solidFill>
                <a:schemeClr val="tx1"/>
              </a:solidFill>
              <a:latin typeface="+mn-lt"/>
              <a:ea typeface="+mn-ea"/>
              <a:cs typeface="+mn-cs"/>
            </a:endParaRPr>
          </a:p>
          <a:p>
            <a:pPr algn="l"/>
            <a:endParaRPr lang="en-GB" sz="1000" b="1"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dirty="0">
                <a:solidFill>
                  <a:schemeClr val="tx1"/>
                </a:solidFill>
              </a:rPr>
              <a:t>Avoid stretching the elements. </a:t>
            </a:r>
            <a:r>
              <a:rPr lang="en-GB" sz="1000" b="0" i="0" dirty="0">
                <a:solidFill>
                  <a:schemeClr val="tx1"/>
                </a:solidFill>
              </a:rPr>
              <a:t>If you feel that you done so or have moved elements around, reset the template by</a:t>
            </a:r>
            <a:r>
              <a:rPr lang="en-GB" sz="1000" i="0" dirty="0">
                <a:solidFill>
                  <a:schemeClr val="tx1"/>
                </a:solidFill>
              </a:rPr>
              <a:t> </a:t>
            </a:r>
            <a:r>
              <a:rPr lang="en-GB" sz="1000" b="1" i="0" dirty="0">
                <a:solidFill>
                  <a:schemeClr val="tx1"/>
                </a:solidFill>
              </a:rPr>
              <a:t>‘</a:t>
            </a:r>
            <a:r>
              <a:rPr lang="en-GB" sz="1000" b="1" i="0" kern="1200" dirty="0">
                <a:solidFill>
                  <a:schemeClr val="tx1"/>
                </a:solidFill>
                <a:latin typeface="+mn-lt"/>
                <a:ea typeface="+mn-ea"/>
                <a:cs typeface="+mn-cs"/>
              </a:rPr>
              <a:t>Home tab &gt; (Slides) Reset</a:t>
            </a:r>
            <a:r>
              <a:rPr lang="en-GB" sz="1000" b="1" i="0" dirty="0">
                <a:solidFill>
                  <a:schemeClr val="tx1"/>
                </a:solidFill>
              </a:rPr>
              <a:t>’</a:t>
            </a:r>
            <a:endParaRPr lang="en-GB" sz="1000" b="0" i="0" dirty="0">
              <a:solidFill>
                <a:schemeClr val="tx1"/>
              </a:solidFill>
            </a:endParaRPr>
          </a:p>
          <a:p>
            <a:pPr algn="l"/>
            <a:endParaRPr lang="en-GB" sz="1000" b="1" i="0" dirty="0">
              <a:solidFill>
                <a:schemeClr val="tx1"/>
              </a:solidFill>
            </a:endParaRPr>
          </a:p>
          <a:p>
            <a:pPr algn="l"/>
            <a:r>
              <a:rPr lang="en-GB" sz="1000" b="1" i="0" dirty="0">
                <a:solidFill>
                  <a:schemeClr val="tx1"/>
                </a:solidFill>
              </a:rPr>
              <a:t>Guides</a:t>
            </a:r>
            <a:r>
              <a:rPr lang="en-GB" sz="1000" b="0" i="0" dirty="0">
                <a:solidFill>
                  <a:schemeClr val="tx1"/>
                </a:solidFill>
              </a:rPr>
              <a:t> have been provided to maintain proper alignment and spacing of your slide elements. If you want to create a custom layout, pick one of the blank layouts and use the margins as your guides. </a:t>
            </a:r>
            <a:r>
              <a:rPr lang="en-GB" sz="1000" b="1" i="0" dirty="0">
                <a:solidFill>
                  <a:schemeClr val="tx1"/>
                </a:solidFill>
              </a:rPr>
              <a:t>‘View tab &gt; checkmark Guides’ </a:t>
            </a:r>
          </a:p>
        </p:txBody>
      </p:sp>
      <p:sp>
        <p:nvSpPr>
          <p:cNvPr id="11" name="Rectangle 10">
            <a:extLst>
              <a:ext uri="{FF2B5EF4-FFF2-40B4-BE49-F238E27FC236}">
                <a16:creationId xmlns:a16="http://schemas.microsoft.com/office/drawing/2014/main" id="{DD51FC98-AD90-488D-8164-7D1509646A54}"/>
              </a:ext>
            </a:extLst>
          </p:cNvPr>
          <p:cNvSpPr/>
          <p:nvPr userDrawn="1"/>
        </p:nvSpPr>
        <p:spPr>
          <a:xfrm>
            <a:off x="6258128" y="1142395"/>
            <a:ext cx="2520000" cy="1695276"/>
          </a:xfrm>
          <a:prstGeom prst="rect">
            <a:avLst/>
          </a:prstGeom>
          <a:solidFill>
            <a:schemeClr val="accent6">
              <a:lumMod val="20000"/>
              <a:lumOff val="80000"/>
            </a:schemeClr>
          </a:solidFill>
          <a:ln w="6350">
            <a:solidFill>
              <a:schemeClr val="accent6"/>
            </a:solidFill>
          </a:ln>
        </p:spPr>
        <p:txBody>
          <a:bodyPr wrap="square" lIns="91440" tIns="91440" rIns="91440" bIns="91440" rtlCol="0">
            <a:noAutofit/>
          </a:bodyPr>
          <a:lstStyle/>
          <a:p>
            <a:pPr lvl="0">
              <a:spcAft>
                <a:spcPts val="600"/>
              </a:spcAft>
            </a:pPr>
            <a:r>
              <a:rPr lang="en-US" sz="1200" b="1" dirty="0"/>
              <a:t>To add images to placeholders:</a:t>
            </a:r>
          </a:p>
          <a:p>
            <a:pPr lvl="0">
              <a:spcAft>
                <a:spcPts val="600"/>
              </a:spcAft>
            </a:pPr>
            <a:r>
              <a:rPr lang="en-US" sz="1000" b="0" i="0" dirty="0">
                <a:solidFill>
                  <a:schemeClr val="tx1"/>
                </a:solidFill>
              </a:rPr>
              <a:t>Drag and drop: Drag an image from your desktop (or any file folder) and drop into the placeholder </a:t>
            </a:r>
            <a:r>
              <a:rPr lang="en-US" sz="1000" b="1" i="0" dirty="0">
                <a:solidFill>
                  <a:schemeClr val="tx1"/>
                </a:solidFill>
              </a:rPr>
              <a:t>OR</a:t>
            </a:r>
            <a:r>
              <a:rPr lang="en-US" sz="1000" b="0" i="0" dirty="0">
                <a:solidFill>
                  <a:schemeClr val="tx1"/>
                </a:solidFill>
              </a:rPr>
              <a:t> </a:t>
            </a:r>
          </a:p>
          <a:p>
            <a:pPr lvl="0">
              <a:spcAft>
                <a:spcPts val="600"/>
              </a:spcAft>
            </a:pPr>
            <a:r>
              <a:rPr lang="en-US" sz="1000" b="0" i="0" dirty="0">
                <a:solidFill>
                  <a:schemeClr val="tx1"/>
                </a:solidFill>
              </a:rPr>
              <a:t>Browse: Click the icon in the center of the placeholder and locate your desired image file from the pop-up.</a:t>
            </a:r>
          </a:p>
        </p:txBody>
      </p:sp>
      <p:sp>
        <p:nvSpPr>
          <p:cNvPr id="12" name="Rectangle 11">
            <a:extLst>
              <a:ext uri="{FF2B5EF4-FFF2-40B4-BE49-F238E27FC236}">
                <a16:creationId xmlns:a16="http://schemas.microsoft.com/office/drawing/2014/main" id="{5FB718BC-1A56-4442-8436-E0011A4E7B90}"/>
              </a:ext>
            </a:extLst>
          </p:cNvPr>
          <p:cNvSpPr/>
          <p:nvPr userDrawn="1"/>
        </p:nvSpPr>
        <p:spPr>
          <a:xfrm>
            <a:off x="3549892" y="2992712"/>
            <a:ext cx="2520000" cy="3006065"/>
          </a:xfrm>
          <a:prstGeom prst="rect">
            <a:avLst/>
          </a:prstGeom>
          <a:solidFill>
            <a:schemeClr val="accent6">
              <a:lumMod val="20000"/>
              <a:lumOff val="80000"/>
            </a:schemeClr>
          </a:solidFill>
          <a:ln w="6350">
            <a:solidFill>
              <a:schemeClr val="accent6"/>
            </a:solidFill>
          </a:ln>
        </p:spPr>
        <p:txBody>
          <a:bodyPr wrap="square" lIns="91440" tIns="91440" rIns="91440" bIns="91440" rtlCol="0">
            <a:noAutofit/>
          </a:bodyPr>
          <a:lstStyle/>
          <a:p>
            <a:pPr lvl="0">
              <a:spcAft>
                <a:spcPts val="600"/>
              </a:spcAft>
            </a:pPr>
            <a:r>
              <a:rPr lang="en-US" sz="1200" b="1" dirty="0"/>
              <a:t>To adjust image size/location without changing placeholder dimensions:</a:t>
            </a:r>
          </a:p>
          <a:p>
            <a:pPr lvl="0">
              <a:spcAft>
                <a:spcPts val="600"/>
              </a:spcAft>
            </a:pPr>
            <a:r>
              <a:rPr lang="en-US" sz="1000" b="0" i="0" dirty="0">
                <a:solidFill>
                  <a:schemeClr val="tx1"/>
                </a:solidFill>
              </a:rPr>
              <a:t>Right click the image and select Crop. Adjust the size of the image by grabbing one corner and scale up or down while holding the Shift key to maintain the proper ratio.</a:t>
            </a:r>
          </a:p>
          <a:p>
            <a:pPr lvl="0">
              <a:spcAft>
                <a:spcPts val="600"/>
              </a:spcAft>
            </a:pPr>
            <a:r>
              <a:rPr lang="en-US" sz="1000" b="0" i="0" dirty="0">
                <a:solidFill>
                  <a:schemeClr val="tx1"/>
                </a:solidFill>
              </a:rPr>
              <a:t>To move the image within the placeholder, hover over the image (while in Crop mode) and a 4 way arrow icon will appear. Grab the image and move to desired location. </a:t>
            </a:r>
          </a:p>
          <a:p>
            <a:pPr lvl="0">
              <a:spcAft>
                <a:spcPts val="600"/>
              </a:spcAft>
            </a:pPr>
            <a:r>
              <a:rPr lang="en-US" sz="1000" b="0" i="0" dirty="0">
                <a:solidFill>
                  <a:schemeClr val="tx1"/>
                </a:solidFill>
              </a:rPr>
              <a:t>Click anywhere outside the image to finalize the task.</a:t>
            </a:r>
          </a:p>
        </p:txBody>
      </p:sp>
      <p:sp>
        <p:nvSpPr>
          <p:cNvPr id="16" name="TextBox 15">
            <a:extLst>
              <a:ext uri="{FF2B5EF4-FFF2-40B4-BE49-F238E27FC236}">
                <a16:creationId xmlns:a16="http://schemas.microsoft.com/office/drawing/2014/main" id="{86988808-0466-4528-B367-9411CE5A4A07}"/>
              </a:ext>
            </a:extLst>
          </p:cNvPr>
          <p:cNvSpPr txBox="1"/>
          <p:nvPr userDrawn="1"/>
        </p:nvSpPr>
        <p:spPr>
          <a:xfrm>
            <a:off x="6258128" y="2992712"/>
            <a:ext cx="2520000" cy="3006000"/>
          </a:xfrm>
          <a:prstGeom prst="rect">
            <a:avLst/>
          </a:prstGeom>
          <a:solidFill>
            <a:schemeClr val="accent6">
              <a:lumMod val="20000"/>
              <a:lumOff val="80000"/>
            </a:schemeClr>
          </a:solidFill>
          <a:ln w="6350">
            <a:solidFill>
              <a:schemeClr val="accent6"/>
            </a:solidFill>
          </a:ln>
        </p:spPr>
        <p:txBody>
          <a:bodyPr wrap="square" lIns="91440" tIns="91440" rIns="91440" bIns="91440" rtlCol="0" anchor="t">
            <a:noAutofit/>
          </a:bodyPr>
          <a:lstStyle/>
          <a:p>
            <a:pPr>
              <a:spcAft>
                <a:spcPts val="600"/>
              </a:spcAft>
            </a:pPr>
            <a:r>
              <a:rPr lang="en-GB" sz="1200" b="1" dirty="0"/>
              <a:t>Image placeholder (Better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chemeClr val="tx1"/>
                </a:solidFill>
              </a:rPr>
              <a:t>Tan, Background 2 with weight ½ </a:t>
            </a:r>
            <a:r>
              <a:rPr lang="en-GB" sz="1000" b="1" dirty="0" err="1">
                <a:solidFill>
                  <a:schemeClr val="tx1"/>
                </a:solidFill>
              </a:rPr>
              <a:t>pt</a:t>
            </a:r>
            <a:endParaRPr lang="en-US" sz="1000" b="1" dirty="0">
              <a:solidFill>
                <a:schemeClr val="tx1"/>
              </a:solidFill>
            </a:endParaRPr>
          </a:p>
        </p:txBody>
      </p:sp>
      <p:sp>
        <p:nvSpPr>
          <p:cNvPr id="19" name="Title 4">
            <a:extLst>
              <a:ext uri="{FF2B5EF4-FFF2-40B4-BE49-F238E27FC236}">
                <a16:creationId xmlns:a16="http://schemas.microsoft.com/office/drawing/2014/main" id="{0162A6C8-6606-4B69-BCB9-2E4C0A40B851}"/>
              </a:ext>
            </a:extLst>
          </p:cNvPr>
          <p:cNvSpPr txBox="1">
            <a:spLocks/>
          </p:cNvSpPr>
          <p:nvPr userDrawn="1"/>
        </p:nvSpPr>
        <p:spPr>
          <a:xfrm>
            <a:off x="839785" y="6308366"/>
            <a:ext cx="5348073" cy="335224"/>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3000" kern="1200">
                <a:solidFill>
                  <a:schemeClr val="tx2"/>
                </a:solidFill>
                <a:latin typeface="+mj-lt"/>
                <a:ea typeface="+mj-ea"/>
                <a:cs typeface="+mj-cs"/>
              </a:defRPr>
            </a:lvl1pPr>
          </a:lstStyle>
          <a:p>
            <a:r>
              <a:rPr lang="en-GB" sz="1200" dirty="0">
                <a:solidFill>
                  <a:schemeClr val="accent6"/>
                </a:solidFill>
              </a:rPr>
              <a:t>If questions, contact: </a:t>
            </a:r>
            <a:r>
              <a:rPr lang="en-GB" sz="1200" kern="1200" dirty="0">
                <a:solidFill>
                  <a:schemeClr val="accent6"/>
                </a:solidFill>
                <a:latin typeface="+mj-lt"/>
                <a:ea typeface="+mj-ea"/>
                <a:cs typeface="+mj-cs"/>
              </a:rPr>
              <a:t>brandmark.helpdesk@alfalaval.com</a:t>
            </a:r>
          </a:p>
        </p:txBody>
      </p:sp>
      <p:pic>
        <p:nvPicPr>
          <p:cNvPr id="18" name="Picture 17">
            <a:extLst>
              <a:ext uri="{FF2B5EF4-FFF2-40B4-BE49-F238E27FC236}">
                <a16:creationId xmlns:a16="http://schemas.microsoft.com/office/drawing/2014/main" id="{35096C36-A223-4E28-BBE7-F71B6034C38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0624233" y="3546941"/>
            <a:ext cx="740864" cy="476270"/>
          </a:xfrm>
          <a:prstGeom prst="rect">
            <a:avLst/>
          </a:prstGeom>
        </p:spPr>
      </p:pic>
      <p:sp>
        <p:nvSpPr>
          <p:cNvPr id="21" name="TextBox 20">
            <a:extLst>
              <a:ext uri="{FF2B5EF4-FFF2-40B4-BE49-F238E27FC236}">
                <a16:creationId xmlns:a16="http://schemas.microsoft.com/office/drawing/2014/main" id="{5699DE6C-2356-4C14-9E21-678F09734B53}"/>
              </a:ext>
            </a:extLst>
          </p:cNvPr>
          <p:cNvSpPr txBox="1"/>
          <p:nvPr userDrawn="1"/>
        </p:nvSpPr>
        <p:spPr>
          <a:xfrm>
            <a:off x="8967385" y="4272455"/>
            <a:ext cx="2520000" cy="1710560"/>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noAutofit/>
          </a:bodyPr>
          <a:lstStyle/>
          <a:p>
            <a:pPr algn="l">
              <a:spcAft>
                <a:spcPts val="600"/>
              </a:spcAft>
            </a:pPr>
            <a:r>
              <a:rPr lang="en-GB" sz="1100" b="1" noProof="0" dirty="0">
                <a:solidFill>
                  <a:schemeClr val="tx1"/>
                </a:solidFill>
              </a:rPr>
              <a:t>T</a:t>
            </a:r>
            <a:r>
              <a:rPr lang="en-GB" sz="1100" b="1" kern="1200" noProof="0" dirty="0">
                <a:solidFill>
                  <a:schemeClr val="tx1"/>
                </a:solidFill>
                <a:latin typeface="+mn-lt"/>
                <a:ea typeface="+mn-ea"/>
                <a:cs typeface="+mn-cs"/>
              </a:rPr>
              <a:t>ext jump between placeholders:</a:t>
            </a:r>
          </a:p>
          <a:p>
            <a:pPr algn="l"/>
            <a:r>
              <a:rPr lang="en-GB" sz="900" dirty="0"/>
              <a:t>Due to PowerPoint’s limited capability in handling custom layouts, text may at times </a:t>
            </a:r>
            <a:r>
              <a:rPr lang="en-GB" sz="900" i="1" dirty="0"/>
              <a:t>jump</a:t>
            </a:r>
            <a:r>
              <a:rPr lang="en-GB" sz="900" dirty="0"/>
              <a:t> between placeholders – especially when you don’t fill in the ‘Subtitle’. </a:t>
            </a:r>
          </a:p>
          <a:p>
            <a:pPr algn="l"/>
            <a:endParaRPr lang="en-GB" sz="900" dirty="0"/>
          </a:p>
          <a:p>
            <a:pPr algn="l"/>
            <a:r>
              <a:rPr lang="en-GB" sz="900" dirty="0"/>
              <a:t>Either ensure all placeholders are fully utilized OR manually copy/cut and paste the text that are automatically misplaced, into the correct placeholder. </a:t>
            </a:r>
            <a:endParaRPr lang="en-GB" sz="900" noProof="0" dirty="0">
              <a:solidFill>
                <a:schemeClr val="tx1"/>
              </a:solidFill>
            </a:endParaRPr>
          </a:p>
        </p:txBody>
      </p:sp>
    </p:spTree>
    <p:extLst>
      <p:ext uri="{BB962C8B-B14F-4D97-AF65-F5344CB8AC3E}">
        <p14:creationId xmlns:p14="http://schemas.microsoft.com/office/powerpoint/2010/main" val="34193594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TEXT PAGE SUBTITLE">
    <p:spTree>
      <p:nvGrpSpPr>
        <p:cNvPr id="1" name=""/>
        <p:cNvGrpSpPr/>
        <p:nvPr/>
      </p:nvGrpSpPr>
      <p:grpSpPr>
        <a:xfrm>
          <a:off x="0" y="0"/>
          <a:ext cx="0" cy="0"/>
          <a:chOff x="0" y="0"/>
          <a:chExt cx="0" cy="0"/>
        </a:xfrm>
      </p:grpSpPr>
      <p:sp>
        <p:nvSpPr>
          <p:cNvPr id="22" name="Freeform: Shape 18">
            <a:extLst>
              <a:ext uri="{FF2B5EF4-FFF2-40B4-BE49-F238E27FC236}">
                <a16:creationId xmlns:a16="http://schemas.microsoft.com/office/drawing/2014/main" id="{C22577E6-3B5D-174A-8C4B-C792A4360538}"/>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tx2"/>
          </a:solidFill>
          <a:ln w="6350" cap="flat">
            <a:noFill/>
            <a:prstDash val="solid"/>
            <a:miter/>
          </a:ln>
        </p:spPr>
        <p:txBody>
          <a:bodyPr rtlCol="0" anchor="ctr"/>
          <a:lstStyle/>
          <a:p>
            <a:endParaRPr lang="en-GB" noProof="0" dirty="0"/>
          </a:p>
        </p:txBody>
      </p:sp>
      <p:pic>
        <p:nvPicPr>
          <p:cNvPr id="12" name="Graphic 11">
            <a:extLst>
              <a:ext uri="{FF2B5EF4-FFF2-40B4-BE49-F238E27FC236}">
                <a16:creationId xmlns:a16="http://schemas.microsoft.com/office/drawing/2014/main" id="{633296FC-3240-42E8-9DAE-3F69BB65F5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8" name="Date Placeholder 7">
            <a:extLst>
              <a:ext uri="{FF2B5EF4-FFF2-40B4-BE49-F238E27FC236}">
                <a16:creationId xmlns:a16="http://schemas.microsoft.com/office/drawing/2014/main" id="{3BD9E6AA-3D27-44A5-9BB8-3B2E3C5518EC}"/>
              </a:ext>
            </a:extLst>
          </p:cNvPr>
          <p:cNvSpPr>
            <a:spLocks noGrp="1"/>
          </p:cNvSpPr>
          <p:nvPr>
            <p:ph type="dt" sz="half" idx="28"/>
          </p:nvPr>
        </p:nvSpPr>
        <p:spPr/>
        <p:txBody>
          <a:bodyPr/>
          <a:lstStyle/>
          <a:p>
            <a:fld id="{3F87FD98-5E08-423D-8499-7BB9B01C21DD}" type="datetime1">
              <a:rPr lang="en-GB" noProof="0" smtClean="0"/>
              <a:t>11/06/2020</a:t>
            </a:fld>
            <a:endParaRPr lang="en-GB" noProof="0" dirty="0"/>
          </a:p>
        </p:txBody>
      </p:sp>
      <p:sp>
        <p:nvSpPr>
          <p:cNvPr id="10" name="Footer Placeholder 9">
            <a:extLst>
              <a:ext uri="{FF2B5EF4-FFF2-40B4-BE49-F238E27FC236}">
                <a16:creationId xmlns:a16="http://schemas.microsoft.com/office/drawing/2014/main" id="{D95DD5AC-17E6-454E-B3B4-4E71E152E9AD}"/>
              </a:ext>
            </a:extLst>
          </p:cNvPr>
          <p:cNvSpPr>
            <a:spLocks noGrp="1"/>
          </p:cNvSpPr>
          <p:nvPr>
            <p:ph type="ftr" sz="quarter" idx="29"/>
          </p:nvPr>
        </p:nvSpPr>
        <p:spPr/>
        <p:txBody>
          <a:bodyPr/>
          <a:lstStyle/>
          <a:p>
            <a:r>
              <a:rPr lang="en-GB" noProof="0" dirty="0"/>
              <a:t>| © Alfa Laval</a:t>
            </a:r>
          </a:p>
        </p:txBody>
      </p:sp>
      <p:sp>
        <p:nvSpPr>
          <p:cNvPr id="13" name="Slide Number Placeholder 12">
            <a:extLst>
              <a:ext uri="{FF2B5EF4-FFF2-40B4-BE49-F238E27FC236}">
                <a16:creationId xmlns:a16="http://schemas.microsoft.com/office/drawing/2014/main" id="{42D1D776-124E-4767-A305-BF3444B82F1F}"/>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16" name="Title Placeholder 1">
            <a:extLst>
              <a:ext uri="{FF2B5EF4-FFF2-40B4-BE49-F238E27FC236}">
                <a16:creationId xmlns:a16="http://schemas.microsoft.com/office/drawing/2014/main" id="{D49E9C9F-66A9-DB4A-9E1F-13B4CD1A9BD8}"/>
              </a:ext>
            </a:extLst>
          </p:cNvPr>
          <p:cNvSpPr>
            <a:spLocks noGrp="1"/>
          </p:cNvSpPr>
          <p:nvPr>
            <p:ph type="title" hasCustomPrompt="1"/>
          </p:nvPr>
        </p:nvSpPr>
        <p:spPr bwMode="white">
          <a:xfrm>
            <a:off x="839785" y="307590"/>
            <a:ext cx="9469439" cy="504000"/>
          </a:xfrm>
          <a:prstGeom prst="rect">
            <a:avLst/>
          </a:prstGeom>
        </p:spPr>
        <p:txBody>
          <a:bodyPr vert="horz" lIns="0" tIns="0" rIns="0" bIns="0" rtlCol="0" anchor="ctr" anchorCtr="0">
            <a:noAutofit/>
          </a:bodyPr>
          <a:lstStyle>
            <a:lvl1pPr>
              <a:defRPr sz="3000">
                <a:solidFill>
                  <a:schemeClr val="bg1"/>
                </a:solidFill>
              </a:defRPr>
            </a:lvl1pPr>
          </a:lstStyle>
          <a:p>
            <a:r>
              <a:rPr lang="en-GB" noProof="0"/>
              <a:t>Title</a:t>
            </a:r>
          </a:p>
        </p:txBody>
      </p:sp>
      <p:sp>
        <p:nvSpPr>
          <p:cNvPr id="14" name="Text Placeholder 13">
            <a:extLst>
              <a:ext uri="{FF2B5EF4-FFF2-40B4-BE49-F238E27FC236}">
                <a16:creationId xmlns:a16="http://schemas.microsoft.com/office/drawing/2014/main" id="{E6D39A89-EB16-7D4E-B90C-5F523DFDC177}"/>
              </a:ext>
            </a:extLst>
          </p:cNvPr>
          <p:cNvSpPr>
            <a:spLocks noGrp="1"/>
          </p:cNvSpPr>
          <p:nvPr>
            <p:ph type="body" sz="quarter" idx="35" hasCustomPrompt="1"/>
          </p:nvPr>
        </p:nvSpPr>
        <p:spPr bwMode="white">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accent6"/>
              </a:buClr>
              <a:buFont typeface="System Font Regular"/>
              <a:buChar char="−"/>
              <a:defRPr sz="1600">
                <a:solidFill>
                  <a:schemeClr val="accent6"/>
                </a:solidFill>
                <a:latin typeface="+mn-lt"/>
              </a:defRPr>
            </a:lvl1pPr>
          </a:lstStyle>
          <a:p>
            <a:pPr lvl="0"/>
            <a:r>
              <a:rPr lang="en-GB" noProof="0"/>
              <a:t>Subtitle</a:t>
            </a:r>
          </a:p>
        </p:txBody>
      </p:sp>
      <p:sp>
        <p:nvSpPr>
          <p:cNvPr id="17" name="Freeform: Shape 12">
            <a:extLst>
              <a:ext uri="{FF2B5EF4-FFF2-40B4-BE49-F238E27FC236}">
                <a16:creationId xmlns:a16="http://schemas.microsoft.com/office/drawing/2014/main" id="{6F65DC80-E93E-E749-B5DD-F6E1752C2ECB}"/>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21" name="Text Placeholder 2">
            <a:extLst>
              <a:ext uri="{FF2B5EF4-FFF2-40B4-BE49-F238E27FC236}">
                <a16:creationId xmlns:a16="http://schemas.microsoft.com/office/drawing/2014/main" id="{F94B00F8-B37F-2E46-A129-B8E4531960CA}"/>
              </a:ext>
            </a:extLst>
          </p:cNvPr>
          <p:cNvSpPr>
            <a:spLocks noGrp="1"/>
          </p:cNvSpPr>
          <p:nvPr>
            <p:ph type="body" sz="quarter" idx="38" hasCustomPrompt="1"/>
          </p:nvPr>
        </p:nvSpPr>
        <p:spPr>
          <a:xfrm>
            <a:off x="839787" y="1952625"/>
            <a:ext cx="9469437"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339725457"/>
      </p:ext>
    </p:extLst>
  </p:cSld>
  <p:clrMapOvr>
    <a:masterClrMapping/>
  </p:clrMapOvr>
  <p:transition>
    <p:fade/>
  </p:transition>
  <p:extLst>
    <p:ext uri="{DCECCB84-F9BA-43D5-87BE-67443E8EF086}">
      <p15:sldGuideLst xmlns:p15="http://schemas.microsoft.com/office/powerpoint/2012/main">
        <p15:guide id="1" orient="horz" pos="1230" userDrawn="1">
          <p15:clr>
            <a:srgbClr val="5ACBF0"/>
          </p15:clr>
        </p15:guide>
        <p15:guide id="2" orient="horz" pos="3589" userDrawn="1">
          <p15:clr>
            <a:srgbClr val="5ACBF0"/>
          </p15:clr>
        </p15:guide>
        <p15:guide id="3" pos="529" userDrawn="1">
          <p15:clr>
            <a:srgbClr val="5ACBF0"/>
          </p15:clr>
        </p15:guide>
        <p15:guide id="6" pos="6494" userDrawn="1">
          <p15:clr>
            <a:srgbClr val="5ACBF0"/>
          </p15:clr>
        </p15:guide>
        <p15:guide id="7" orient="horz" pos="754" userDrawn="1">
          <p15:clr>
            <a:srgbClr val="5ACBF0"/>
          </p15:clr>
        </p15:guide>
        <p15:guide id="8" orient="horz" pos="187"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REAM TEXT PAGE SUBTITLE">
    <p:spTree>
      <p:nvGrpSpPr>
        <p:cNvPr id="1" name=""/>
        <p:cNvGrpSpPr/>
        <p:nvPr/>
      </p:nvGrpSpPr>
      <p:grpSpPr>
        <a:xfrm>
          <a:off x="0" y="0"/>
          <a:ext cx="0" cy="0"/>
          <a:chOff x="0" y="0"/>
          <a:chExt cx="0" cy="0"/>
        </a:xfrm>
      </p:grpSpPr>
      <p:sp>
        <p:nvSpPr>
          <p:cNvPr id="29" name="Freeform: Shape 18">
            <a:extLst>
              <a:ext uri="{FF2B5EF4-FFF2-40B4-BE49-F238E27FC236}">
                <a16:creationId xmlns:a16="http://schemas.microsoft.com/office/drawing/2014/main" id="{C2F7568E-8002-004F-9B6C-2E4C2D36A6A1}"/>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bg2"/>
          </a:solidFill>
          <a:ln w="6350" cap="flat">
            <a:noFill/>
            <a:prstDash val="solid"/>
            <a:miter/>
          </a:ln>
        </p:spPr>
        <p:txBody>
          <a:bodyPr rtlCol="0" anchor="ctr"/>
          <a:lstStyle/>
          <a:p>
            <a:endParaRPr lang="en-GB" noProof="0" dirty="0"/>
          </a:p>
        </p:txBody>
      </p:sp>
      <p:pic>
        <p:nvPicPr>
          <p:cNvPr id="11" name="Graphic 10">
            <a:extLst>
              <a:ext uri="{FF2B5EF4-FFF2-40B4-BE49-F238E27FC236}">
                <a16:creationId xmlns:a16="http://schemas.microsoft.com/office/drawing/2014/main" id="{C4A77789-E0F4-42A4-8290-FBA7814A2A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14" name="Date Placeholder 13">
            <a:extLst>
              <a:ext uri="{FF2B5EF4-FFF2-40B4-BE49-F238E27FC236}">
                <a16:creationId xmlns:a16="http://schemas.microsoft.com/office/drawing/2014/main" id="{DFEAD3AC-C3EC-43A5-9561-F25A141CD1AA}"/>
              </a:ext>
            </a:extLst>
          </p:cNvPr>
          <p:cNvSpPr>
            <a:spLocks noGrp="1"/>
          </p:cNvSpPr>
          <p:nvPr>
            <p:ph type="dt" sz="half" idx="28"/>
          </p:nvPr>
        </p:nvSpPr>
        <p:spPr/>
        <p:txBody>
          <a:bodyPr/>
          <a:lstStyle/>
          <a:p>
            <a:fld id="{2E8CFAB4-AEB4-44FB-BEEF-F0E6B41983E6}" type="datetime1">
              <a:rPr lang="en-GB" noProof="0" smtClean="0"/>
              <a:t>11/06/2020</a:t>
            </a:fld>
            <a:endParaRPr lang="en-GB" noProof="0" dirty="0"/>
          </a:p>
        </p:txBody>
      </p:sp>
      <p:sp>
        <p:nvSpPr>
          <p:cNvPr id="16" name="Footer Placeholder 15">
            <a:extLst>
              <a:ext uri="{FF2B5EF4-FFF2-40B4-BE49-F238E27FC236}">
                <a16:creationId xmlns:a16="http://schemas.microsoft.com/office/drawing/2014/main" id="{6D3751C0-29EC-4C53-B8B6-6ACB79B9D455}"/>
              </a:ext>
            </a:extLst>
          </p:cNvPr>
          <p:cNvSpPr>
            <a:spLocks noGrp="1"/>
          </p:cNvSpPr>
          <p:nvPr>
            <p:ph type="ftr" sz="quarter" idx="29"/>
          </p:nvPr>
        </p:nvSpPr>
        <p:spPr/>
        <p:txBody>
          <a:bodyPr/>
          <a:lstStyle/>
          <a:p>
            <a:r>
              <a:rPr lang="en-GB" noProof="0" dirty="0"/>
              <a:t>| © Alfa Laval</a:t>
            </a:r>
          </a:p>
        </p:txBody>
      </p:sp>
      <p:sp>
        <p:nvSpPr>
          <p:cNvPr id="17" name="Slide Number Placeholder 16">
            <a:extLst>
              <a:ext uri="{FF2B5EF4-FFF2-40B4-BE49-F238E27FC236}">
                <a16:creationId xmlns:a16="http://schemas.microsoft.com/office/drawing/2014/main" id="{94711FBC-EF0C-44A8-B6D8-20D85ECBB6E4}"/>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19" name="Freeform: Shape 12">
            <a:extLst>
              <a:ext uri="{FF2B5EF4-FFF2-40B4-BE49-F238E27FC236}">
                <a16:creationId xmlns:a16="http://schemas.microsoft.com/office/drawing/2014/main" id="{42D19748-7FD4-DE4D-9893-245554696445}"/>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26" name="Text Placeholder 2">
            <a:extLst>
              <a:ext uri="{FF2B5EF4-FFF2-40B4-BE49-F238E27FC236}">
                <a16:creationId xmlns:a16="http://schemas.microsoft.com/office/drawing/2014/main" id="{63F985EB-1868-6642-BBDF-EAADD54168A5}"/>
              </a:ext>
            </a:extLst>
          </p:cNvPr>
          <p:cNvSpPr>
            <a:spLocks noGrp="1"/>
          </p:cNvSpPr>
          <p:nvPr>
            <p:ph type="body" sz="quarter" idx="38" hasCustomPrompt="1"/>
          </p:nvPr>
        </p:nvSpPr>
        <p:spPr>
          <a:xfrm>
            <a:off x="839787" y="1952625"/>
            <a:ext cx="9469437"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itle Placeholder 1">
            <a:extLst>
              <a:ext uri="{FF2B5EF4-FFF2-40B4-BE49-F238E27FC236}">
                <a16:creationId xmlns:a16="http://schemas.microsoft.com/office/drawing/2014/main" id="{26F04EC4-7333-434E-9BF9-861D859A02C6}"/>
              </a:ext>
            </a:extLst>
          </p:cNvPr>
          <p:cNvSpPr>
            <a:spLocks noGrp="1"/>
          </p:cNvSpPr>
          <p:nvPr>
            <p:ph type="title" hasCustomPrompt="1"/>
          </p:nvPr>
        </p:nvSpPr>
        <p:spPr>
          <a:xfrm>
            <a:off x="839785" y="307590"/>
            <a:ext cx="9469439" cy="504000"/>
          </a:xfrm>
          <a:prstGeom prst="rect">
            <a:avLst/>
          </a:prstGeom>
        </p:spPr>
        <p:txBody>
          <a:bodyPr vert="horz" lIns="0" tIns="0" rIns="0" bIns="0" rtlCol="0" anchor="ctr" anchorCtr="0">
            <a:noAutofit/>
          </a:bodyPr>
          <a:lstStyle>
            <a:lvl1pPr>
              <a:defRPr sz="3000">
                <a:solidFill>
                  <a:schemeClr val="tx2"/>
                </a:solidFill>
              </a:defRPr>
            </a:lvl1pPr>
          </a:lstStyle>
          <a:p>
            <a:r>
              <a:rPr lang="en-GB" noProof="0"/>
              <a:t>Title</a:t>
            </a:r>
          </a:p>
        </p:txBody>
      </p:sp>
      <p:sp>
        <p:nvSpPr>
          <p:cNvPr id="28" name="Text Placeholder 13">
            <a:extLst>
              <a:ext uri="{FF2B5EF4-FFF2-40B4-BE49-F238E27FC236}">
                <a16:creationId xmlns:a16="http://schemas.microsoft.com/office/drawing/2014/main" id="{40D638AB-979B-1E45-B430-44B039BEDA83}"/>
              </a:ext>
            </a:extLst>
          </p:cNvPr>
          <p:cNvSpPr>
            <a:spLocks noGrp="1"/>
          </p:cNvSpPr>
          <p:nvPr>
            <p:ph type="body" sz="quarter" idx="35" hasCustomPrompt="1"/>
          </p:nvPr>
        </p:nvSpPr>
        <p:spPr>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tx1"/>
              </a:buClr>
              <a:buFont typeface="System Font Regular"/>
              <a:buChar char="−"/>
              <a:defRPr sz="1600">
                <a:solidFill>
                  <a:schemeClr val="tx1"/>
                </a:solidFill>
                <a:latin typeface="+mn-lt"/>
              </a:defRPr>
            </a:lvl1pPr>
          </a:lstStyle>
          <a:p>
            <a:pPr lvl="0"/>
            <a:r>
              <a:rPr lang="en-GB" noProof="0"/>
              <a:t>Subtitle</a:t>
            </a:r>
          </a:p>
        </p:txBody>
      </p:sp>
    </p:spTree>
    <p:extLst>
      <p:ext uri="{BB962C8B-B14F-4D97-AF65-F5344CB8AC3E}">
        <p14:creationId xmlns:p14="http://schemas.microsoft.com/office/powerpoint/2010/main" val="2685043121"/>
      </p:ext>
    </p:extLst>
  </p:cSld>
  <p:clrMapOvr>
    <a:masterClrMapping/>
  </p:clrMapOvr>
  <p:transition>
    <p:fade/>
  </p:transition>
  <p:extLst>
    <p:ext uri="{DCECCB84-F9BA-43D5-87BE-67443E8EF086}">
      <p15:sldGuideLst xmlns:p15="http://schemas.microsoft.com/office/powerpoint/2012/main">
        <p15:guide id="1" orient="horz" pos="3589" userDrawn="1">
          <p15:clr>
            <a:srgbClr val="5ACBF0"/>
          </p15:clr>
        </p15:guide>
        <p15:guide id="2" orient="horz" pos="1230" userDrawn="1">
          <p15:clr>
            <a:srgbClr val="5ACBF0"/>
          </p15:clr>
        </p15:guide>
        <p15:guide id="3" orient="horz" pos="754" userDrawn="1">
          <p15:clr>
            <a:srgbClr val="5ACBF0"/>
          </p15:clr>
        </p15:guide>
        <p15:guide id="4" orient="horz" pos="187" userDrawn="1">
          <p15:clr>
            <a:srgbClr val="5ACBF0"/>
          </p15:clr>
        </p15:guide>
        <p15:guide id="5" pos="529" userDrawn="1">
          <p15:clr>
            <a:srgbClr val="5ACBF0"/>
          </p15:clr>
        </p15:guide>
        <p15:guide id="6" pos="6494"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TEXT PAGE SUBTITLE BLANK">
    <p:spTree>
      <p:nvGrpSpPr>
        <p:cNvPr id="1" name=""/>
        <p:cNvGrpSpPr/>
        <p:nvPr/>
      </p:nvGrpSpPr>
      <p:grpSpPr>
        <a:xfrm>
          <a:off x="0" y="0"/>
          <a:ext cx="0" cy="0"/>
          <a:chOff x="0" y="0"/>
          <a:chExt cx="0" cy="0"/>
        </a:xfrm>
      </p:grpSpPr>
      <p:sp>
        <p:nvSpPr>
          <p:cNvPr id="20" name="Freeform: Shape 18">
            <a:extLst>
              <a:ext uri="{FF2B5EF4-FFF2-40B4-BE49-F238E27FC236}">
                <a16:creationId xmlns:a16="http://schemas.microsoft.com/office/drawing/2014/main" id="{BEED054E-AE85-B44E-903F-1BF043A20FAD}"/>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tx2"/>
          </a:solidFill>
          <a:ln w="6350" cap="flat">
            <a:noFill/>
            <a:prstDash val="solid"/>
            <a:miter/>
          </a:ln>
        </p:spPr>
        <p:txBody>
          <a:bodyPr rtlCol="0" anchor="ctr"/>
          <a:lstStyle/>
          <a:p>
            <a:endParaRPr lang="en-GB" noProof="0" dirty="0"/>
          </a:p>
        </p:txBody>
      </p:sp>
      <p:pic>
        <p:nvPicPr>
          <p:cNvPr id="10" name="Graphic 9">
            <a:extLst>
              <a:ext uri="{FF2B5EF4-FFF2-40B4-BE49-F238E27FC236}">
                <a16:creationId xmlns:a16="http://schemas.microsoft.com/office/drawing/2014/main" id="{9B0B095F-2CF7-4DE1-B444-9450DD308A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14" name="Date Placeholder 13">
            <a:extLst>
              <a:ext uri="{FF2B5EF4-FFF2-40B4-BE49-F238E27FC236}">
                <a16:creationId xmlns:a16="http://schemas.microsoft.com/office/drawing/2014/main" id="{89AAAB41-653F-41EE-85D8-3D02302033EA}"/>
              </a:ext>
            </a:extLst>
          </p:cNvPr>
          <p:cNvSpPr>
            <a:spLocks noGrp="1"/>
          </p:cNvSpPr>
          <p:nvPr>
            <p:ph type="dt" sz="half" idx="28"/>
          </p:nvPr>
        </p:nvSpPr>
        <p:spPr/>
        <p:txBody>
          <a:bodyPr/>
          <a:lstStyle/>
          <a:p>
            <a:fld id="{EFD23E90-1A7E-432D-ADB5-1E621610035B}" type="datetime1">
              <a:rPr lang="en-GB" noProof="0" smtClean="0"/>
              <a:t>11/06/2020</a:t>
            </a:fld>
            <a:endParaRPr lang="en-GB" noProof="0" dirty="0"/>
          </a:p>
        </p:txBody>
      </p:sp>
      <p:sp>
        <p:nvSpPr>
          <p:cNvPr id="15" name="Footer Placeholder 14">
            <a:extLst>
              <a:ext uri="{FF2B5EF4-FFF2-40B4-BE49-F238E27FC236}">
                <a16:creationId xmlns:a16="http://schemas.microsoft.com/office/drawing/2014/main" id="{1A919DF1-C9CB-410E-A7CC-06B94EF302A5}"/>
              </a:ext>
            </a:extLst>
          </p:cNvPr>
          <p:cNvSpPr>
            <a:spLocks noGrp="1"/>
          </p:cNvSpPr>
          <p:nvPr>
            <p:ph type="ftr" sz="quarter" idx="29"/>
          </p:nvPr>
        </p:nvSpPr>
        <p:spPr/>
        <p:txBody>
          <a:bodyPr/>
          <a:lstStyle/>
          <a:p>
            <a:r>
              <a:rPr lang="en-GB" noProof="0" dirty="0"/>
              <a:t>| © Alfa Laval</a:t>
            </a:r>
          </a:p>
        </p:txBody>
      </p:sp>
      <p:sp>
        <p:nvSpPr>
          <p:cNvPr id="16" name="Slide Number Placeholder 15">
            <a:extLst>
              <a:ext uri="{FF2B5EF4-FFF2-40B4-BE49-F238E27FC236}">
                <a16:creationId xmlns:a16="http://schemas.microsoft.com/office/drawing/2014/main" id="{19EFCAB7-EBE9-41B4-8247-5DABAC432F5C}"/>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18" name="Freeform: Shape 12">
            <a:extLst>
              <a:ext uri="{FF2B5EF4-FFF2-40B4-BE49-F238E27FC236}">
                <a16:creationId xmlns:a16="http://schemas.microsoft.com/office/drawing/2014/main" id="{358BDC74-8C58-474E-B9BE-C076A7DBDDA9}"/>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12" name="Title Placeholder 1">
            <a:extLst>
              <a:ext uri="{FF2B5EF4-FFF2-40B4-BE49-F238E27FC236}">
                <a16:creationId xmlns:a16="http://schemas.microsoft.com/office/drawing/2014/main" id="{F45C5AC4-0229-4D4A-A925-E4A50F33063E}"/>
              </a:ext>
            </a:extLst>
          </p:cNvPr>
          <p:cNvSpPr>
            <a:spLocks noGrp="1"/>
          </p:cNvSpPr>
          <p:nvPr>
            <p:ph type="title" hasCustomPrompt="1"/>
          </p:nvPr>
        </p:nvSpPr>
        <p:spPr bwMode="white">
          <a:xfrm>
            <a:off x="839785" y="307590"/>
            <a:ext cx="9469439" cy="504000"/>
          </a:xfrm>
          <a:prstGeom prst="rect">
            <a:avLst/>
          </a:prstGeom>
        </p:spPr>
        <p:txBody>
          <a:bodyPr vert="horz" lIns="0" tIns="0" rIns="0" bIns="0" rtlCol="0" anchor="ctr" anchorCtr="0">
            <a:noAutofit/>
          </a:bodyPr>
          <a:lstStyle>
            <a:lvl1pPr>
              <a:defRPr sz="3000">
                <a:solidFill>
                  <a:schemeClr val="bg1"/>
                </a:solidFill>
              </a:defRPr>
            </a:lvl1pPr>
          </a:lstStyle>
          <a:p>
            <a:r>
              <a:rPr lang="en-GB" noProof="0"/>
              <a:t>Title</a:t>
            </a:r>
          </a:p>
        </p:txBody>
      </p:sp>
      <p:sp>
        <p:nvSpPr>
          <p:cNvPr id="19" name="Text Placeholder 13">
            <a:extLst>
              <a:ext uri="{FF2B5EF4-FFF2-40B4-BE49-F238E27FC236}">
                <a16:creationId xmlns:a16="http://schemas.microsoft.com/office/drawing/2014/main" id="{E2704590-DC6A-9041-956F-19E457E62B60}"/>
              </a:ext>
            </a:extLst>
          </p:cNvPr>
          <p:cNvSpPr>
            <a:spLocks noGrp="1"/>
          </p:cNvSpPr>
          <p:nvPr>
            <p:ph type="body" sz="quarter" idx="35" hasCustomPrompt="1"/>
          </p:nvPr>
        </p:nvSpPr>
        <p:spPr bwMode="white">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accent6"/>
              </a:buClr>
              <a:buFont typeface="System Font Regular"/>
              <a:buChar char="−"/>
              <a:defRPr sz="1600">
                <a:solidFill>
                  <a:schemeClr val="accent6"/>
                </a:solidFill>
                <a:latin typeface="+mn-lt"/>
              </a:defRPr>
            </a:lvl1pPr>
          </a:lstStyle>
          <a:p>
            <a:pPr lvl="0"/>
            <a:r>
              <a:rPr lang="en-GB" noProof="0" dirty="0"/>
              <a:t>Subtitle</a:t>
            </a:r>
          </a:p>
        </p:txBody>
      </p:sp>
    </p:spTree>
    <p:extLst>
      <p:ext uri="{BB962C8B-B14F-4D97-AF65-F5344CB8AC3E}">
        <p14:creationId xmlns:p14="http://schemas.microsoft.com/office/powerpoint/2010/main" val="271799390"/>
      </p:ext>
    </p:extLst>
  </p:cSld>
  <p:clrMapOvr>
    <a:masterClrMapping/>
  </p:clrMapOvr>
  <p:transition>
    <p:fade/>
  </p:transition>
  <p:extLst>
    <p:ext uri="{DCECCB84-F9BA-43D5-87BE-67443E8EF086}">
      <p15:sldGuideLst xmlns:p15="http://schemas.microsoft.com/office/powerpoint/2012/main">
        <p15:guide id="1" pos="529" userDrawn="1">
          <p15:clr>
            <a:srgbClr val="5ACBF0"/>
          </p15:clr>
        </p15:guide>
        <p15:guide id="2" orient="horz" pos="187" userDrawn="1">
          <p15:clr>
            <a:srgbClr val="5ACBF0"/>
          </p15:clr>
        </p15:guide>
        <p15:guide id="3" orient="horz" pos="754" userDrawn="1">
          <p15:clr>
            <a:srgbClr val="5ACBF0"/>
          </p15:clr>
        </p15:guide>
        <p15:guide id="4" pos="6494" userDrawn="1">
          <p15:clr>
            <a:srgbClr val="5ACBF0"/>
          </p15:clr>
        </p15:guide>
        <p15:guide id="5" orient="horz" pos="3589" userDrawn="1">
          <p15:clr>
            <a:srgbClr val="5ACBF0"/>
          </p15:clr>
        </p15:guide>
        <p15:guide id="6" orient="horz" pos="1230"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REAM TEXT PAGE SUBTITLE BLANK">
    <p:spTree>
      <p:nvGrpSpPr>
        <p:cNvPr id="1" name=""/>
        <p:cNvGrpSpPr/>
        <p:nvPr/>
      </p:nvGrpSpPr>
      <p:grpSpPr>
        <a:xfrm>
          <a:off x="0" y="0"/>
          <a:ext cx="0" cy="0"/>
          <a:chOff x="0" y="0"/>
          <a:chExt cx="0" cy="0"/>
        </a:xfrm>
      </p:grpSpPr>
      <p:sp>
        <p:nvSpPr>
          <p:cNvPr id="20" name="Freeform: Shape 18">
            <a:extLst>
              <a:ext uri="{FF2B5EF4-FFF2-40B4-BE49-F238E27FC236}">
                <a16:creationId xmlns:a16="http://schemas.microsoft.com/office/drawing/2014/main" id="{21658364-5BD7-A241-B236-D8D5321EE858}"/>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bg2"/>
          </a:solidFill>
          <a:ln w="6350" cap="flat">
            <a:noFill/>
            <a:prstDash val="solid"/>
            <a:miter/>
          </a:ln>
        </p:spPr>
        <p:txBody>
          <a:bodyPr rtlCol="0" anchor="ctr"/>
          <a:lstStyle/>
          <a:p>
            <a:endParaRPr lang="en-GB" noProof="0" dirty="0"/>
          </a:p>
        </p:txBody>
      </p:sp>
      <p:pic>
        <p:nvPicPr>
          <p:cNvPr id="10" name="Graphic 9">
            <a:extLst>
              <a:ext uri="{FF2B5EF4-FFF2-40B4-BE49-F238E27FC236}">
                <a16:creationId xmlns:a16="http://schemas.microsoft.com/office/drawing/2014/main" id="{847F424E-B5D9-455C-AACA-E932F5F983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14" name="Date Placeholder 13">
            <a:extLst>
              <a:ext uri="{FF2B5EF4-FFF2-40B4-BE49-F238E27FC236}">
                <a16:creationId xmlns:a16="http://schemas.microsoft.com/office/drawing/2014/main" id="{54F27B13-4DD5-483A-8B42-EC51A98DC7E3}"/>
              </a:ext>
            </a:extLst>
          </p:cNvPr>
          <p:cNvSpPr>
            <a:spLocks noGrp="1"/>
          </p:cNvSpPr>
          <p:nvPr>
            <p:ph type="dt" sz="half" idx="28"/>
          </p:nvPr>
        </p:nvSpPr>
        <p:spPr/>
        <p:txBody>
          <a:bodyPr/>
          <a:lstStyle/>
          <a:p>
            <a:fld id="{DED9DE6D-10BD-47CD-A1CB-1D73160808DA}" type="datetime1">
              <a:rPr lang="en-GB" noProof="0" smtClean="0"/>
              <a:t>11/06/2020</a:t>
            </a:fld>
            <a:endParaRPr lang="en-GB" noProof="0" dirty="0"/>
          </a:p>
        </p:txBody>
      </p:sp>
      <p:sp>
        <p:nvSpPr>
          <p:cNvPr id="15" name="Footer Placeholder 14">
            <a:extLst>
              <a:ext uri="{FF2B5EF4-FFF2-40B4-BE49-F238E27FC236}">
                <a16:creationId xmlns:a16="http://schemas.microsoft.com/office/drawing/2014/main" id="{77A5B20C-5469-4E8A-A8B6-CD70FCB71C8C}"/>
              </a:ext>
            </a:extLst>
          </p:cNvPr>
          <p:cNvSpPr>
            <a:spLocks noGrp="1"/>
          </p:cNvSpPr>
          <p:nvPr>
            <p:ph type="ftr" sz="quarter" idx="29"/>
          </p:nvPr>
        </p:nvSpPr>
        <p:spPr/>
        <p:txBody>
          <a:bodyPr/>
          <a:lstStyle/>
          <a:p>
            <a:r>
              <a:rPr lang="en-GB" noProof="0" dirty="0"/>
              <a:t>| © Alfa Laval</a:t>
            </a:r>
          </a:p>
        </p:txBody>
      </p:sp>
      <p:sp>
        <p:nvSpPr>
          <p:cNvPr id="16" name="Slide Number Placeholder 15">
            <a:extLst>
              <a:ext uri="{FF2B5EF4-FFF2-40B4-BE49-F238E27FC236}">
                <a16:creationId xmlns:a16="http://schemas.microsoft.com/office/drawing/2014/main" id="{31F6732F-DB59-43AE-8FDE-26BCFE4BCE32}"/>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17" name="Freeform: Shape 12">
            <a:extLst>
              <a:ext uri="{FF2B5EF4-FFF2-40B4-BE49-F238E27FC236}">
                <a16:creationId xmlns:a16="http://schemas.microsoft.com/office/drawing/2014/main" id="{68C6CB73-340E-A948-9BF0-3FA43909C2F0}"/>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18" name="Title Placeholder 1">
            <a:extLst>
              <a:ext uri="{FF2B5EF4-FFF2-40B4-BE49-F238E27FC236}">
                <a16:creationId xmlns:a16="http://schemas.microsoft.com/office/drawing/2014/main" id="{C267E8F4-B8FA-1A4D-8449-0351AC854B56}"/>
              </a:ext>
            </a:extLst>
          </p:cNvPr>
          <p:cNvSpPr>
            <a:spLocks noGrp="1"/>
          </p:cNvSpPr>
          <p:nvPr>
            <p:ph type="title" hasCustomPrompt="1"/>
          </p:nvPr>
        </p:nvSpPr>
        <p:spPr>
          <a:xfrm>
            <a:off x="839785" y="307590"/>
            <a:ext cx="9469439" cy="504000"/>
          </a:xfrm>
          <a:prstGeom prst="rect">
            <a:avLst/>
          </a:prstGeom>
        </p:spPr>
        <p:txBody>
          <a:bodyPr vert="horz" lIns="0" tIns="0" rIns="0" bIns="0" rtlCol="0" anchor="ctr" anchorCtr="0">
            <a:noAutofit/>
          </a:bodyPr>
          <a:lstStyle>
            <a:lvl1pPr>
              <a:defRPr sz="3000">
                <a:solidFill>
                  <a:schemeClr val="tx2"/>
                </a:solidFill>
              </a:defRPr>
            </a:lvl1pPr>
          </a:lstStyle>
          <a:p>
            <a:r>
              <a:rPr lang="en-GB" noProof="0" dirty="0"/>
              <a:t>Title</a:t>
            </a:r>
          </a:p>
        </p:txBody>
      </p:sp>
      <p:sp>
        <p:nvSpPr>
          <p:cNvPr id="19" name="Text Placeholder 13">
            <a:extLst>
              <a:ext uri="{FF2B5EF4-FFF2-40B4-BE49-F238E27FC236}">
                <a16:creationId xmlns:a16="http://schemas.microsoft.com/office/drawing/2014/main" id="{D3EFC50D-DA42-D74B-9896-C59624EA7E28}"/>
              </a:ext>
            </a:extLst>
          </p:cNvPr>
          <p:cNvSpPr>
            <a:spLocks noGrp="1"/>
          </p:cNvSpPr>
          <p:nvPr>
            <p:ph type="body" sz="quarter" idx="35" hasCustomPrompt="1"/>
          </p:nvPr>
        </p:nvSpPr>
        <p:spPr>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tx1"/>
              </a:buClr>
              <a:buFont typeface="System Font Regular"/>
              <a:buChar char="−"/>
              <a:defRPr sz="1600">
                <a:solidFill>
                  <a:schemeClr val="tx1"/>
                </a:solidFill>
                <a:latin typeface="+mn-lt"/>
              </a:defRPr>
            </a:lvl1pPr>
          </a:lstStyle>
          <a:p>
            <a:pPr lvl="0"/>
            <a:r>
              <a:rPr lang="en-GB" noProof="0" dirty="0"/>
              <a:t>Subtitle</a:t>
            </a:r>
          </a:p>
        </p:txBody>
      </p:sp>
    </p:spTree>
    <p:extLst>
      <p:ext uri="{BB962C8B-B14F-4D97-AF65-F5344CB8AC3E}">
        <p14:creationId xmlns:p14="http://schemas.microsoft.com/office/powerpoint/2010/main" val="1817689235"/>
      </p:ext>
    </p:extLst>
  </p:cSld>
  <p:clrMapOvr>
    <a:masterClrMapping/>
  </p:clrMapOvr>
  <p:transition>
    <p:fade/>
  </p:transition>
  <p:extLst>
    <p:ext uri="{DCECCB84-F9BA-43D5-87BE-67443E8EF086}">
      <p15:sldGuideLst xmlns:p15="http://schemas.microsoft.com/office/powerpoint/2012/main">
        <p15:guide id="1" orient="horz" pos="1230" userDrawn="1">
          <p15:clr>
            <a:srgbClr val="5ACBF0"/>
          </p15:clr>
        </p15:guide>
        <p15:guide id="2" orient="horz" pos="3589" userDrawn="1">
          <p15:clr>
            <a:srgbClr val="5ACBF0"/>
          </p15:clr>
        </p15:guide>
        <p15:guide id="3" pos="529" userDrawn="1">
          <p15:clr>
            <a:srgbClr val="5ACBF0"/>
          </p15:clr>
        </p15:guide>
        <p15:guide id="4" pos="6494" userDrawn="1">
          <p15:clr>
            <a:srgbClr val="5ACBF0"/>
          </p15:clr>
        </p15:guide>
        <p15:guide id="5" orient="horz" pos="187" userDrawn="1">
          <p15:clr>
            <a:srgbClr val="5ACBF0"/>
          </p15:clr>
        </p15:guide>
        <p15:guide id="6" orient="horz" pos="754"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TEXT PAGE SQUARE IMAGE SUB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EFE14CC1-0E1A-42DD-856B-E5E15E2728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15" name="Date Placeholder 14">
            <a:extLst>
              <a:ext uri="{FF2B5EF4-FFF2-40B4-BE49-F238E27FC236}">
                <a16:creationId xmlns:a16="http://schemas.microsoft.com/office/drawing/2014/main" id="{9DC3D2EB-9C7C-4E72-960D-D2B77E77831C}"/>
              </a:ext>
            </a:extLst>
          </p:cNvPr>
          <p:cNvSpPr>
            <a:spLocks noGrp="1"/>
          </p:cNvSpPr>
          <p:nvPr>
            <p:ph type="dt" sz="half" idx="28"/>
          </p:nvPr>
        </p:nvSpPr>
        <p:spPr/>
        <p:txBody>
          <a:bodyPr/>
          <a:lstStyle/>
          <a:p>
            <a:fld id="{4B02E6E6-08E2-48F6-A6FE-9EF31616BBF1}" type="datetime1">
              <a:rPr lang="en-GB" noProof="0" smtClean="0"/>
              <a:t>11/06/2020</a:t>
            </a:fld>
            <a:endParaRPr lang="en-GB" noProof="0" dirty="0"/>
          </a:p>
        </p:txBody>
      </p:sp>
      <p:sp>
        <p:nvSpPr>
          <p:cNvPr id="17" name="Footer Placeholder 16">
            <a:extLst>
              <a:ext uri="{FF2B5EF4-FFF2-40B4-BE49-F238E27FC236}">
                <a16:creationId xmlns:a16="http://schemas.microsoft.com/office/drawing/2014/main" id="{F5D37719-BDAF-43C3-A6B6-C9C546722287}"/>
              </a:ext>
            </a:extLst>
          </p:cNvPr>
          <p:cNvSpPr>
            <a:spLocks noGrp="1"/>
          </p:cNvSpPr>
          <p:nvPr>
            <p:ph type="ftr" sz="quarter" idx="29"/>
          </p:nvPr>
        </p:nvSpPr>
        <p:spPr/>
        <p:txBody>
          <a:bodyPr/>
          <a:lstStyle/>
          <a:p>
            <a:r>
              <a:rPr lang="en-GB" noProof="0" dirty="0"/>
              <a:t>| © Alfa Laval</a:t>
            </a:r>
          </a:p>
        </p:txBody>
      </p:sp>
      <p:sp>
        <p:nvSpPr>
          <p:cNvPr id="20" name="Slide Number Placeholder 19">
            <a:extLst>
              <a:ext uri="{FF2B5EF4-FFF2-40B4-BE49-F238E27FC236}">
                <a16:creationId xmlns:a16="http://schemas.microsoft.com/office/drawing/2014/main" id="{2891E65B-FAAB-46A0-98F8-EA9DF0030335}"/>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16" name="Freeform: Shape 12">
            <a:extLst>
              <a:ext uri="{FF2B5EF4-FFF2-40B4-BE49-F238E27FC236}">
                <a16:creationId xmlns:a16="http://schemas.microsoft.com/office/drawing/2014/main" id="{BDB2A737-2EC6-1643-8EC1-762B853D87FA}"/>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35" name="Picture Placeholder 34">
            <a:extLst>
              <a:ext uri="{FF2B5EF4-FFF2-40B4-BE49-F238E27FC236}">
                <a16:creationId xmlns:a16="http://schemas.microsoft.com/office/drawing/2014/main" id="{833E62E6-BA68-C841-8E43-D6A5DA726F8A}"/>
              </a:ext>
            </a:extLst>
          </p:cNvPr>
          <p:cNvSpPr>
            <a:spLocks noGrp="1"/>
          </p:cNvSpPr>
          <p:nvPr>
            <p:ph type="pic" sz="quarter" idx="41" hasCustomPrompt="1"/>
          </p:nvPr>
        </p:nvSpPr>
        <p:spPr>
          <a:xfrm>
            <a:off x="7104063" y="1952625"/>
            <a:ext cx="3455987" cy="3744913"/>
          </a:xfrm>
          <a:custGeom>
            <a:avLst/>
            <a:gdLst>
              <a:gd name="connsiteX0" fmla="*/ 0 w 3456615"/>
              <a:gd name="connsiteY0" fmla="*/ 0 h 3736800"/>
              <a:gd name="connsiteX1" fmla="*/ 121401 w 3456615"/>
              <a:gd name="connsiteY1" fmla="*/ 0 h 3736800"/>
              <a:gd name="connsiteX2" fmla="*/ 1619041 w 3456615"/>
              <a:gd name="connsiteY2" fmla="*/ 0 h 3736800"/>
              <a:gd name="connsiteX3" fmla="*/ 3456615 w 3456615"/>
              <a:gd name="connsiteY3" fmla="*/ 0 h 3736800"/>
              <a:gd name="connsiteX4" fmla="*/ 3456615 w 3456615"/>
              <a:gd name="connsiteY4" fmla="*/ 3415155 h 3736800"/>
              <a:gd name="connsiteX5" fmla="*/ 3134888 w 3456615"/>
              <a:gd name="connsiteY5" fmla="*/ 3736800 h 3736800"/>
              <a:gd name="connsiteX6" fmla="*/ 1741943 w 3456615"/>
              <a:gd name="connsiteY6" fmla="*/ 3736800 h 3736800"/>
              <a:gd name="connsiteX7" fmla="*/ 1619041 w 3456615"/>
              <a:gd name="connsiteY7" fmla="*/ 3736800 h 3736800"/>
              <a:gd name="connsiteX8" fmla="*/ 121401 w 3456615"/>
              <a:gd name="connsiteY8" fmla="*/ 3736800 h 3736800"/>
              <a:gd name="connsiteX9" fmla="*/ 0 w 3456615"/>
              <a:gd name="connsiteY9" fmla="*/ 3736800 h 37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615" h="3736800">
                <a:moveTo>
                  <a:pt x="0" y="0"/>
                </a:moveTo>
                <a:lnTo>
                  <a:pt x="121401" y="0"/>
                </a:lnTo>
                <a:lnTo>
                  <a:pt x="1619041" y="0"/>
                </a:lnTo>
                <a:lnTo>
                  <a:pt x="3456615" y="0"/>
                </a:lnTo>
                <a:lnTo>
                  <a:pt x="3456615" y="3415155"/>
                </a:lnTo>
                <a:cubicBezTo>
                  <a:pt x="3456615" y="3592794"/>
                  <a:pt x="3312573" y="3736800"/>
                  <a:pt x="3134888" y="3736800"/>
                </a:cubicBezTo>
                <a:lnTo>
                  <a:pt x="1741943" y="3736800"/>
                </a:lnTo>
                <a:lnTo>
                  <a:pt x="1619041" y="3736800"/>
                </a:lnTo>
                <a:lnTo>
                  <a:pt x="121401" y="3736800"/>
                </a:lnTo>
                <a:lnTo>
                  <a:pt x="0" y="3736800"/>
                </a:lnTo>
                <a:close/>
              </a:path>
            </a:pathLst>
          </a:custGeom>
          <a:solidFill>
            <a:schemeClr val="accent5">
              <a:lumMod val="20000"/>
              <a:lumOff val="80000"/>
            </a:schemeClr>
          </a:solidFill>
        </p:spPr>
        <p:txBody>
          <a:bodyPr vert="horz" wrap="square" lIns="180000" tIns="180000" rIns="0" bIns="0" rtlCol="0">
            <a:noAutofit/>
          </a:bodyPr>
          <a:lstStyle>
            <a:lvl1pPr marL="0" indent="0">
              <a:buNone/>
              <a:defRPr lang="en-GB" sz="1400" dirty="0">
                <a:solidFill>
                  <a:schemeClr val="tx1"/>
                </a:solidFill>
              </a:defRPr>
            </a:lvl1pPr>
          </a:lstStyle>
          <a:p>
            <a:pPr marL="180000" marR="0" lvl="0" indent="-180000" fontAlgn="auto">
              <a:buSzTx/>
            </a:pPr>
            <a:r>
              <a:rPr lang="en-GB" noProof="0" dirty="0"/>
              <a:t>Place image here</a:t>
            </a:r>
          </a:p>
        </p:txBody>
      </p:sp>
      <p:sp>
        <p:nvSpPr>
          <p:cNvPr id="36" name="Text Placeholder 2">
            <a:extLst>
              <a:ext uri="{FF2B5EF4-FFF2-40B4-BE49-F238E27FC236}">
                <a16:creationId xmlns:a16="http://schemas.microsoft.com/office/drawing/2014/main" id="{49BE1E1C-DE5C-D443-ACF4-A60F2D45BCB2}"/>
              </a:ext>
            </a:extLst>
          </p:cNvPr>
          <p:cNvSpPr>
            <a:spLocks noGrp="1"/>
          </p:cNvSpPr>
          <p:nvPr>
            <p:ph type="body" sz="quarter" idx="38" hasCustomPrompt="1"/>
          </p:nvPr>
        </p:nvSpPr>
        <p:spPr>
          <a:xfrm>
            <a:off x="839788" y="1952625"/>
            <a:ext cx="5868988"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7" name="Freeform: Shape 18">
            <a:extLst>
              <a:ext uri="{FF2B5EF4-FFF2-40B4-BE49-F238E27FC236}">
                <a16:creationId xmlns:a16="http://schemas.microsoft.com/office/drawing/2014/main" id="{DD4C5357-C8FA-BD48-A833-2B648EF665D7}"/>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tx2"/>
          </a:solidFill>
          <a:ln w="6350" cap="flat">
            <a:noFill/>
            <a:prstDash val="solid"/>
            <a:miter/>
          </a:ln>
        </p:spPr>
        <p:txBody>
          <a:bodyPr rtlCol="0" anchor="t"/>
          <a:lstStyle/>
          <a:p>
            <a:endParaRPr lang="en-GB" noProof="0" dirty="0"/>
          </a:p>
        </p:txBody>
      </p:sp>
      <p:sp>
        <p:nvSpPr>
          <p:cNvPr id="38" name="Title Placeholder 1">
            <a:extLst>
              <a:ext uri="{FF2B5EF4-FFF2-40B4-BE49-F238E27FC236}">
                <a16:creationId xmlns:a16="http://schemas.microsoft.com/office/drawing/2014/main" id="{5EBB7D24-6954-9342-8344-FC19B1B5197D}"/>
              </a:ext>
            </a:extLst>
          </p:cNvPr>
          <p:cNvSpPr>
            <a:spLocks noGrp="1"/>
          </p:cNvSpPr>
          <p:nvPr>
            <p:ph type="title" hasCustomPrompt="1"/>
          </p:nvPr>
        </p:nvSpPr>
        <p:spPr bwMode="white">
          <a:xfrm>
            <a:off x="839785" y="307590"/>
            <a:ext cx="9469439" cy="504000"/>
          </a:xfrm>
          <a:prstGeom prst="rect">
            <a:avLst/>
          </a:prstGeom>
        </p:spPr>
        <p:txBody>
          <a:bodyPr vert="horz" lIns="0" tIns="0" rIns="0" bIns="0" rtlCol="0" anchor="ctr" anchorCtr="0">
            <a:noAutofit/>
          </a:bodyPr>
          <a:lstStyle>
            <a:lvl1pPr>
              <a:defRPr sz="3000">
                <a:solidFill>
                  <a:schemeClr val="bg1"/>
                </a:solidFill>
              </a:defRPr>
            </a:lvl1pPr>
          </a:lstStyle>
          <a:p>
            <a:r>
              <a:rPr lang="en-GB" noProof="0" dirty="0"/>
              <a:t>Title</a:t>
            </a:r>
          </a:p>
        </p:txBody>
      </p:sp>
      <p:sp>
        <p:nvSpPr>
          <p:cNvPr id="39" name="Text Placeholder 13">
            <a:extLst>
              <a:ext uri="{FF2B5EF4-FFF2-40B4-BE49-F238E27FC236}">
                <a16:creationId xmlns:a16="http://schemas.microsoft.com/office/drawing/2014/main" id="{198761DD-F529-9248-B395-A1D2CB04C587}"/>
              </a:ext>
            </a:extLst>
          </p:cNvPr>
          <p:cNvSpPr>
            <a:spLocks noGrp="1"/>
          </p:cNvSpPr>
          <p:nvPr>
            <p:ph type="body" sz="quarter" idx="35" hasCustomPrompt="1"/>
          </p:nvPr>
        </p:nvSpPr>
        <p:spPr bwMode="white">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accent6"/>
              </a:buClr>
              <a:buFont typeface="System Font Regular"/>
              <a:buChar char="−"/>
              <a:defRPr sz="1600">
                <a:solidFill>
                  <a:schemeClr val="accent6"/>
                </a:solidFill>
                <a:latin typeface="+mn-lt"/>
              </a:defRPr>
            </a:lvl1pPr>
          </a:lstStyle>
          <a:p>
            <a:pPr lvl="0"/>
            <a:r>
              <a:rPr lang="en-GB" noProof="0" dirty="0"/>
              <a:t>Subtitle</a:t>
            </a:r>
          </a:p>
        </p:txBody>
      </p:sp>
    </p:spTree>
    <p:extLst>
      <p:ext uri="{BB962C8B-B14F-4D97-AF65-F5344CB8AC3E}">
        <p14:creationId xmlns:p14="http://schemas.microsoft.com/office/powerpoint/2010/main" val="1104125407"/>
      </p:ext>
    </p:extLst>
  </p:cSld>
  <p:clrMapOvr>
    <a:masterClrMapping/>
  </p:clrMapOvr>
  <p:transition>
    <p:fade/>
  </p:transition>
  <p:extLst>
    <p:ext uri="{DCECCB84-F9BA-43D5-87BE-67443E8EF086}">
      <p15:sldGuideLst xmlns:p15="http://schemas.microsoft.com/office/powerpoint/2012/main">
        <p15:guide id="1" pos="529" userDrawn="1">
          <p15:clr>
            <a:srgbClr val="5ACBF0"/>
          </p15:clr>
        </p15:guide>
        <p15:guide id="2" pos="4226" userDrawn="1">
          <p15:clr>
            <a:srgbClr val="5ACBF0"/>
          </p15:clr>
        </p15:guide>
        <p15:guide id="3" pos="4475" userDrawn="1">
          <p15:clr>
            <a:srgbClr val="5ACBF0"/>
          </p15:clr>
        </p15:guide>
        <p15:guide id="4" pos="6652" userDrawn="1">
          <p15:clr>
            <a:srgbClr val="5ACBF0"/>
          </p15:clr>
        </p15:guide>
        <p15:guide id="5" orient="horz" pos="1230" userDrawn="1">
          <p15:clr>
            <a:srgbClr val="5ACBF0"/>
          </p15:clr>
        </p15:guide>
        <p15:guide id="6" orient="horz" pos="3589" userDrawn="1">
          <p15:clr>
            <a:srgbClr val="5ACBF0"/>
          </p15:clr>
        </p15:guide>
        <p15:guide id="7" orient="horz" pos="754" userDrawn="1">
          <p15:clr>
            <a:srgbClr val="5ACBF0"/>
          </p15:clr>
        </p15:guide>
        <p15:guide id="8" orient="horz" pos="187"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REAM TEXT PAGE SQUARE IMAGE SUBTITL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3A1F3A98-7298-42D9-BD6B-B36DA47DA3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16" name="Date Placeholder 15">
            <a:extLst>
              <a:ext uri="{FF2B5EF4-FFF2-40B4-BE49-F238E27FC236}">
                <a16:creationId xmlns:a16="http://schemas.microsoft.com/office/drawing/2014/main" id="{7D286C35-76F7-4D2D-90AE-714A98DD8CD9}"/>
              </a:ext>
            </a:extLst>
          </p:cNvPr>
          <p:cNvSpPr>
            <a:spLocks noGrp="1"/>
          </p:cNvSpPr>
          <p:nvPr>
            <p:ph type="dt" sz="half" idx="28"/>
          </p:nvPr>
        </p:nvSpPr>
        <p:spPr/>
        <p:txBody>
          <a:bodyPr/>
          <a:lstStyle/>
          <a:p>
            <a:fld id="{2A20618A-7FA0-46EC-BEB4-7030F470A379}" type="datetime1">
              <a:rPr lang="en-GB" noProof="0" smtClean="0"/>
              <a:t>11/06/2020</a:t>
            </a:fld>
            <a:endParaRPr lang="en-GB" noProof="0" dirty="0"/>
          </a:p>
        </p:txBody>
      </p:sp>
      <p:sp>
        <p:nvSpPr>
          <p:cNvPr id="19" name="Footer Placeholder 18">
            <a:extLst>
              <a:ext uri="{FF2B5EF4-FFF2-40B4-BE49-F238E27FC236}">
                <a16:creationId xmlns:a16="http://schemas.microsoft.com/office/drawing/2014/main" id="{314DEB1F-31FE-4645-8146-0F1BE683B625}"/>
              </a:ext>
            </a:extLst>
          </p:cNvPr>
          <p:cNvSpPr>
            <a:spLocks noGrp="1"/>
          </p:cNvSpPr>
          <p:nvPr>
            <p:ph type="ftr" sz="quarter" idx="29"/>
          </p:nvPr>
        </p:nvSpPr>
        <p:spPr/>
        <p:txBody>
          <a:bodyPr/>
          <a:lstStyle/>
          <a:p>
            <a:r>
              <a:rPr lang="en-GB" noProof="0" dirty="0"/>
              <a:t>| © Alfa Laval</a:t>
            </a:r>
          </a:p>
        </p:txBody>
      </p:sp>
      <p:sp>
        <p:nvSpPr>
          <p:cNvPr id="20" name="Slide Number Placeholder 19">
            <a:extLst>
              <a:ext uri="{FF2B5EF4-FFF2-40B4-BE49-F238E27FC236}">
                <a16:creationId xmlns:a16="http://schemas.microsoft.com/office/drawing/2014/main" id="{528200BA-FE4A-4F8C-92C7-A65E94B3AFF6}"/>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14" name="Freeform: Shape 12">
            <a:extLst>
              <a:ext uri="{FF2B5EF4-FFF2-40B4-BE49-F238E27FC236}">
                <a16:creationId xmlns:a16="http://schemas.microsoft.com/office/drawing/2014/main" id="{F92B85A2-E14E-F247-83A6-449640953743}"/>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39" name="Picture Placeholder 38">
            <a:extLst>
              <a:ext uri="{FF2B5EF4-FFF2-40B4-BE49-F238E27FC236}">
                <a16:creationId xmlns:a16="http://schemas.microsoft.com/office/drawing/2014/main" id="{A2A075A8-E2FE-E147-A19B-36995FF710FA}"/>
              </a:ext>
            </a:extLst>
          </p:cNvPr>
          <p:cNvSpPr>
            <a:spLocks noGrp="1"/>
          </p:cNvSpPr>
          <p:nvPr>
            <p:ph type="pic" sz="quarter" idx="41" hasCustomPrompt="1"/>
          </p:nvPr>
        </p:nvSpPr>
        <p:spPr>
          <a:xfrm>
            <a:off x="7104063" y="1952625"/>
            <a:ext cx="3455987" cy="3744913"/>
          </a:xfrm>
          <a:custGeom>
            <a:avLst/>
            <a:gdLst>
              <a:gd name="connsiteX0" fmla="*/ 0 w 3456615"/>
              <a:gd name="connsiteY0" fmla="*/ 0 h 3736800"/>
              <a:gd name="connsiteX1" fmla="*/ 121401 w 3456615"/>
              <a:gd name="connsiteY1" fmla="*/ 0 h 3736800"/>
              <a:gd name="connsiteX2" fmla="*/ 1619041 w 3456615"/>
              <a:gd name="connsiteY2" fmla="*/ 0 h 3736800"/>
              <a:gd name="connsiteX3" fmla="*/ 3456615 w 3456615"/>
              <a:gd name="connsiteY3" fmla="*/ 0 h 3736800"/>
              <a:gd name="connsiteX4" fmla="*/ 3456615 w 3456615"/>
              <a:gd name="connsiteY4" fmla="*/ 3415155 h 3736800"/>
              <a:gd name="connsiteX5" fmla="*/ 3134888 w 3456615"/>
              <a:gd name="connsiteY5" fmla="*/ 3736800 h 3736800"/>
              <a:gd name="connsiteX6" fmla="*/ 1741943 w 3456615"/>
              <a:gd name="connsiteY6" fmla="*/ 3736800 h 3736800"/>
              <a:gd name="connsiteX7" fmla="*/ 1619041 w 3456615"/>
              <a:gd name="connsiteY7" fmla="*/ 3736800 h 3736800"/>
              <a:gd name="connsiteX8" fmla="*/ 121401 w 3456615"/>
              <a:gd name="connsiteY8" fmla="*/ 3736800 h 3736800"/>
              <a:gd name="connsiteX9" fmla="*/ 0 w 3456615"/>
              <a:gd name="connsiteY9" fmla="*/ 3736800 h 37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615" h="3736800">
                <a:moveTo>
                  <a:pt x="0" y="0"/>
                </a:moveTo>
                <a:lnTo>
                  <a:pt x="121401" y="0"/>
                </a:lnTo>
                <a:lnTo>
                  <a:pt x="1619041" y="0"/>
                </a:lnTo>
                <a:lnTo>
                  <a:pt x="3456615" y="0"/>
                </a:lnTo>
                <a:lnTo>
                  <a:pt x="3456615" y="3415155"/>
                </a:lnTo>
                <a:cubicBezTo>
                  <a:pt x="3456615" y="3592794"/>
                  <a:pt x="3312573" y="3736800"/>
                  <a:pt x="3134888" y="3736800"/>
                </a:cubicBezTo>
                <a:lnTo>
                  <a:pt x="1741943" y="3736800"/>
                </a:lnTo>
                <a:lnTo>
                  <a:pt x="1619041" y="3736800"/>
                </a:lnTo>
                <a:lnTo>
                  <a:pt x="121401" y="3736800"/>
                </a:lnTo>
                <a:lnTo>
                  <a:pt x="0" y="3736800"/>
                </a:lnTo>
                <a:close/>
              </a:path>
            </a:pathLst>
          </a:custGeom>
          <a:solidFill>
            <a:schemeClr val="accent5">
              <a:lumMod val="20000"/>
              <a:lumOff val="80000"/>
            </a:schemeClr>
          </a:solidFill>
        </p:spPr>
        <p:txBody>
          <a:bodyPr vert="horz" wrap="square" lIns="180000" tIns="180000" rIns="0" bIns="0" rtlCol="0">
            <a:noAutofit/>
          </a:bodyPr>
          <a:lstStyle>
            <a:lvl1pPr marL="0" indent="0">
              <a:buNone/>
              <a:defRPr lang="en-GB" sz="1400" dirty="0">
                <a:solidFill>
                  <a:schemeClr val="tx1"/>
                </a:solidFill>
              </a:defRPr>
            </a:lvl1pPr>
          </a:lstStyle>
          <a:p>
            <a:pPr marL="180000" marR="0" lvl="0" indent="-180000" fontAlgn="auto">
              <a:buSzTx/>
            </a:pPr>
            <a:r>
              <a:rPr lang="en-GB" noProof="0" dirty="0"/>
              <a:t>Place image here</a:t>
            </a:r>
          </a:p>
        </p:txBody>
      </p:sp>
      <p:sp>
        <p:nvSpPr>
          <p:cNvPr id="40" name="Text Placeholder 2">
            <a:extLst>
              <a:ext uri="{FF2B5EF4-FFF2-40B4-BE49-F238E27FC236}">
                <a16:creationId xmlns:a16="http://schemas.microsoft.com/office/drawing/2014/main" id="{2401C0FA-23DE-2C40-88C1-80B93C08EAE5}"/>
              </a:ext>
            </a:extLst>
          </p:cNvPr>
          <p:cNvSpPr>
            <a:spLocks noGrp="1"/>
          </p:cNvSpPr>
          <p:nvPr>
            <p:ph type="body" sz="quarter" idx="38" hasCustomPrompt="1"/>
          </p:nvPr>
        </p:nvSpPr>
        <p:spPr>
          <a:xfrm>
            <a:off x="839788" y="1952625"/>
            <a:ext cx="5868988"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4" name="Freeform: Shape 18">
            <a:extLst>
              <a:ext uri="{FF2B5EF4-FFF2-40B4-BE49-F238E27FC236}">
                <a16:creationId xmlns:a16="http://schemas.microsoft.com/office/drawing/2014/main" id="{9CEE6507-DD2E-9846-9B3D-BBE95752214C}"/>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bg2"/>
          </a:solidFill>
          <a:ln w="6350" cap="flat">
            <a:noFill/>
            <a:prstDash val="solid"/>
            <a:miter/>
          </a:ln>
        </p:spPr>
        <p:txBody>
          <a:bodyPr rtlCol="0" anchor="ctr"/>
          <a:lstStyle/>
          <a:p>
            <a:endParaRPr lang="en-GB" noProof="0" dirty="0"/>
          </a:p>
        </p:txBody>
      </p:sp>
      <p:sp>
        <p:nvSpPr>
          <p:cNvPr id="45" name="Title Placeholder 1">
            <a:extLst>
              <a:ext uri="{FF2B5EF4-FFF2-40B4-BE49-F238E27FC236}">
                <a16:creationId xmlns:a16="http://schemas.microsoft.com/office/drawing/2014/main" id="{E5CE27B4-3243-CB43-8D5C-037FD189324A}"/>
              </a:ext>
            </a:extLst>
          </p:cNvPr>
          <p:cNvSpPr>
            <a:spLocks noGrp="1"/>
          </p:cNvSpPr>
          <p:nvPr>
            <p:ph type="title" hasCustomPrompt="1"/>
          </p:nvPr>
        </p:nvSpPr>
        <p:spPr>
          <a:xfrm>
            <a:off x="839785" y="307590"/>
            <a:ext cx="9469439" cy="504000"/>
          </a:xfrm>
          <a:prstGeom prst="rect">
            <a:avLst/>
          </a:prstGeom>
        </p:spPr>
        <p:txBody>
          <a:bodyPr vert="horz" lIns="0" tIns="0" rIns="0" bIns="0" rtlCol="0" anchor="ctr" anchorCtr="0">
            <a:noAutofit/>
          </a:bodyPr>
          <a:lstStyle>
            <a:lvl1pPr>
              <a:defRPr sz="3000">
                <a:solidFill>
                  <a:schemeClr val="tx2"/>
                </a:solidFill>
              </a:defRPr>
            </a:lvl1pPr>
          </a:lstStyle>
          <a:p>
            <a:r>
              <a:rPr lang="en-GB" noProof="0"/>
              <a:t>Title</a:t>
            </a:r>
          </a:p>
        </p:txBody>
      </p:sp>
      <p:sp>
        <p:nvSpPr>
          <p:cNvPr id="46" name="Text Placeholder 13">
            <a:extLst>
              <a:ext uri="{FF2B5EF4-FFF2-40B4-BE49-F238E27FC236}">
                <a16:creationId xmlns:a16="http://schemas.microsoft.com/office/drawing/2014/main" id="{B062610F-E47D-2F4C-9457-D5BBDCFCB8DD}"/>
              </a:ext>
            </a:extLst>
          </p:cNvPr>
          <p:cNvSpPr>
            <a:spLocks noGrp="1"/>
          </p:cNvSpPr>
          <p:nvPr>
            <p:ph type="body" sz="quarter" idx="35" hasCustomPrompt="1"/>
          </p:nvPr>
        </p:nvSpPr>
        <p:spPr>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tx1"/>
              </a:buClr>
              <a:buFont typeface="System Font Regular"/>
              <a:buChar char="−"/>
              <a:defRPr sz="1600">
                <a:solidFill>
                  <a:schemeClr val="tx1"/>
                </a:solidFill>
                <a:latin typeface="+mn-lt"/>
              </a:defRPr>
            </a:lvl1pPr>
          </a:lstStyle>
          <a:p>
            <a:pPr lvl="0"/>
            <a:r>
              <a:rPr lang="en-GB" noProof="0" dirty="0"/>
              <a:t>Subtitle</a:t>
            </a:r>
          </a:p>
        </p:txBody>
      </p:sp>
    </p:spTree>
    <p:extLst>
      <p:ext uri="{BB962C8B-B14F-4D97-AF65-F5344CB8AC3E}">
        <p14:creationId xmlns:p14="http://schemas.microsoft.com/office/powerpoint/2010/main" val="2755493356"/>
      </p:ext>
    </p:extLst>
  </p:cSld>
  <p:clrMapOvr>
    <a:masterClrMapping/>
  </p:clrMapOvr>
  <p:transition>
    <p:fade/>
  </p:transition>
  <p:extLst>
    <p:ext uri="{DCECCB84-F9BA-43D5-87BE-67443E8EF086}">
      <p15:sldGuideLst xmlns:p15="http://schemas.microsoft.com/office/powerpoint/2012/main">
        <p15:guide id="1" pos="529" userDrawn="1">
          <p15:clr>
            <a:srgbClr val="5ACBF0"/>
          </p15:clr>
        </p15:guide>
        <p15:guide id="2" pos="4226" userDrawn="1">
          <p15:clr>
            <a:srgbClr val="5ACBF0"/>
          </p15:clr>
        </p15:guide>
        <p15:guide id="3" pos="4475" userDrawn="1">
          <p15:clr>
            <a:srgbClr val="5ACBF0"/>
          </p15:clr>
        </p15:guide>
        <p15:guide id="4" pos="6652" userDrawn="1">
          <p15:clr>
            <a:srgbClr val="5ACBF0"/>
          </p15:clr>
        </p15:guide>
        <p15:guide id="5" orient="horz" pos="187" userDrawn="1">
          <p15:clr>
            <a:srgbClr val="5ACBF0"/>
          </p15:clr>
        </p15:guide>
        <p15:guide id="6" orient="horz" pos="754" userDrawn="1">
          <p15:clr>
            <a:srgbClr val="5ACBF0"/>
          </p15:clr>
        </p15:guide>
        <p15:guide id="7" orient="horz" pos="3589" userDrawn="1">
          <p15:clr>
            <a:srgbClr val="5ACBF0"/>
          </p15:clr>
        </p15:guide>
        <p15:guide id="8" orient="horz" pos="123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TEXT PAGE LEFT IMAGE SUB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E3F3162-4834-489C-938C-9C10518517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13" name="Date Placeholder 12">
            <a:extLst>
              <a:ext uri="{FF2B5EF4-FFF2-40B4-BE49-F238E27FC236}">
                <a16:creationId xmlns:a16="http://schemas.microsoft.com/office/drawing/2014/main" id="{915980A9-C103-41AB-B4F7-A293878BF82C}"/>
              </a:ext>
            </a:extLst>
          </p:cNvPr>
          <p:cNvSpPr>
            <a:spLocks noGrp="1"/>
          </p:cNvSpPr>
          <p:nvPr>
            <p:ph type="dt" sz="half" idx="28"/>
          </p:nvPr>
        </p:nvSpPr>
        <p:spPr/>
        <p:txBody>
          <a:bodyPr/>
          <a:lstStyle/>
          <a:p>
            <a:fld id="{D4D22691-EA70-43EC-9A28-7032B90EC67A}" type="datetime1">
              <a:rPr lang="en-GB" noProof="0" smtClean="0"/>
              <a:t>11/06/2020</a:t>
            </a:fld>
            <a:endParaRPr lang="en-GB" noProof="0" dirty="0"/>
          </a:p>
        </p:txBody>
      </p:sp>
      <p:sp>
        <p:nvSpPr>
          <p:cNvPr id="20" name="Footer Placeholder 19">
            <a:extLst>
              <a:ext uri="{FF2B5EF4-FFF2-40B4-BE49-F238E27FC236}">
                <a16:creationId xmlns:a16="http://schemas.microsoft.com/office/drawing/2014/main" id="{591E2C15-1174-4C06-9EF9-3BC651DBE477}"/>
              </a:ext>
            </a:extLst>
          </p:cNvPr>
          <p:cNvSpPr>
            <a:spLocks noGrp="1"/>
          </p:cNvSpPr>
          <p:nvPr>
            <p:ph type="ftr" sz="quarter" idx="29"/>
          </p:nvPr>
        </p:nvSpPr>
        <p:spPr/>
        <p:txBody>
          <a:bodyPr/>
          <a:lstStyle/>
          <a:p>
            <a:r>
              <a:rPr lang="en-GB" noProof="0" dirty="0"/>
              <a:t>| © Alfa Laval</a:t>
            </a:r>
          </a:p>
        </p:txBody>
      </p:sp>
      <p:sp>
        <p:nvSpPr>
          <p:cNvPr id="21" name="Slide Number Placeholder 20">
            <a:extLst>
              <a:ext uri="{FF2B5EF4-FFF2-40B4-BE49-F238E27FC236}">
                <a16:creationId xmlns:a16="http://schemas.microsoft.com/office/drawing/2014/main" id="{651B4366-CAB4-4754-B376-6A5F29875239}"/>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28" name="Picture Placeholder 27">
            <a:extLst>
              <a:ext uri="{FF2B5EF4-FFF2-40B4-BE49-F238E27FC236}">
                <a16:creationId xmlns:a16="http://schemas.microsoft.com/office/drawing/2014/main" id="{E5047441-6C68-415F-9CC5-C12F4E546CB0}"/>
              </a:ext>
            </a:extLst>
          </p:cNvPr>
          <p:cNvSpPr>
            <a:spLocks noGrp="1"/>
          </p:cNvSpPr>
          <p:nvPr>
            <p:ph type="pic" sz="quarter" idx="37" hasCustomPrompt="1"/>
          </p:nvPr>
        </p:nvSpPr>
        <p:spPr>
          <a:xfrm>
            <a:off x="0" y="1216026"/>
            <a:ext cx="6708775" cy="4803775"/>
          </a:xfrm>
          <a:custGeom>
            <a:avLst/>
            <a:gdLst>
              <a:gd name="connsiteX0" fmla="*/ 317500 w 6696393"/>
              <a:gd name="connsiteY0" fmla="*/ 0 h 4803775"/>
              <a:gd name="connsiteX1" fmla="*/ 6696393 w 6696393"/>
              <a:gd name="connsiteY1" fmla="*/ 0 h 4803775"/>
              <a:gd name="connsiteX2" fmla="*/ 6696393 w 6696393"/>
              <a:gd name="connsiteY2" fmla="*/ 4168775 h 4803775"/>
              <a:gd name="connsiteX3" fmla="*/ 6378893 w 6696393"/>
              <a:gd name="connsiteY3" fmla="*/ 4486275 h 4803775"/>
              <a:gd name="connsiteX4" fmla="*/ 317500 w 6696393"/>
              <a:gd name="connsiteY4" fmla="*/ 4486275 h 4803775"/>
              <a:gd name="connsiteX5" fmla="*/ 0 w 6696393"/>
              <a:gd name="connsiteY5" fmla="*/ 4803775 h 4803775"/>
              <a:gd name="connsiteX6" fmla="*/ 0 w 6696393"/>
              <a:gd name="connsiteY6" fmla="*/ 317500 h 4803775"/>
              <a:gd name="connsiteX7" fmla="*/ 317500 w 6696393"/>
              <a:gd name="connsiteY7" fmla="*/ 0 h 480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6393" h="4803775">
                <a:moveTo>
                  <a:pt x="317500" y="0"/>
                </a:moveTo>
                <a:lnTo>
                  <a:pt x="6696393" y="0"/>
                </a:lnTo>
                <a:lnTo>
                  <a:pt x="6696393" y="4168775"/>
                </a:lnTo>
                <a:cubicBezTo>
                  <a:pt x="6696393" y="4344126"/>
                  <a:pt x="6554243" y="4486275"/>
                  <a:pt x="6378893" y="4486275"/>
                </a:cubicBezTo>
                <a:lnTo>
                  <a:pt x="317500" y="4486275"/>
                </a:lnTo>
                <a:cubicBezTo>
                  <a:pt x="142150" y="4486275"/>
                  <a:pt x="0" y="4628425"/>
                  <a:pt x="0" y="4803775"/>
                </a:cubicBezTo>
                <a:lnTo>
                  <a:pt x="0" y="317500"/>
                </a:lnTo>
                <a:cubicBezTo>
                  <a:pt x="0" y="142150"/>
                  <a:pt x="142150" y="0"/>
                  <a:pt x="317500" y="0"/>
                </a:cubicBezTo>
                <a:close/>
              </a:path>
            </a:pathLst>
          </a:custGeom>
          <a:solidFill>
            <a:schemeClr val="accent5">
              <a:lumMod val="20000"/>
              <a:lumOff val="80000"/>
            </a:schemeClr>
          </a:solidFill>
        </p:spPr>
        <p:txBody>
          <a:bodyPr vert="horz" wrap="square" lIns="180000" tIns="180000" rIns="0" bIns="0" rtlCol="0">
            <a:noAutofit/>
          </a:bodyPr>
          <a:lstStyle>
            <a:lvl1pPr marL="0" indent="0">
              <a:buFont typeface="Arial" panose="020B0604020202020204" pitchFamily="34" charset="0"/>
              <a:buNone/>
              <a:defRPr lang="en-US" sz="1400">
                <a:solidFill>
                  <a:schemeClr val="tx1"/>
                </a:solidFill>
              </a:defRPr>
            </a:lvl1pPr>
          </a:lstStyle>
          <a:p>
            <a:pPr marL="180000" marR="0" lvl="0" indent="-180000" fontAlgn="auto">
              <a:buSzTx/>
            </a:pPr>
            <a:r>
              <a:rPr lang="en-GB" noProof="0" dirty="0"/>
              <a:t>Place image here</a:t>
            </a:r>
          </a:p>
        </p:txBody>
      </p:sp>
      <p:sp>
        <p:nvSpPr>
          <p:cNvPr id="15" name="Freeform: Shape 12">
            <a:extLst>
              <a:ext uri="{FF2B5EF4-FFF2-40B4-BE49-F238E27FC236}">
                <a16:creationId xmlns:a16="http://schemas.microsoft.com/office/drawing/2014/main" id="{BF3A5257-4189-4848-AACE-F8EB7AD443AD}"/>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33" name="Text Placeholder 2">
            <a:extLst>
              <a:ext uri="{FF2B5EF4-FFF2-40B4-BE49-F238E27FC236}">
                <a16:creationId xmlns:a16="http://schemas.microsoft.com/office/drawing/2014/main" id="{5727B143-84A0-AC47-9CD2-B4D3175398A6}"/>
              </a:ext>
            </a:extLst>
          </p:cNvPr>
          <p:cNvSpPr>
            <a:spLocks noGrp="1"/>
          </p:cNvSpPr>
          <p:nvPr>
            <p:ph type="body" sz="quarter" idx="38" hasCustomPrompt="1"/>
          </p:nvPr>
        </p:nvSpPr>
        <p:spPr>
          <a:xfrm>
            <a:off x="7104063" y="1952625"/>
            <a:ext cx="4716461"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 name="Freeform: Shape 18">
            <a:extLst>
              <a:ext uri="{FF2B5EF4-FFF2-40B4-BE49-F238E27FC236}">
                <a16:creationId xmlns:a16="http://schemas.microsoft.com/office/drawing/2014/main" id="{A4F3ED91-E7D4-A143-8BF2-3E664AE1405C}"/>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tx2"/>
          </a:solidFill>
          <a:ln w="6350" cap="flat">
            <a:noFill/>
            <a:prstDash val="solid"/>
            <a:miter/>
          </a:ln>
        </p:spPr>
        <p:txBody>
          <a:bodyPr rtlCol="0" anchor="ctr"/>
          <a:lstStyle/>
          <a:p>
            <a:endParaRPr lang="en-GB" noProof="0" dirty="0"/>
          </a:p>
        </p:txBody>
      </p:sp>
      <p:sp>
        <p:nvSpPr>
          <p:cNvPr id="35" name="Title Placeholder 1">
            <a:extLst>
              <a:ext uri="{FF2B5EF4-FFF2-40B4-BE49-F238E27FC236}">
                <a16:creationId xmlns:a16="http://schemas.microsoft.com/office/drawing/2014/main" id="{439142BA-E534-2C4B-9BB6-9B204C40F653}"/>
              </a:ext>
            </a:extLst>
          </p:cNvPr>
          <p:cNvSpPr>
            <a:spLocks noGrp="1"/>
          </p:cNvSpPr>
          <p:nvPr>
            <p:ph type="title" hasCustomPrompt="1"/>
          </p:nvPr>
        </p:nvSpPr>
        <p:spPr bwMode="white">
          <a:xfrm>
            <a:off x="839785" y="307590"/>
            <a:ext cx="9469439" cy="504000"/>
          </a:xfrm>
          <a:prstGeom prst="rect">
            <a:avLst/>
          </a:prstGeom>
        </p:spPr>
        <p:txBody>
          <a:bodyPr vert="horz" lIns="0" tIns="0" rIns="0" bIns="0" rtlCol="0" anchor="ctr" anchorCtr="0">
            <a:noAutofit/>
          </a:bodyPr>
          <a:lstStyle>
            <a:lvl1pPr>
              <a:defRPr sz="3000">
                <a:solidFill>
                  <a:schemeClr val="bg1"/>
                </a:solidFill>
              </a:defRPr>
            </a:lvl1pPr>
          </a:lstStyle>
          <a:p>
            <a:r>
              <a:rPr lang="en-GB" noProof="0" dirty="0"/>
              <a:t>Title</a:t>
            </a:r>
          </a:p>
        </p:txBody>
      </p:sp>
      <p:sp>
        <p:nvSpPr>
          <p:cNvPr id="36" name="Text Placeholder 13">
            <a:extLst>
              <a:ext uri="{FF2B5EF4-FFF2-40B4-BE49-F238E27FC236}">
                <a16:creationId xmlns:a16="http://schemas.microsoft.com/office/drawing/2014/main" id="{3941E046-156B-A74F-B9C3-4F5E7EEF0262}"/>
              </a:ext>
            </a:extLst>
          </p:cNvPr>
          <p:cNvSpPr>
            <a:spLocks noGrp="1"/>
          </p:cNvSpPr>
          <p:nvPr>
            <p:ph type="body" sz="quarter" idx="35" hasCustomPrompt="1"/>
          </p:nvPr>
        </p:nvSpPr>
        <p:spPr bwMode="white">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accent6"/>
              </a:buClr>
              <a:buFont typeface="System Font Regular"/>
              <a:buChar char="−"/>
              <a:defRPr sz="1600">
                <a:solidFill>
                  <a:schemeClr val="accent6"/>
                </a:solidFill>
                <a:latin typeface="+mn-lt"/>
              </a:defRPr>
            </a:lvl1pPr>
          </a:lstStyle>
          <a:p>
            <a:pPr lvl="0"/>
            <a:r>
              <a:rPr lang="en-GB" noProof="0" dirty="0"/>
              <a:t>Subtitle</a:t>
            </a:r>
          </a:p>
        </p:txBody>
      </p:sp>
    </p:spTree>
    <p:extLst>
      <p:ext uri="{BB962C8B-B14F-4D97-AF65-F5344CB8AC3E}">
        <p14:creationId xmlns:p14="http://schemas.microsoft.com/office/powerpoint/2010/main" val="1681382877"/>
      </p:ext>
    </p:extLst>
  </p:cSld>
  <p:clrMapOvr>
    <a:masterClrMapping/>
  </p:clrMapOvr>
  <p:transition>
    <p:fade/>
  </p:transition>
  <p:extLst>
    <p:ext uri="{DCECCB84-F9BA-43D5-87BE-67443E8EF086}">
      <p15:sldGuideLst xmlns:p15="http://schemas.microsoft.com/office/powerpoint/2012/main">
        <p15:guide id="1" orient="horz" pos="1230" userDrawn="1">
          <p15:clr>
            <a:srgbClr val="5ACBF0"/>
          </p15:clr>
        </p15:guide>
        <p15:guide id="2" orient="horz" pos="3589" userDrawn="1">
          <p15:clr>
            <a:srgbClr val="5ACBF0"/>
          </p15:clr>
        </p15:guide>
        <p15:guide id="3" orient="horz" pos="754" userDrawn="1">
          <p15:clr>
            <a:srgbClr val="5ACBF0"/>
          </p15:clr>
        </p15:guide>
        <p15:guide id="4" orient="horz" pos="187" userDrawn="1">
          <p15:clr>
            <a:srgbClr val="5ACBF0"/>
          </p15:clr>
        </p15:guide>
        <p15:guide id="5" pos="4475" userDrawn="1">
          <p15:clr>
            <a:srgbClr val="5ACBF0"/>
          </p15:clr>
        </p15:guide>
        <p15:guide id="6" pos="7446" userDrawn="1">
          <p15:clr>
            <a:srgbClr val="5ACBF0"/>
          </p15:clr>
        </p15:guide>
        <p15:guide id="7" pos="4226"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REAM TEXT PAGE LEFT IMAGE SUB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D4B908F-3715-41A3-B1CC-9B211B935A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8" name="Date Placeholder 7">
            <a:extLst>
              <a:ext uri="{FF2B5EF4-FFF2-40B4-BE49-F238E27FC236}">
                <a16:creationId xmlns:a16="http://schemas.microsoft.com/office/drawing/2014/main" id="{8035DF0A-ABEA-40A4-9ACF-C78DDAD4B255}"/>
              </a:ext>
            </a:extLst>
          </p:cNvPr>
          <p:cNvSpPr>
            <a:spLocks noGrp="1"/>
          </p:cNvSpPr>
          <p:nvPr>
            <p:ph type="dt" sz="half" idx="28"/>
          </p:nvPr>
        </p:nvSpPr>
        <p:spPr/>
        <p:txBody>
          <a:bodyPr/>
          <a:lstStyle/>
          <a:p>
            <a:fld id="{5C7903BD-AE7C-4710-95A5-6DA6072060EB}" type="datetime1">
              <a:rPr lang="en-GB" noProof="0" smtClean="0"/>
              <a:t>11/06/2020</a:t>
            </a:fld>
            <a:endParaRPr lang="en-GB" noProof="0" dirty="0"/>
          </a:p>
        </p:txBody>
      </p:sp>
      <p:sp>
        <p:nvSpPr>
          <p:cNvPr id="9" name="Footer Placeholder 8">
            <a:extLst>
              <a:ext uri="{FF2B5EF4-FFF2-40B4-BE49-F238E27FC236}">
                <a16:creationId xmlns:a16="http://schemas.microsoft.com/office/drawing/2014/main" id="{EA80BFC1-8FEF-4E25-8FCE-F6238E722A96}"/>
              </a:ext>
            </a:extLst>
          </p:cNvPr>
          <p:cNvSpPr>
            <a:spLocks noGrp="1"/>
          </p:cNvSpPr>
          <p:nvPr>
            <p:ph type="ftr" sz="quarter" idx="29"/>
          </p:nvPr>
        </p:nvSpPr>
        <p:spPr/>
        <p:txBody>
          <a:bodyPr/>
          <a:lstStyle/>
          <a:p>
            <a:r>
              <a:rPr lang="en-GB" noProof="0" dirty="0"/>
              <a:t>| © Alfa Laval</a:t>
            </a:r>
          </a:p>
        </p:txBody>
      </p:sp>
      <p:sp>
        <p:nvSpPr>
          <p:cNvPr id="10" name="Slide Number Placeholder 9">
            <a:extLst>
              <a:ext uri="{FF2B5EF4-FFF2-40B4-BE49-F238E27FC236}">
                <a16:creationId xmlns:a16="http://schemas.microsoft.com/office/drawing/2014/main" id="{81DAD3A1-FFD2-48A4-84C0-231377F825DA}"/>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13" name="Freeform: Shape 12">
            <a:extLst>
              <a:ext uri="{FF2B5EF4-FFF2-40B4-BE49-F238E27FC236}">
                <a16:creationId xmlns:a16="http://schemas.microsoft.com/office/drawing/2014/main" id="{FDCEDA64-5BB9-2E42-AB86-4239D37D4502}"/>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23" name="Freeform: Shape 27">
            <a:extLst>
              <a:ext uri="{FF2B5EF4-FFF2-40B4-BE49-F238E27FC236}">
                <a16:creationId xmlns:a16="http://schemas.microsoft.com/office/drawing/2014/main" id="{F1646BD8-CDE2-F343-9E51-1DB65AE666DB}"/>
              </a:ext>
            </a:extLst>
          </p:cNvPr>
          <p:cNvSpPr>
            <a:spLocks noGrp="1"/>
          </p:cNvSpPr>
          <p:nvPr>
            <p:ph type="pic" sz="quarter" idx="37" hasCustomPrompt="1"/>
          </p:nvPr>
        </p:nvSpPr>
        <p:spPr>
          <a:xfrm>
            <a:off x="0" y="1216026"/>
            <a:ext cx="6708775" cy="4803775"/>
          </a:xfrm>
          <a:custGeom>
            <a:avLst/>
            <a:gdLst>
              <a:gd name="connsiteX0" fmla="*/ 317500 w 6696393"/>
              <a:gd name="connsiteY0" fmla="*/ 0 h 4803775"/>
              <a:gd name="connsiteX1" fmla="*/ 6696393 w 6696393"/>
              <a:gd name="connsiteY1" fmla="*/ 0 h 4803775"/>
              <a:gd name="connsiteX2" fmla="*/ 6696393 w 6696393"/>
              <a:gd name="connsiteY2" fmla="*/ 4168775 h 4803775"/>
              <a:gd name="connsiteX3" fmla="*/ 6378893 w 6696393"/>
              <a:gd name="connsiteY3" fmla="*/ 4486275 h 4803775"/>
              <a:gd name="connsiteX4" fmla="*/ 317500 w 6696393"/>
              <a:gd name="connsiteY4" fmla="*/ 4486275 h 4803775"/>
              <a:gd name="connsiteX5" fmla="*/ 0 w 6696393"/>
              <a:gd name="connsiteY5" fmla="*/ 4803775 h 4803775"/>
              <a:gd name="connsiteX6" fmla="*/ 0 w 6696393"/>
              <a:gd name="connsiteY6" fmla="*/ 317500 h 4803775"/>
              <a:gd name="connsiteX7" fmla="*/ 317500 w 6696393"/>
              <a:gd name="connsiteY7" fmla="*/ 0 h 480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6393" h="4803775">
                <a:moveTo>
                  <a:pt x="317500" y="0"/>
                </a:moveTo>
                <a:lnTo>
                  <a:pt x="6696393" y="0"/>
                </a:lnTo>
                <a:lnTo>
                  <a:pt x="6696393" y="4168775"/>
                </a:lnTo>
                <a:cubicBezTo>
                  <a:pt x="6696393" y="4344126"/>
                  <a:pt x="6554243" y="4486275"/>
                  <a:pt x="6378893" y="4486275"/>
                </a:cubicBezTo>
                <a:lnTo>
                  <a:pt x="317500" y="4486275"/>
                </a:lnTo>
                <a:cubicBezTo>
                  <a:pt x="142150" y="4486275"/>
                  <a:pt x="0" y="4628425"/>
                  <a:pt x="0" y="4803775"/>
                </a:cubicBezTo>
                <a:lnTo>
                  <a:pt x="0" y="317500"/>
                </a:lnTo>
                <a:cubicBezTo>
                  <a:pt x="0" y="142150"/>
                  <a:pt x="142150" y="0"/>
                  <a:pt x="317500" y="0"/>
                </a:cubicBezTo>
                <a:close/>
              </a:path>
            </a:pathLst>
          </a:custGeom>
          <a:solidFill>
            <a:schemeClr val="accent5">
              <a:lumMod val="20000"/>
              <a:lumOff val="80000"/>
            </a:schemeClr>
          </a:solidFill>
        </p:spPr>
        <p:txBody>
          <a:bodyPr vert="horz" wrap="square" lIns="180000" tIns="180000" rIns="0" bIns="0" rtlCol="0">
            <a:noAutofit/>
          </a:bodyPr>
          <a:lstStyle>
            <a:lvl1pPr marL="0" indent="0">
              <a:buFont typeface="Arial" panose="020B0604020202020204" pitchFamily="34" charset="0"/>
              <a:buNone/>
              <a:defRPr lang="en-US" sz="1400">
                <a:solidFill>
                  <a:schemeClr val="tx1"/>
                </a:solidFill>
              </a:defRPr>
            </a:lvl1pPr>
          </a:lstStyle>
          <a:p>
            <a:pPr marL="180000" marR="0" lvl="0" indent="-180000" fontAlgn="auto">
              <a:buSzTx/>
            </a:pPr>
            <a:r>
              <a:rPr lang="en-GB" noProof="0" dirty="0"/>
              <a:t>Place image here</a:t>
            </a:r>
          </a:p>
        </p:txBody>
      </p:sp>
      <p:sp>
        <p:nvSpPr>
          <p:cNvPr id="28" name="Freeform: Shape 18">
            <a:extLst>
              <a:ext uri="{FF2B5EF4-FFF2-40B4-BE49-F238E27FC236}">
                <a16:creationId xmlns:a16="http://schemas.microsoft.com/office/drawing/2014/main" id="{A18635D5-8D19-7B4E-9758-0762E0767325}"/>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bg2"/>
          </a:solidFill>
          <a:ln w="6350" cap="flat">
            <a:noFill/>
            <a:prstDash val="solid"/>
            <a:miter/>
          </a:ln>
        </p:spPr>
        <p:txBody>
          <a:bodyPr rtlCol="0" anchor="ctr"/>
          <a:lstStyle/>
          <a:p>
            <a:endParaRPr lang="en-GB" noProof="0" dirty="0"/>
          </a:p>
        </p:txBody>
      </p:sp>
      <p:sp>
        <p:nvSpPr>
          <p:cNvPr id="29" name="Title Placeholder 1">
            <a:extLst>
              <a:ext uri="{FF2B5EF4-FFF2-40B4-BE49-F238E27FC236}">
                <a16:creationId xmlns:a16="http://schemas.microsoft.com/office/drawing/2014/main" id="{B4A93AAC-1763-4A45-A305-991CA5CC4628}"/>
              </a:ext>
            </a:extLst>
          </p:cNvPr>
          <p:cNvSpPr>
            <a:spLocks noGrp="1"/>
          </p:cNvSpPr>
          <p:nvPr>
            <p:ph type="title" hasCustomPrompt="1"/>
          </p:nvPr>
        </p:nvSpPr>
        <p:spPr>
          <a:xfrm>
            <a:off x="839785" y="307590"/>
            <a:ext cx="9469439" cy="504000"/>
          </a:xfrm>
          <a:prstGeom prst="rect">
            <a:avLst/>
          </a:prstGeom>
        </p:spPr>
        <p:txBody>
          <a:bodyPr vert="horz" lIns="0" tIns="0" rIns="0" bIns="0" rtlCol="0" anchor="ctr" anchorCtr="0">
            <a:noAutofit/>
          </a:bodyPr>
          <a:lstStyle>
            <a:lvl1pPr>
              <a:defRPr sz="3000">
                <a:solidFill>
                  <a:schemeClr val="tx2"/>
                </a:solidFill>
              </a:defRPr>
            </a:lvl1pPr>
          </a:lstStyle>
          <a:p>
            <a:r>
              <a:rPr lang="en-GB" noProof="0" dirty="0"/>
              <a:t>Title</a:t>
            </a:r>
          </a:p>
        </p:txBody>
      </p:sp>
      <p:sp>
        <p:nvSpPr>
          <p:cNvPr id="30" name="Text Placeholder 13">
            <a:extLst>
              <a:ext uri="{FF2B5EF4-FFF2-40B4-BE49-F238E27FC236}">
                <a16:creationId xmlns:a16="http://schemas.microsoft.com/office/drawing/2014/main" id="{4262C4F6-40A4-9442-BF66-7CFA47B20A80}"/>
              </a:ext>
            </a:extLst>
          </p:cNvPr>
          <p:cNvSpPr>
            <a:spLocks noGrp="1"/>
          </p:cNvSpPr>
          <p:nvPr>
            <p:ph type="body" sz="quarter" idx="35" hasCustomPrompt="1"/>
          </p:nvPr>
        </p:nvSpPr>
        <p:spPr>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tx1"/>
              </a:buClr>
              <a:buFont typeface="System Font Regular"/>
              <a:buChar char="−"/>
              <a:defRPr sz="1600">
                <a:solidFill>
                  <a:schemeClr val="tx1"/>
                </a:solidFill>
                <a:latin typeface="+mn-lt"/>
              </a:defRPr>
            </a:lvl1pPr>
          </a:lstStyle>
          <a:p>
            <a:pPr lvl="0"/>
            <a:r>
              <a:rPr lang="en-GB" noProof="0" dirty="0"/>
              <a:t>Subtitle</a:t>
            </a:r>
          </a:p>
        </p:txBody>
      </p:sp>
      <p:sp>
        <p:nvSpPr>
          <p:cNvPr id="31" name="Text Placeholder 2">
            <a:extLst>
              <a:ext uri="{FF2B5EF4-FFF2-40B4-BE49-F238E27FC236}">
                <a16:creationId xmlns:a16="http://schemas.microsoft.com/office/drawing/2014/main" id="{4CE5AE23-D56E-6D40-89C5-143E75B07D0A}"/>
              </a:ext>
            </a:extLst>
          </p:cNvPr>
          <p:cNvSpPr>
            <a:spLocks noGrp="1"/>
          </p:cNvSpPr>
          <p:nvPr>
            <p:ph type="body" sz="quarter" idx="38" hasCustomPrompt="1"/>
          </p:nvPr>
        </p:nvSpPr>
        <p:spPr>
          <a:xfrm>
            <a:off x="7104063" y="1952625"/>
            <a:ext cx="4716461"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788658333"/>
      </p:ext>
    </p:extLst>
  </p:cSld>
  <p:clrMapOvr>
    <a:masterClrMapping/>
  </p:clrMapOvr>
  <p:transition>
    <p:fade/>
  </p:transition>
  <p:extLst>
    <p:ext uri="{DCECCB84-F9BA-43D5-87BE-67443E8EF086}">
      <p15:sldGuideLst xmlns:p15="http://schemas.microsoft.com/office/powerpoint/2012/main">
        <p15:guide id="1" orient="horz" pos="187" userDrawn="1">
          <p15:clr>
            <a:srgbClr val="5ACBF0"/>
          </p15:clr>
        </p15:guide>
        <p15:guide id="2" orient="horz" pos="754" userDrawn="1">
          <p15:clr>
            <a:srgbClr val="5ACBF0"/>
          </p15:clr>
        </p15:guide>
        <p15:guide id="3" orient="horz" pos="1230" userDrawn="1">
          <p15:clr>
            <a:srgbClr val="5ACBF0"/>
          </p15:clr>
        </p15:guide>
        <p15:guide id="4" orient="horz" pos="3589" userDrawn="1">
          <p15:clr>
            <a:srgbClr val="5ACBF0"/>
          </p15:clr>
        </p15:guide>
        <p15:guide id="5" pos="4475" userDrawn="1">
          <p15:clr>
            <a:srgbClr val="5ACBF0"/>
          </p15:clr>
        </p15:guide>
        <p15:guide id="6" pos="7446" userDrawn="1">
          <p15:clr>
            <a:srgbClr val="5ACBF0"/>
          </p15:clr>
        </p15:guide>
        <p15:guide id="7" pos="4226"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TEXT PAGE RIGHT IMAGE SUBTITLE">
    <p:spTree>
      <p:nvGrpSpPr>
        <p:cNvPr id="1" name=""/>
        <p:cNvGrpSpPr/>
        <p:nvPr/>
      </p:nvGrpSpPr>
      <p:grpSpPr>
        <a:xfrm>
          <a:off x="0" y="0"/>
          <a:ext cx="0" cy="0"/>
          <a:chOff x="0" y="0"/>
          <a:chExt cx="0" cy="0"/>
        </a:xfrm>
      </p:grpSpPr>
      <p:sp>
        <p:nvSpPr>
          <p:cNvPr id="35" name="Freeform: Shape 18">
            <a:extLst>
              <a:ext uri="{FF2B5EF4-FFF2-40B4-BE49-F238E27FC236}">
                <a16:creationId xmlns:a16="http://schemas.microsoft.com/office/drawing/2014/main" id="{1710229F-5AC0-ED4F-98C8-88529BF4756E}"/>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tx2"/>
          </a:solidFill>
          <a:ln w="6350" cap="flat">
            <a:noFill/>
            <a:prstDash val="solid"/>
            <a:miter/>
          </a:ln>
        </p:spPr>
        <p:txBody>
          <a:bodyPr rtlCol="0" anchor="ctr"/>
          <a:lstStyle/>
          <a:p>
            <a:endParaRPr lang="en-GB" noProof="0" dirty="0"/>
          </a:p>
        </p:txBody>
      </p:sp>
      <p:sp>
        <p:nvSpPr>
          <p:cNvPr id="36" name="Title Placeholder 1">
            <a:extLst>
              <a:ext uri="{FF2B5EF4-FFF2-40B4-BE49-F238E27FC236}">
                <a16:creationId xmlns:a16="http://schemas.microsoft.com/office/drawing/2014/main" id="{C2243846-AB40-AE40-B579-9047C29C752D}"/>
              </a:ext>
            </a:extLst>
          </p:cNvPr>
          <p:cNvSpPr>
            <a:spLocks noGrp="1"/>
          </p:cNvSpPr>
          <p:nvPr>
            <p:ph type="title" hasCustomPrompt="1"/>
          </p:nvPr>
        </p:nvSpPr>
        <p:spPr bwMode="white">
          <a:xfrm>
            <a:off x="839785" y="307590"/>
            <a:ext cx="9469439" cy="504000"/>
          </a:xfrm>
          <a:prstGeom prst="rect">
            <a:avLst/>
          </a:prstGeom>
        </p:spPr>
        <p:txBody>
          <a:bodyPr vert="horz" lIns="0" tIns="0" rIns="0" bIns="0" rtlCol="0" anchor="ctr" anchorCtr="0">
            <a:noAutofit/>
          </a:bodyPr>
          <a:lstStyle>
            <a:lvl1pPr>
              <a:defRPr sz="3000">
                <a:solidFill>
                  <a:schemeClr val="bg1"/>
                </a:solidFill>
              </a:defRPr>
            </a:lvl1pPr>
          </a:lstStyle>
          <a:p>
            <a:r>
              <a:rPr lang="en-GB" noProof="0" dirty="0"/>
              <a:t>Title</a:t>
            </a:r>
          </a:p>
        </p:txBody>
      </p:sp>
      <p:sp>
        <p:nvSpPr>
          <p:cNvPr id="37" name="Text Placeholder 13">
            <a:extLst>
              <a:ext uri="{FF2B5EF4-FFF2-40B4-BE49-F238E27FC236}">
                <a16:creationId xmlns:a16="http://schemas.microsoft.com/office/drawing/2014/main" id="{EDB1FA4F-E29E-EC4D-BFCF-167C144E97A5}"/>
              </a:ext>
            </a:extLst>
          </p:cNvPr>
          <p:cNvSpPr>
            <a:spLocks noGrp="1"/>
          </p:cNvSpPr>
          <p:nvPr>
            <p:ph type="body" sz="quarter" idx="35" hasCustomPrompt="1"/>
          </p:nvPr>
        </p:nvSpPr>
        <p:spPr bwMode="white">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accent6"/>
              </a:buClr>
              <a:buFont typeface="System Font Regular"/>
              <a:buChar char="−"/>
              <a:defRPr sz="1600">
                <a:solidFill>
                  <a:schemeClr val="accent6"/>
                </a:solidFill>
                <a:latin typeface="+mn-lt"/>
              </a:defRPr>
            </a:lvl1pPr>
          </a:lstStyle>
          <a:p>
            <a:pPr lvl="0"/>
            <a:r>
              <a:rPr lang="en-GB" noProof="0" dirty="0"/>
              <a:t>Subtitle</a:t>
            </a:r>
          </a:p>
        </p:txBody>
      </p:sp>
      <p:pic>
        <p:nvPicPr>
          <p:cNvPr id="13" name="Graphic 12">
            <a:extLst>
              <a:ext uri="{FF2B5EF4-FFF2-40B4-BE49-F238E27FC236}">
                <a16:creationId xmlns:a16="http://schemas.microsoft.com/office/drawing/2014/main" id="{8ADEF0BE-8A1D-4B82-AD3F-7270E601F3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BB961F35-54CE-4A62-A7D5-6D20A40487E4}"/>
              </a:ext>
            </a:extLst>
          </p:cNvPr>
          <p:cNvSpPr>
            <a:spLocks noGrp="1"/>
          </p:cNvSpPr>
          <p:nvPr>
            <p:ph type="dt" sz="half" idx="28"/>
          </p:nvPr>
        </p:nvSpPr>
        <p:spPr/>
        <p:txBody>
          <a:bodyPr/>
          <a:lstStyle/>
          <a:p>
            <a:fld id="{CF0D0CEF-CFFD-4221-B226-86596793F6C4}" type="datetime1">
              <a:rPr lang="en-GB" noProof="0" smtClean="0"/>
              <a:t>11/06/2020</a:t>
            </a:fld>
            <a:endParaRPr lang="en-GB" noProof="0" dirty="0"/>
          </a:p>
        </p:txBody>
      </p:sp>
      <p:sp>
        <p:nvSpPr>
          <p:cNvPr id="5" name="Footer Placeholder 4">
            <a:extLst>
              <a:ext uri="{FF2B5EF4-FFF2-40B4-BE49-F238E27FC236}">
                <a16:creationId xmlns:a16="http://schemas.microsoft.com/office/drawing/2014/main" id="{3816C3C2-5816-4DDA-9BEA-97543600F4D1}"/>
              </a:ext>
            </a:extLst>
          </p:cNvPr>
          <p:cNvSpPr>
            <a:spLocks noGrp="1"/>
          </p:cNvSpPr>
          <p:nvPr>
            <p:ph type="ftr" sz="quarter" idx="29"/>
          </p:nvPr>
        </p:nvSpPr>
        <p:spPr/>
        <p:txBody>
          <a:bodyPr/>
          <a:lstStyle/>
          <a:p>
            <a:r>
              <a:rPr lang="en-GB" noProof="0" dirty="0"/>
              <a:t>| © Alfa Laval</a:t>
            </a:r>
          </a:p>
        </p:txBody>
      </p:sp>
      <p:sp>
        <p:nvSpPr>
          <p:cNvPr id="7" name="Slide Number Placeholder 6">
            <a:extLst>
              <a:ext uri="{FF2B5EF4-FFF2-40B4-BE49-F238E27FC236}">
                <a16:creationId xmlns:a16="http://schemas.microsoft.com/office/drawing/2014/main" id="{2219C78A-0B63-4D11-B500-3A5E8295BF6A}"/>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14" name="Freeform: Shape 12">
            <a:extLst>
              <a:ext uri="{FF2B5EF4-FFF2-40B4-BE49-F238E27FC236}">
                <a16:creationId xmlns:a16="http://schemas.microsoft.com/office/drawing/2014/main" id="{81E89174-C26F-584C-942D-30FD5F703DEA}"/>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33" name="Picture Placeholder 32">
            <a:extLst>
              <a:ext uri="{FF2B5EF4-FFF2-40B4-BE49-F238E27FC236}">
                <a16:creationId xmlns:a16="http://schemas.microsoft.com/office/drawing/2014/main" id="{0DDC721A-7A0B-0441-A8F9-7F557F6D62B9}"/>
              </a:ext>
            </a:extLst>
          </p:cNvPr>
          <p:cNvSpPr>
            <a:spLocks noGrp="1"/>
          </p:cNvSpPr>
          <p:nvPr>
            <p:ph type="pic" sz="quarter" idx="43" hasCustomPrompt="1"/>
          </p:nvPr>
        </p:nvSpPr>
        <p:spPr>
          <a:xfrm>
            <a:off x="7104064" y="1952625"/>
            <a:ext cx="5087938" cy="3744913"/>
          </a:xfrm>
          <a:custGeom>
            <a:avLst/>
            <a:gdLst>
              <a:gd name="connsiteX0" fmla="*/ 0 w 5075865"/>
              <a:gd name="connsiteY0" fmla="*/ 0 h 3737230"/>
              <a:gd name="connsiteX1" fmla="*/ 5075865 w 5075865"/>
              <a:gd name="connsiteY1" fmla="*/ 0 h 3737230"/>
              <a:gd name="connsiteX2" fmla="*/ 5075865 w 5075865"/>
              <a:gd name="connsiteY2" fmla="*/ 3737230 h 3737230"/>
              <a:gd name="connsiteX3" fmla="*/ 317500 w 5075865"/>
              <a:gd name="connsiteY3" fmla="*/ 3737230 h 3737230"/>
              <a:gd name="connsiteX4" fmla="*/ 0 w 5075865"/>
              <a:gd name="connsiteY4" fmla="*/ 3419730 h 373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5865" h="3737230">
                <a:moveTo>
                  <a:pt x="0" y="0"/>
                </a:moveTo>
                <a:lnTo>
                  <a:pt x="5075865" y="0"/>
                </a:lnTo>
                <a:lnTo>
                  <a:pt x="5075865" y="3737230"/>
                </a:lnTo>
                <a:lnTo>
                  <a:pt x="317500" y="3737230"/>
                </a:lnTo>
                <a:cubicBezTo>
                  <a:pt x="142149" y="3737230"/>
                  <a:pt x="0" y="3595081"/>
                  <a:pt x="0" y="3419730"/>
                </a:cubicBezTo>
                <a:close/>
              </a:path>
            </a:pathLst>
          </a:custGeom>
          <a:solidFill>
            <a:schemeClr val="accent5">
              <a:lumMod val="20000"/>
              <a:lumOff val="80000"/>
            </a:schemeClr>
          </a:solidFill>
        </p:spPr>
        <p:txBody>
          <a:bodyPr vert="horz" wrap="square" lIns="180000" tIns="180000" rIns="0" bIns="0" rtlCol="0">
            <a:noAutofit/>
          </a:bodyPr>
          <a:lstStyle>
            <a:lvl1pPr marL="0" indent="0">
              <a:buNone/>
              <a:defRPr lang="en-GB" sz="1400">
                <a:solidFill>
                  <a:schemeClr val="tx1"/>
                </a:solidFill>
              </a:defRPr>
            </a:lvl1pPr>
          </a:lstStyle>
          <a:p>
            <a:pPr marL="180000" marR="0" lvl="0" indent="-180000" fontAlgn="auto">
              <a:buSzTx/>
            </a:pPr>
            <a:r>
              <a:rPr lang="en-GB" noProof="0" dirty="0"/>
              <a:t>Place image here</a:t>
            </a:r>
          </a:p>
        </p:txBody>
      </p:sp>
      <p:sp>
        <p:nvSpPr>
          <p:cNvPr id="34" name="Text Placeholder 2">
            <a:extLst>
              <a:ext uri="{FF2B5EF4-FFF2-40B4-BE49-F238E27FC236}">
                <a16:creationId xmlns:a16="http://schemas.microsoft.com/office/drawing/2014/main" id="{9C3768E2-B259-FD45-AC9E-277BB3610225}"/>
              </a:ext>
            </a:extLst>
          </p:cNvPr>
          <p:cNvSpPr>
            <a:spLocks noGrp="1"/>
          </p:cNvSpPr>
          <p:nvPr>
            <p:ph type="body" sz="quarter" idx="38" hasCustomPrompt="1"/>
          </p:nvPr>
        </p:nvSpPr>
        <p:spPr>
          <a:xfrm>
            <a:off x="839788" y="1952625"/>
            <a:ext cx="5868988"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292173410"/>
      </p:ext>
    </p:extLst>
  </p:cSld>
  <p:clrMapOvr>
    <a:masterClrMapping/>
  </p:clrMapOvr>
  <p:transition>
    <p:fade/>
  </p:transition>
  <p:extLst>
    <p:ext uri="{DCECCB84-F9BA-43D5-87BE-67443E8EF086}">
      <p15:sldGuideLst xmlns:p15="http://schemas.microsoft.com/office/powerpoint/2012/main">
        <p15:guide id="1" orient="horz" pos="1230" userDrawn="1">
          <p15:clr>
            <a:srgbClr val="5ACBF0"/>
          </p15:clr>
        </p15:guide>
        <p15:guide id="2" orient="horz" pos="3589" userDrawn="1">
          <p15:clr>
            <a:srgbClr val="5ACBF0"/>
          </p15:clr>
        </p15:guide>
        <p15:guide id="3" pos="4226" userDrawn="1">
          <p15:clr>
            <a:srgbClr val="5ACBF0"/>
          </p15:clr>
        </p15:guide>
        <p15:guide id="4" pos="529" userDrawn="1">
          <p15:clr>
            <a:srgbClr val="5ACBF0"/>
          </p15:clr>
        </p15:guide>
        <p15:guide id="5" pos="4475" userDrawn="1">
          <p15:clr>
            <a:srgbClr val="5ACBF0"/>
          </p15:clr>
        </p15:guide>
        <p15:guide id="6" orient="horz" pos="754" userDrawn="1">
          <p15:clr>
            <a:srgbClr val="5ACBF0"/>
          </p15:clr>
        </p15:guide>
        <p15:guide id="7" orient="horz" pos="187"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REAM TEXT PAGE RIGHT IMAGE SUBTITLE">
    <p:spTree>
      <p:nvGrpSpPr>
        <p:cNvPr id="1" name=""/>
        <p:cNvGrpSpPr/>
        <p:nvPr/>
      </p:nvGrpSpPr>
      <p:grpSpPr>
        <a:xfrm>
          <a:off x="0" y="0"/>
          <a:ext cx="0" cy="0"/>
          <a:chOff x="0" y="0"/>
          <a:chExt cx="0" cy="0"/>
        </a:xfrm>
      </p:grpSpPr>
      <p:sp>
        <p:nvSpPr>
          <p:cNvPr id="32" name="Freeform: Shape 18">
            <a:extLst>
              <a:ext uri="{FF2B5EF4-FFF2-40B4-BE49-F238E27FC236}">
                <a16:creationId xmlns:a16="http://schemas.microsoft.com/office/drawing/2014/main" id="{0B82E38A-ED7B-4A42-BEF1-966BBF17B0CD}"/>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bg2"/>
          </a:solidFill>
          <a:ln w="6350" cap="flat">
            <a:noFill/>
            <a:prstDash val="solid"/>
            <a:miter/>
          </a:ln>
        </p:spPr>
        <p:txBody>
          <a:bodyPr rtlCol="0" anchor="ctr"/>
          <a:lstStyle/>
          <a:p>
            <a:endParaRPr lang="en-GB" noProof="0" dirty="0"/>
          </a:p>
        </p:txBody>
      </p:sp>
      <p:sp>
        <p:nvSpPr>
          <p:cNvPr id="33" name="Title Placeholder 1">
            <a:extLst>
              <a:ext uri="{FF2B5EF4-FFF2-40B4-BE49-F238E27FC236}">
                <a16:creationId xmlns:a16="http://schemas.microsoft.com/office/drawing/2014/main" id="{6CF4337D-AB50-D94A-8915-3B5414205FA5}"/>
              </a:ext>
            </a:extLst>
          </p:cNvPr>
          <p:cNvSpPr>
            <a:spLocks noGrp="1"/>
          </p:cNvSpPr>
          <p:nvPr>
            <p:ph type="title" hasCustomPrompt="1"/>
          </p:nvPr>
        </p:nvSpPr>
        <p:spPr>
          <a:xfrm>
            <a:off x="839785" y="307590"/>
            <a:ext cx="9469439" cy="504000"/>
          </a:xfrm>
          <a:prstGeom prst="rect">
            <a:avLst/>
          </a:prstGeom>
        </p:spPr>
        <p:txBody>
          <a:bodyPr vert="horz" lIns="0" tIns="0" rIns="0" bIns="0" rtlCol="0" anchor="ctr" anchorCtr="0">
            <a:noAutofit/>
          </a:bodyPr>
          <a:lstStyle>
            <a:lvl1pPr>
              <a:defRPr sz="3000">
                <a:solidFill>
                  <a:schemeClr val="tx2"/>
                </a:solidFill>
              </a:defRPr>
            </a:lvl1pPr>
          </a:lstStyle>
          <a:p>
            <a:r>
              <a:rPr lang="en-GB" noProof="0"/>
              <a:t>Title</a:t>
            </a:r>
          </a:p>
        </p:txBody>
      </p:sp>
      <p:sp>
        <p:nvSpPr>
          <p:cNvPr id="34" name="Text Placeholder 13">
            <a:extLst>
              <a:ext uri="{FF2B5EF4-FFF2-40B4-BE49-F238E27FC236}">
                <a16:creationId xmlns:a16="http://schemas.microsoft.com/office/drawing/2014/main" id="{B1DA2365-C150-3146-977A-1F3AF4591479}"/>
              </a:ext>
            </a:extLst>
          </p:cNvPr>
          <p:cNvSpPr>
            <a:spLocks noGrp="1"/>
          </p:cNvSpPr>
          <p:nvPr>
            <p:ph type="body" sz="quarter" idx="35" hasCustomPrompt="1"/>
          </p:nvPr>
        </p:nvSpPr>
        <p:spPr>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tx1"/>
              </a:buClr>
              <a:buFont typeface="System Font Regular"/>
              <a:buChar char="−"/>
              <a:defRPr sz="1600">
                <a:solidFill>
                  <a:schemeClr val="tx1"/>
                </a:solidFill>
                <a:latin typeface="+mn-lt"/>
              </a:defRPr>
            </a:lvl1pPr>
          </a:lstStyle>
          <a:p>
            <a:pPr lvl="0"/>
            <a:r>
              <a:rPr lang="en-GB" noProof="0" dirty="0"/>
              <a:t>Subtitle</a:t>
            </a:r>
          </a:p>
        </p:txBody>
      </p:sp>
      <p:pic>
        <p:nvPicPr>
          <p:cNvPr id="14" name="Graphic 13">
            <a:extLst>
              <a:ext uri="{FF2B5EF4-FFF2-40B4-BE49-F238E27FC236}">
                <a16:creationId xmlns:a16="http://schemas.microsoft.com/office/drawing/2014/main" id="{C2A75C4C-2A22-45BF-A9C4-6FB8EB29D7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89644789-45E1-49F3-92AF-F135369F26C5}"/>
              </a:ext>
            </a:extLst>
          </p:cNvPr>
          <p:cNvSpPr>
            <a:spLocks noGrp="1"/>
          </p:cNvSpPr>
          <p:nvPr>
            <p:ph type="dt" sz="half" idx="28"/>
          </p:nvPr>
        </p:nvSpPr>
        <p:spPr/>
        <p:txBody>
          <a:bodyPr/>
          <a:lstStyle/>
          <a:p>
            <a:fld id="{97B3502F-0175-4C8A-96A3-138DEF561EC5}" type="datetime1">
              <a:rPr lang="en-GB" noProof="0" smtClean="0"/>
              <a:t>11/06/2020</a:t>
            </a:fld>
            <a:endParaRPr lang="en-GB" noProof="0" dirty="0"/>
          </a:p>
        </p:txBody>
      </p:sp>
      <p:sp>
        <p:nvSpPr>
          <p:cNvPr id="5" name="Footer Placeholder 4">
            <a:extLst>
              <a:ext uri="{FF2B5EF4-FFF2-40B4-BE49-F238E27FC236}">
                <a16:creationId xmlns:a16="http://schemas.microsoft.com/office/drawing/2014/main" id="{D6DBBA70-6870-4217-AD46-95BB53AF6D4B}"/>
              </a:ext>
            </a:extLst>
          </p:cNvPr>
          <p:cNvSpPr>
            <a:spLocks noGrp="1"/>
          </p:cNvSpPr>
          <p:nvPr>
            <p:ph type="ftr" sz="quarter" idx="29"/>
          </p:nvPr>
        </p:nvSpPr>
        <p:spPr/>
        <p:txBody>
          <a:bodyPr/>
          <a:lstStyle/>
          <a:p>
            <a:r>
              <a:rPr lang="en-GB" noProof="0" dirty="0"/>
              <a:t>| © Alfa Laval</a:t>
            </a:r>
          </a:p>
        </p:txBody>
      </p:sp>
      <p:sp>
        <p:nvSpPr>
          <p:cNvPr id="7" name="Slide Number Placeholder 6">
            <a:extLst>
              <a:ext uri="{FF2B5EF4-FFF2-40B4-BE49-F238E27FC236}">
                <a16:creationId xmlns:a16="http://schemas.microsoft.com/office/drawing/2014/main" id="{287A7E35-78F7-4646-A80B-1FCD2287D53F}"/>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13" name="Freeform: Shape 12">
            <a:extLst>
              <a:ext uri="{FF2B5EF4-FFF2-40B4-BE49-F238E27FC236}">
                <a16:creationId xmlns:a16="http://schemas.microsoft.com/office/drawing/2014/main" id="{76EAD71B-0178-9D46-9408-62679D5DBC79}"/>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30" name="Picture Placeholder 29">
            <a:extLst>
              <a:ext uri="{FF2B5EF4-FFF2-40B4-BE49-F238E27FC236}">
                <a16:creationId xmlns:a16="http://schemas.microsoft.com/office/drawing/2014/main" id="{E343B74E-EFBE-244E-B782-6B1417AEF87E}"/>
              </a:ext>
            </a:extLst>
          </p:cNvPr>
          <p:cNvSpPr>
            <a:spLocks noGrp="1"/>
          </p:cNvSpPr>
          <p:nvPr>
            <p:ph type="pic" sz="quarter" idx="43" hasCustomPrompt="1"/>
          </p:nvPr>
        </p:nvSpPr>
        <p:spPr>
          <a:xfrm>
            <a:off x="7104064" y="1952625"/>
            <a:ext cx="5087938" cy="3744913"/>
          </a:xfrm>
          <a:custGeom>
            <a:avLst/>
            <a:gdLst>
              <a:gd name="connsiteX0" fmla="*/ 0 w 5075865"/>
              <a:gd name="connsiteY0" fmla="*/ 0 h 3737230"/>
              <a:gd name="connsiteX1" fmla="*/ 5075865 w 5075865"/>
              <a:gd name="connsiteY1" fmla="*/ 0 h 3737230"/>
              <a:gd name="connsiteX2" fmla="*/ 5075865 w 5075865"/>
              <a:gd name="connsiteY2" fmla="*/ 3737230 h 3737230"/>
              <a:gd name="connsiteX3" fmla="*/ 317500 w 5075865"/>
              <a:gd name="connsiteY3" fmla="*/ 3737230 h 3737230"/>
              <a:gd name="connsiteX4" fmla="*/ 0 w 5075865"/>
              <a:gd name="connsiteY4" fmla="*/ 3419730 h 3737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5865" h="3737230">
                <a:moveTo>
                  <a:pt x="0" y="0"/>
                </a:moveTo>
                <a:lnTo>
                  <a:pt x="5075865" y="0"/>
                </a:lnTo>
                <a:lnTo>
                  <a:pt x="5075865" y="3737230"/>
                </a:lnTo>
                <a:lnTo>
                  <a:pt x="317500" y="3737230"/>
                </a:lnTo>
                <a:cubicBezTo>
                  <a:pt x="142149" y="3737230"/>
                  <a:pt x="0" y="3595081"/>
                  <a:pt x="0" y="3419730"/>
                </a:cubicBezTo>
                <a:close/>
              </a:path>
            </a:pathLst>
          </a:custGeom>
          <a:solidFill>
            <a:schemeClr val="accent5">
              <a:lumMod val="20000"/>
              <a:lumOff val="80000"/>
            </a:schemeClr>
          </a:solidFill>
        </p:spPr>
        <p:txBody>
          <a:bodyPr vert="horz" wrap="square" lIns="180000" tIns="180000" rIns="0" bIns="0" rtlCol="0">
            <a:noAutofit/>
          </a:bodyPr>
          <a:lstStyle>
            <a:lvl1pPr marL="0" indent="0">
              <a:buFont typeface="Arial" panose="020B0604020202020204" pitchFamily="34" charset="0"/>
              <a:buNone/>
              <a:defRPr lang="en-GB" sz="1400">
                <a:solidFill>
                  <a:schemeClr val="tx1"/>
                </a:solidFill>
              </a:defRPr>
            </a:lvl1pPr>
          </a:lstStyle>
          <a:p>
            <a:pPr marL="180000" marR="0" lvl="0" indent="-180000" fontAlgn="auto">
              <a:buSzTx/>
            </a:pPr>
            <a:r>
              <a:rPr lang="en-GB" noProof="0" dirty="0"/>
              <a:t>Place image here</a:t>
            </a:r>
          </a:p>
        </p:txBody>
      </p:sp>
      <p:sp>
        <p:nvSpPr>
          <p:cNvPr id="31" name="Text Placeholder 2">
            <a:extLst>
              <a:ext uri="{FF2B5EF4-FFF2-40B4-BE49-F238E27FC236}">
                <a16:creationId xmlns:a16="http://schemas.microsoft.com/office/drawing/2014/main" id="{1A4EDF4B-7037-A142-A437-06A51FB350C1}"/>
              </a:ext>
            </a:extLst>
          </p:cNvPr>
          <p:cNvSpPr>
            <a:spLocks noGrp="1"/>
          </p:cNvSpPr>
          <p:nvPr>
            <p:ph type="body" sz="quarter" idx="38" hasCustomPrompt="1"/>
          </p:nvPr>
        </p:nvSpPr>
        <p:spPr>
          <a:xfrm>
            <a:off x="839788" y="1952625"/>
            <a:ext cx="5868988"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886570338"/>
      </p:ext>
    </p:extLst>
  </p:cSld>
  <p:clrMapOvr>
    <a:masterClrMapping/>
  </p:clrMapOvr>
  <p:transition>
    <p:fade/>
  </p:transition>
  <p:extLst>
    <p:ext uri="{DCECCB84-F9BA-43D5-87BE-67443E8EF086}">
      <p15:sldGuideLst xmlns:p15="http://schemas.microsoft.com/office/powerpoint/2012/main">
        <p15:guide id="1" pos="4226" userDrawn="1">
          <p15:clr>
            <a:srgbClr val="5ACBF0"/>
          </p15:clr>
        </p15:guide>
        <p15:guide id="2" pos="529" userDrawn="1">
          <p15:clr>
            <a:srgbClr val="5ACBF0"/>
          </p15:clr>
        </p15:guide>
        <p15:guide id="3" pos="4475" userDrawn="1">
          <p15:clr>
            <a:srgbClr val="5ACBF0"/>
          </p15:clr>
        </p15:guide>
        <p15:guide id="4" orient="horz" pos="1230" userDrawn="1">
          <p15:clr>
            <a:srgbClr val="5ACBF0"/>
          </p15:clr>
        </p15:guide>
        <p15:guide id="5" orient="horz" pos="3589" userDrawn="1">
          <p15:clr>
            <a:srgbClr val="5ACBF0"/>
          </p15:clr>
        </p15:guide>
        <p15:guide id="6" orient="horz" pos="754" userDrawn="1">
          <p15:clr>
            <a:srgbClr val="5ACBF0"/>
          </p15:clr>
        </p15:guide>
        <p15:guide id="7" orient="horz" pos="187"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OVER-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A405B2-0CF0-45A2-BF1E-0200AA1E4111}"/>
              </a:ext>
            </a:extLst>
          </p:cNvPr>
          <p:cNvSpPr/>
          <p:nvPr userDrawn="1"/>
        </p:nvSpPr>
        <p:spPr bwMode="gray">
          <a:xfrm>
            <a:off x="1" y="0"/>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3720D6B2-DD84-43EF-952B-1CB0728636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0398" y="2144504"/>
            <a:ext cx="7991204" cy="2568992"/>
          </a:xfrm>
          <a:prstGeom prst="rect">
            <a:avLst/>
          </a:prstGeom>
        </p:spPr>
      </p:pic>
    </p:spTree>
    <p:extLst>
      <p:ext uri="{BB962C8B-B14F-4D97-AF65-F5344CB8AC3E}">
        <p14:creationId xmlns:p14="http://schemas.microsoft.com/office/powerpoint/2010/main" val="355438200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TEXT PAGE 3 IMAGE">
    <p:spTree>
      <p:nvGrpSpPr>
        <p:cNvPr id="1" name=""/>
        <p:cNvGrpSpPr/>
        <p:nvPr/>
      </p:nvGrpSpPr>
      <p:grpSpPr>
        <a:xfrm>
          <a:off x="0" y="0"/>
          <a:ext cx="0" cy="0"/>
          <a:chOff x="0" y="0"/>
          <a:chExt cx="0" cy="0"/>
        </a:xfrm>
      </p:grpSpPr>
      <p:sp>
        <p:nvSpPr>
          <p:cNvPr id="41" name="Freeform: Shape 18">
            <a:extLst>
              <a:ext uri="{FF2B5EF4-FFF2-40B4-BE49-F238E27FC236}">
                <a16:creationId xmlns:a16="http://schemas.microsoft.com/office/drawing/2014/main" id="{066FECC3-8C8E-CE4E-B729-9FC1601D5083}"/>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tx2"/>
          </a:solidFill>
          <a:ln w="6350" cap="flat">
            <a:noFill/>
            <a:prstDash val="solid"/>
            <a:miter/>
          </a:ln>
        </p:spPr>
        <p:txBody>
          <a:bodyPr rtlCol="0" anchor="ctr"/>
          <a:lstStyle/>
          <a:p>
            <a:endParaRPr lang="en-GB" noProof="0" dirty="0"/>
          </a:p>
        </p:txBody>
      </p:sp>
      <p:sp>
        <p:nvSpPr>
          <p:cNvPr id="42" name="Title Placeholder 1">
            <a:extLst>
              <a:ext uri="{FF2B5EF4-FFF2-40B4-BE49-F238E27FC236}">
                <a16:creationId xmlns:a16="http://schemas.microsoft.com/office/drawing/2014/main" id="{2BC86607-3898-3F4F-9A44-96830196B093}"/>
              </a:ext>
            </a:extLst>
          </p:cNvPr>
          <p:cNvSpPr>
            <a:spLocks noGrp="1"/>
          </p:cNvSpPr>
          <p:nvPr>
            <p:ph type="title" hasCustomPrompt="1"/>
          </p:nvPr>
        </p:nvSpPr>
        <p:spPr bwMode="white">
          <a:xfrm>
            <a:off x="839785" y="307590"/>
            <a:ext cx="9469439" cy="504000"/>
          </a:xfrm>
          <a:prstGeom prst="rect">
            <a:avLst/>
          </a:prstGeom>
        </p:spPr>
        <p:txBody>
          <a:bodyPr vert="horz" lIns="0" tIns="0" rIns="0" bIns="0" rtlCol="0" anchor="ctr" anchorCtr="0">
            <a:noAutofit/>
          </a:bodyPr>
          <a:lstStyle>
            <a:lvl1pPr>
              <a:defRPr sz="3000">
                <a:solidFill>
                  <a:schemeClr val="bg1"/>
                </a:solidFill>
              </a:defRPr>
            </a:lvl1pPr>
          </a:lstStyle>
          <a:p>
            <a:r>
              <a:rPr lang="en-GB" noProof="0" dirty="0"/>
              <a:t>Title</a:t>
            </a:r>
          </a:p>
        </p:txBody>
      </p:sp>
      <p:sp>
        <p:nvSpPr>
          <p:cNvPr id="43" name="Text Placeholder 13">
            <a:extLst>
              <a:ext uri="{FF2B5EF4-FFF2-40B4-BE49-F238E27FC236}">
                <a16:creationId xmlns:a16="http://schemas.microsoft.com/office/drawing/2014/main" id="{D2E584CA-0B0B-FB45-AA51-B8DD02DCC640}"/>
              </a:ext>
            </a:extLst>
          </p:cNvPr>
          <p:cNvSpPr>
            <a:spLocks noGrp="1"/>
          </p:cNvSpPr>
          <p:nvPr>
            <p:ph type="body" sz="quarter" idx="35" hasCustomPrompt="1"/>
          </p:nvPr>
        </p:nvSpPr>
        <p:spPr bwMode="white">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accent6"/>
              </a:buClr>
              <a:buFont typeface="System Font Regular"/>
              <a:buChar char="−"/>
              <a:defRPr sz="1600">
                <a:solidFill>
                  <a:schemeClr val="accent6"/>
                </a:solidFill>
                <a:latin typeface="+mn-lt"/>
              </a:defRPr>
            </a:lvl1pPr>
          </a:lstStyle>
          <a:p>
            <a:pPr lvl="0"/>
            <a:r>
              <a:rPr lang="en-GB" noProof="0" dirty="0"/>
              <a:t>Subtitle</a:t>
            </a:r>
          </a:p>
        </p:txBody>
      </p:sp>
      <p:pic>
        <p:nvPicPr>
          <p:cNvPr id="17" name="Graphic 16">
            <a:extLst>
              <a:ext uri="{FF2B5EF4-FFF2-40B4-BE49-F238E27FC236}">
                <a16:creationId xmlns:a16="http://schemas.microsoft.com/office/drawing/2014/main" id="{40A92370-FB5B-46C9-8F53-163C795F22F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656A7F59-A079-40B2-BED1-67E504AE70F6}"/>
              </a:ext>
            </a:extLst>
          </p:cNvPr>
          <p:cNvSpPr>
            <a:spLocks noGrp="1"/>
          </p:cNvSpPr>
          <p:nvPr>
            <p:ph type="dt" sz="half" idx="31"/>
          </p:nvPr>
        </p:nvSpPr>
        <p:spPr/>
        <p:txBody>
          <a:bodyPr/>
          <a:lstStyle/>
          <a:p>
            <a:fld id="{2F430443-2BAD-4AB0-A0C7-16AD9CDFC660}" type="datetime1">
              <a:rPr lang="en-GB" noProof="0" smtClean="0"/>
              <a:t>11/06/2020</a:t>
            </a:fld>
            <a:endParaRPr lang="en-GB" noProof="0" dirty="0"/>
          </a:p>
        </p:txBody>
      </p:sp>
      <p:sp>
        <p:nvSpPr>
          <p:cNvPr id="5" name="Footer Placeholder 4">
            <a:extLst>
              <a:ext uri="{FF2B5EF4-FFF2-40B4-BE49-F238E27FC236}">
                <a16:creationId xmlns:a16="http://schemas.microsoft.com/office/drawing/2014/main" id="{F504AF20-A940-4C55-85A6-DD516EE12B94}"/>
              </a:ext>
            </a:extLst>
          </p:cNvPr>
          <p:cNvSpPr>
            <a:spLocks noGrp="1"/>
          </p:cNvSpPr>
          <p:nvPr>
            <p:ph type="ftr" sz="quarter" idx="32"/>
          </p:nvPr>
        </p:nvSpPr>
        <p:spPr/>
        <p:txBody>
          <a:bodyPr/>
          <a:lstStyle/>
          <a:p>
            <a:r>
              <a:rPr lang="en-GB" noProof="0" dirty="0"/>
              <a:t>| © Alfa Laval</a:t>
            </a:r>
          </a:p>
        </p:txBody>
      </p:sp>
      <p:sp>
        <p:nvSpPr>
          <p:cNvPr id="6" name="Slide Number Placeholder 5">
            <a:extLst>
              <a:ext uri="{FF2B5EF4-FFF2-40B4-BE49-F238E27FC236}">
                <a16:creationId xmlns:a16="http://schemas.microsoft.com/office/drawing/2014/main" id="{B4C94D2F-AB21-4196-B214-3B572D97BAF6}"/>
              </a:ext>
            </a:extLst>
          </p:cNvPr>
          <p:cNvSpPr>
            <a:spLocks noGrp="1"/>
          </p:cNvSpPr>
          <p:nvPr>
            <p:ph type="sldNum" sz="quarter" idx="33"/>
          </p:nvPr>
        </p:nvSpPr>
        <p:spPr/>
        <p:txBody>
          <a:bodyPr/>
          <a:lstStyle/>
          <a:p>
            <a:fld id="{E1781896-7108-754B-A195-4B41D5296C65}" type="slidenum">
              <a:rPr lang="en-GB" noProof="0" smtClean="0"/>
              <a:pPr/>
              <a:t>‹#›</a:t>
            </a:fld>
            <a:r>
              <a:rPr lang="en-GB" noProof="0" dirty="0"/>
              <a:t> |</a:t>
            </a:r>
          </a:p>
        </p:txBody>
      </p:sp>
      <p:sp>
        <p:nvSpPr>
          <p:cNvPr id="16" name="Freeform: Shape 12">
            <a:extLst>
              <a:ext uri="{FF2B5EF4-FFF2-40B4-BE49-F238E27FC236}">
                <a16:creationId xmlns:a16="http://schemas.microsoft.com/office/drawing/2014/main" id="{025F00EB-35D5-0D46-8D4A-028790D4219B}"/>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37" name="Freeform: Shape 28">
            <a:extLst>
              <a:ext uri="{FF2B5EF4-FFF2-40B4-BE49-F238E27FC236}">
                <a16:creationId xmlns:a16="http://schemas.microsoft.com/office/drawing/2014/main" id="{B718AD02-B796-B34F-9803-86E446374693}"/>
              </a:ext>
            </a:extLst>
          </p:cNvPr>
          <p:cNvSpPr>
            <a:spLocks noGrp="1"/>
          </p:cNvSpPr>
          <p:nvPr>
            <p:ph type="pic" sz="quarter" idx="37" hasCustomPrompt="1"/>
          </p:nvPr>
        </p:nvSpPr>
        <p:spPr>
          <a:xfrm>
            <a:off x="3863276" y="3879850"/>
            <a:ext cx="2845499" cy="1817688"/>
          </a:xfrm>
          <a:custGeom>
            <a:avLst/>
            <a:gdLst>
              <a:gd name="connsiteX0" fmla="*/ 0 w 2845499"/>
              <a:gd name="connsiteY0" fmla="*/ 0 h 1817688"/>
              <a:gd name="connsiteX1" fmla="*/ 2845499 w 2845499"/>
              <a:gd name="connsiteY1" fmla="*/ 0 h 1817688"/>
              <a:gd name="connsiteX2" fmla="*/ 2845499 w 2845499"/>
              <a:gd name="connsiteY2" fmla="*/ 1500188 h 1817688"/>
              <a:gd name="connsiteX3" fmla="*/ 2527999 w 2845499"/>
              <a:gd name="connsiteY3" fmla="*/ 1817688 h 1817688"/>
              <a:gd name="connsiteX4" fmla="*/ 0 w 2845499"/>
              <a:gd name="connsiteY4" fmla="*/ 1817688 h 18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499" h="1817688">
                <a:moveTo>
                  <a:pt x="0" y="0"/>
                </a:moveTo>
                <a:lnTo>
                  <a:pt x="2845499" y="0"/>
                </a:lnTo>
                <a:lnTo>
                  <a:pt x="2845499" y="1500188"/>
                </a:lnTo>
                <a:cubicBezTo>
                  <a:pt x="2845499" y="1675538"/>
                  <a:pt x="2703349" y="1817688"/>
                  <a:pt x="2527999" y="1817688"/>
                </a:cubicBezTo>
                <a:lnTo>
                  <a:pt x="0" y="1817688"/>
                </a:lnTo>
                <a:close/>
              </a:path>
            </a:pathLst>
          </a:custGeom>
          <a:solidFill>
            <a:schemeClr val="accent5">
              <a:lumMod val="20000"/>
              <a:lumOff val="80000"/>
            </a:schemeClr>
          </a:solidFill>
        </p:spPr>
        <p:txBody>
          <a:bodyPr vert="horz" wrap="square" lIns="180000" tIns="180000" rIns="0" bIns="0" rtlCol="0">
            <a:noAutofit/>
          </a:bodyPr>
          <a:lstStyle>
            <a:lvl1pPr marL="0" indent="0">
              <a:buFont typeface="Arial" panose="020B0604020202020204" pitchFamily="34" charset="0"/>
              <a:buNone/>
              <a:defRPr lang="en-US" sz="1400" dirty="0">
                <a:solidFill>
                  <a:schemeClr val="tx1"/>
                </a:solidFill>
              </a:defRPr>
            </a:lvl1pPr>
          </a:lstStyle>
          <a:p>
            <a:pPr marL="180000" marR="0" lvl="0" indent="-180000" fontAlgn="auto">
              <a:buSzTx/>
            </a:pPr>
            <a:r>
              <a:rPr lang="en-GB" noProof="0" dirty="0"/>
              <a:t>Place image here</a:t>
            </a:r>
          </a:p>
        </p:txBody>
      </p:sp>
      <p:sp>
        <p:nvSpPr>
          <p:cNvPr id="38" name="Freeform: Shape 33">
            <a:extLst>
              <a:ext uri="{FF2B5EF4-FFF2-40B4-BE49-F238E27FC236}">
                <a16:creationId xmlns:a16="http://schemas.microsoft.com/office/drawing/2014/main" id="{11A5C1E9-7448-2245-8AD5-A4D49E25BE9D}"/>
              </a:ext>
            </a:extLst>
          </p:cNvPr>
          <p:cNvSpPr>
            <a:spLocks noGrp="1"/>
          </p:cNvSpPr>
          <p:nvPr>
            <p:ph type="pic" sz="quarter" idx="20" hasCustomPrompt="1"/>
          </p:nvPr>
        </p:nvSpPr>
        <p:spPr>
          <a:xfrm>
            <a:off x="839785" y="1952625"/>
            <a:ext cx="2897644" cy="3744913"/>
          </a:xfrm>
          <a:custGeom>
            <a:avLst/>
            <a:gdLst>
              <a:gd name="connsiteX0" fmla="*/ 0 w 2845498"/>
              <a:gd name="connsiteY0" fmla="*/ 0 h 3797491"/>
              <a:gd name="connsiteX1" fmla="*/ 2845498 w 2845498"/>
              <a:gd name="connsiteY1" fmla="*/ 0 h 3797491"/>
              <a:gd name="connsiteX2" fmla="*/ 2845498 w 2845498"/>
              <a:gd name="connsiteY2" fmla="*/ 3797491 h 3797491"/>
              <a:gd name="connsiteX3" fmla="*/ 0 w 2845498"/>
              <a:gd name="connsiteY3" fmla="*/ 3797491 h 3797491"/>
            </a:gdLst>
            <a:ahLst/>
            <a:cxnLst>
              <a:cxn ang="0">
                <a:pos x="connsiteX0" y="connsiteY0"/>
              </a:cxn>
              <a:cxn ang="0">
                <a:pos x="connsiteX1" y="connsiteY1"/>
              </a:cxn>
              <a:cxn ang="0">
                <a:pos x="connsiteX2" y="connsiteY2"/>
              </a:cxn>
              <a:cxn ang="0">
                <a:pos x="connsiteX3" y="connsiteY3"/>
              </a:cxn>
            </a:cxnLst>
            <a:rect l="l" t="t" r="r" b="b"/>
            <a:pathLst>
              <a:path w="2845498" h="3797491">
                <a:moveTo>
                  <a:pt x="0" y="0"/>
                </a:moveTo>
                <a:lnTo>
                  <a:pt x="2845498" y="0"/>
                </a:lnTo>
                <a:lnTo>
                  <a:pt x="2845498" y="3797491"/>
                </a:lnTo>
                <a:lnTo>
                  <a:pt x="0" y="3797491"/>
                </a:lnTo>
                <a:close/>
              </a:path>
            </a:pathLst>
          </a:custGeom>
          <a:solidFill>
            <a:schemeClr val="accent5">
              <a:lumMod val="20000"/>
              <a:lumOff val="80000"/>
            </a:schemeClr>
          </a:solidFill>
        </p:spPr>
        <p:txBody>
          <a:bodyPr wrap="square" lIns="180000" tIns="180000">
            <a:noAutofit/>
          </a:bodyPr>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lang="en-US" sz="1400" kern="1200" dirty="0">
                <a:solidFill>
                  <a:schemeClr val="tx1"/>
                </a:solidFill>
                <a:latin typeface="+mn-lt"/>
                <a:ea typeface="+mn-ea"/>
                <a:cs typeface="+mn-cs"/>
              </a:defRPr>
            </a:lvl1pPr>
          </a:lstStyle>
          <a:p>
            <a:pPr marL="285750" marR="0" lvl="0" indent="-285750" algn="l" defTabSz="914400" rtl="0" eaLnBrk="1" fontAlgn="auto" latinLnBrk="0" hangingPunct="1">
              <a:lnSpc>
                <a:spcPct val="100000"/>
              </a:lnSpc>
              <a:spcBef>
                <a:spcPts val="0"/>
              </a:spcBef>
              <a:spcAft>
                <a:spcPts val="600"/>
              </a:spcAft>
              <a:buClr>
                <a:schemeClr val="tx1"/>
              </a:buClr>
              <a:buSzTx/>
              <a:tabLst/>
              <a:defRPr/>
            </a:pPr>
            <a:r>
              <a:rPr lang="en-GB" noProof="0" dirty="0"/>
              <a:t>Place image here</a:t>
            </a:r>
          </a:p>
        </p:txBody>
      </p:sp>
      <p:sp>
        <p:nvSpPr>
          <p:cNvPr id="39" name="Freeform: Shape 32">
            <a:extLst>
              <a:ext uri="{FF2B5EF4-FFF2-40B4-BE49-F238E27FC236}">
                <a16:creationId xmlns:a16="http://schemas.microsoft.com/office/drawing/2014/main" id="{4F8289A6-BEE7-9242-9201-C8710E8A84C5}"/>
              </a:ext>
            </a:extLst>
          </p:cNvPr>
          <p:cNvSpPr>
            <a:spLocks noGrp="1"/>
          </p:cNvSpPr>
          <p:nvPr>
            <p:ph type="pic" sz="quarter" idx="21" hasCustomPrompt="1"/>
          </p:nvPr>
        </p:nvSpPr>
        <p:spPr>
          <a:xfrm>
            <a:off x="3863276" y="1952625"/>
            <a:ext cx="2845499" cy="1817687"/>
          </a:xfrm>
          <a:custGeom>
            <a:avLst/>
            <a:gdLst>
              <a:gd name="connsiteX0" fmla="*/ 0 w 2845499"/>
              <a:gd name="connsiteY0" fmla="*/ 0 h 1817687"/>
              <a:gd name="connsiteX1" fmla="*/ 2845499 w 2845499"/>
              <a:gd name="connsiteY1" fmla="*/ 0 h 1817687"/>
              <a:gd name="connsiteX2" fmla="*/ 2845499 w 2845499"/>
              <a:gd name="connsiteY2" fmla="*/ 1817687 h 1817687"/>
              <a:gd name="connsiteX3" fmla="*/ 0 w 2845499"/>
              <a:gd name="connsiteY3" fmla="*/ 1817687 h 1817687"/>
            </a:gdLst>
            <a:ahLst/>
            <a:cxnLst>
              <a:cxn ang="0">
                <a:pos x="connsiteX0" y="connsiteY0"/>
              </a:cxn>
              <a:cxn ang="0">
                <a:pos x="connsiteX1" y="connsiteY1"/>
              </a:cxn>
              <a:cxn ang="0">
                <a:pos x="connsiteX2" y="connsiteY2"/>
              </a:cxn>
              <a:cxn ang="0">
                <a:pos x="connsiteX3" y="connsiteY3"/>
              </a:cxn>
            </a:cxnLst>
            <a:rect l="l" t="t" r="r" b="b"/>
            <a:pathLst>
              <a:path w="2845499" h="1817687">
                <a:moveTo>
                  <a:pt x="0" y="0"/>
                </a:moveTo>
                <a:lnTo>
                  <a:pt x="2845499" y="0"/>
                </a:lnTo>
                <a:lnTo>
                  <a:pt x="2845499" y="1817687"/>
                </a:lnTo>
                <a:lnTo>
                  <a:pt x="0" y="1817687"/>
                </a:lnTo>
                <a:close/>
              </a:path>
            </a:pathLst>
          </a:custGeom>
          <a:solidFill>
            <a:schemeClr val="accent5">
              <a:lumMod val="20000"/>
              <a:lumOff val="80000"/>
            </a:schemeClr>
          </a:solidFill>
        </p:spPr>
        <p:txBody>
          <a:bodyPr wrap="square" lIns="180000" tIns="180000">
            <a:noAutofit/>
          </a:bodyPr>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lang="en-US" sz="1400" kern="1200" dirty="0">
                <a:solidFill>
                  <a:schemeClr val="tx1"/>
                </a:solidFill>
                <a:latin typeface="+mn-lt"/>
                <a:ea typeface="+mn-ea"/>
                <a:cs typeface="+mn-cs"/>
              </a:defRPr>
            </a:lvl1pPr>
          </a:lstStyle>
          <a:p>
            <a:pPr marL="285750" marR="0" lvl="0" indent="-285750" algn="l" defTabSz="914400" rtl="0" eaLnBrk="1" fontAlgn="auto" latinLnBrk="0" hangingPunct="1">
              <a:lnSpc>
                <a:spcPct val="100000"/>
              </a:lnSpc>
              <a:spcBef>
                <a:spcPts val="0"/>
              </a:spcBef>
              <a:spcAft>
                <a:spcPts val="600"/>
              </a:spcAft>
              <a:buClr>
                <a:schemeClr val="tx1"/>
              </a:buClr>
              <a:buSzTx/>
              <a:tabLst/>
              <a:defRPr/>
            </a:pPr>
            <a:r>
              <a:rPr lang="en-GB" noProof="0" dirty="0"/>
              <a:t>Place image here</a:t>
            </a:r>
          </a:p>
        </p:txBody>
      </p:sp>
      <p:sp>
        <p:nvSpPr>
          <p:cNvPr id="40" name="Text Placeholder 2">
            <a:extLst>
              <a:ext uri="{FF2B5EF4-FFF2-40B4-BE49-F238E27FC236}">
                <a16:creationId xmlns:a16="http://schemas.microsoft.com/office/drawing/2014/main" id="{C1DDBB97-1C8E-0347-B27A-44041D267DF4}"/>
              </a:ext>
            </a:extLst>
          </p:cNvPr>
          <p:cNvSpPr>
            <a:spLocks noGrp="1"/>
          </p:cNvSpPr>
          <p:nvPr>
            <p:ph type="body" sz="quarter" idx="38" hasCustomPrompt="1"/>
          </p:nvPr>
        </p:nvSpPr>
        <p:spPr>
          <a:xfrm>
            <a:off x="7104063" y="1952625"/>
            <a:ext cx="4716461"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39872982"/>
      </p:ext>
    </p:extLst>
  </p:cSld>
  <p:clrMapOvr>
    <a:masterClrMapping/>
  </p:clrMapOvr>
  <p:transition>
    <p:fade/>
  </p:transition>
  <p:extLst>
    <p:ext uri="{DCECCB84-F9BA-43D5-87BE-67443E8EF086}">
      <p15:sldGuideLst xmlns:p15="http://schemas.microsoft.com/office/powerpoint/2012/main">
        <p15:guide id="4" orient="horz" pos="3589" userDrawn="1">
          <p15:clr>
            <a:srgbClr val="5ACBF0"/>
          </p15:clr>
        </p15:guide>
        <p15:guide id="12" pos="4226" userDrawn="1">
          <p15:clr>
            <a:srgbClr val="5ACBF0"/>
          </p15:clr>
        </p15:guide>
        <p15:guide id="13" orient="horz" pos="1230" userDrawn="1">
          <p15:clr>
            <a:srgbClr val="5ACBF0"/>
          </p15:clr>
        </p15:guide>
        <p15:guide id="14" pos="4475" userDrawn="1">
          <p15:clr>
            <a:srgbClr val="5ACBF0"/>
          </p15:clr>
        </p15:guide>
        <p15:guide id="15" pos="7446" userDrawn="1">
          <p15:clr>
            <a:srgbClr val="5ACBF0"/>
          </p15:clr>
        </p15:guide>
        <p15:guide id="16" pos="529" userDrawn="1">
          <p15:clr>
            <a:srgbClr val="5ACBF0"/>
          </p15:clr>
        </p15:guide>
        <p15:guide id="17" orient="horz" pos="754" userDrawn="1">
          <p15:clr>
            <a:srgbClr val="5ACBF0"/>
          </p15:clr>
        </p15:guide>
        <p15:guide id="18" orient="horz" pos="187"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REAM TEXT PAGE 3 IMAGE">
    <p:spTree>
      <p:nvGrpSpPr>
        <p:cNvPr id="1" name=""/>
        <p:cNvGrpSpPr/>
        <p:nvPr/>
      </p:nvGrpSpPr>
      <p:grpSpPr>
        <a:xfrm>
          <a:off x="0" y="0"/>
          <a:ext cx="0" cy="0"/>
          <a:chOff x="0" y="0"/>
          <a:chExt cx="0" cy="0"/>
        </a:xfrm>
      </p:grpSpPr>
      <p:sp>
        <p:nvSpPr>
          <p:cNvPr id="40" name="Freeform: Shape 18">
            <a:extLst>
              <a:ext uri="{FF2B5EF4-FFF2-40B4-BE49-F238E27FC236}">
                <a16:creationId xmlns:a16="http://schemas.microsoft.com/office/drawing/2014/main" id="{40B3826A-6B3A-984B-B15B-4773DEB4A60F}"/>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bg2"/>
          </a:solidFill>
          <a:ln w="6350" cap="flat">
            <a:noFill/>
            <a:prstDash val="solid"/>
            <a:miter/>
          </a:ln>
        </p:spPr>
        <p:txBody>
          <a:bodyPr rtlCol="0" anchor="ctr"/>
          <a:lstStyle/>
          <a:p>
            <a:endParaRPr lang="en-GB" noProof="0" dirty="0"/>
          </a:p>
        </p:txBody>
      </p:sp>
      <p:sp>
        <p:nvSpPr>
          <p:cNvPr id="41" name="Title Placeholder 1">
            <a:extLst>
              <a:ext uri="{FF2B5EF4-FFF2-40B4-BE49-F238E27FC236}">
                <a16:creationId xmlns:a16="http://schemas.microsoft.com/office/drawing/2014/main" id="{6A7F30B0-1E2A-314C-978A-D1E53DE77800}"/>
              </a:ext>
            </a:extLst>
          </p:cNvPr>
          <p:cNvSpPr>
            <a:spLocks noGrp="1"/>
          </p:cNvSpPr>
          <p:nvPr>
            <p:ph type="title" hasCustomPrompt="1"/>
          </p:nvPr>
        </p:nvSpPr>
        <p:spPr>
          <a:xfrm>
            <a:off x="839785" y="307590"/>
            <a:ext cx="9469439" cy="504000"/>
          </a:xfrm>
          <a:prstGeom prst="rect">
            <a:avLst/>
          </a:prstGeom>
        </p:spPr>
        <p:txBody>
          <a:bodyPr vert="horz" lIns="0" tIns="0" rIns="0" bIns="0" rtlCol="0" anchor="ctr" anchorCtr="0">
            <a:noAutofit/>
          </a:bodyPr>
          <a:lstStyle>
            <a:lvl1pPr>
              <a:defRPr sz="3000">
                <a:solidFill>
                  <a:schemeClr val="tx2"/>
                </a:solidFill>
              </a:defRPr>
            </a:lvl1pPr>
          </a:lstStyle>
          <a:p>
            <a:r>
              <a:rPr lang="en-GB" noProof="0" dirty="0"/>
              <a:t>Title</a:t>
            </a:r>
          </a:p>
        </p:txBody>
      </p:sp>
      <p:sp>
        <p:nvSpPr>
          <p:cNvPr id="42" name="Text Placeholder 13">
            <a:extLst>
              <a:ext uri="{FF2B5EF4-FFF2-40B4-BE49-F238E27FC236}">
                <a16:creationId xmlns:a16="http://schemas.microsoft.com/office/drawing/2014/main" id="{F93DEDCE-DDB5-D54B-8DD7-FA6D7F524070}"/>
              </a:ext>
            </a:extLst>
          </p:cNvPr>
          <p:cNvSpPr>
            <a:spLocks noGrp="1"/>
          </p:cNvSpPr>
          <p:nvPr>
            <p:ph type="body" sz="quarter" idx="35" hasCustomPrompt="1"/>
          </p:nvPr>
        </p:nvSpPr>
        <p:spPr>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tx1"/>
              </a:buClr>
              <a:buFont typeface="System Font Regular"/>
              <a:buChar char="−"/>
              <a:defRPr sz="1600">
                <a:solidFill>
                  <a:schemeClr val="tx1"/>
                </a:solidFill>
                <a:latin typeface="+mn-lt"/>
              </a:defRPr>
            </a:lvl1pPr>
          </a:lstStyle>
          <a:p>
            <a:pPr lvl="0"/>
            <a:r>
              <a:rPr lang="en-GB" noProof="0" dirty="0"/>
              <a:t>Subtitle</a:t>
            </a:r>
          </a:p>
        </p:txBody>
      </p:sp>
      <p:pic>
        <p:nvPicPr>
          <p:cNvPr id="19" name="Graphic 18">
            <a:extLst>
              <a:ext uri="{FF2B5EF4-FFF2-40B4-BE49-F238E27FC236}">
                <a16:creationId xmlns:a16="http://schemas.microsoft.com/office/drawing/2014/main" id="{32E1FADA-8602-40C5-A5C1-FFA71DCC61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ED7A5334-EB41-4ED0-92E3-7818A621E1B3}"/>
              </a:ext>
            </a:extLst>
          </p:cNvPr>
          <p:cNvSpPr>
            <a:spLocks noGrp="1"/>
          </p:cNvSpPr>
          <p:nvPr>
            <p:ph type="dt" sz="half" idx="31"/>
          </p:nvPr>
        </p:nvSpPr>
        <p:spPr/>
        <p:txBody>
          <a:bodyPr/>
          <a:lstStyle/>
          <a:p>
            <a:fld id="{6C1B1A53-D633-4685-AA11-41F0940F9543}" type="datetime1">
              <a:rPr lang="en-GB" noProof="0" smtClean="0"/>
              <a:t>11/06/2020</a:t>
            </a:fld>
            <a:endParaRPr lang="en-GB" noProof="0" dirty="0"/>
          </a:p>
        </p:txBody>
      </p:sp>
      <p:sp>
        <p:nvSpPr>
          <p:cNvPr id="5" name="Footer Placeholder 4">
            <a:extLst>
              <a:ext uri="{FF2B5EF4-FFF2-40B4-BE49-F238E27FC236}">
                <a16:creationId xmlns:a16="http://schemas.microsoft.com/office/drawing/2014/main" id="{FAB11FDD-F23E-4278-A41F-2F6E6E5B5C6B}"/>
              </a:ext>
            </a:extLst>
          </p:cNvPr>
          <p:cNvSpPr>
            <a:spLocks noGrp="1"/>
          </p:cNvSpPr>
          <p:nvPr>
            <p:ph type="ftr" sz="quarter" idx="32"/>
          </p:nvPr>
        </p:nvSpPr>
        <p:spPr/>
        <p:txBody>
          <a:bodyPr/>
          <a:lstStyle/>
          <a:p>
            <a:r>
              <a:rPr lang="en-GB" noProof="0" dirty="0"/>
              <a:t>| © Alfa Laval</a:t>
            </a:r>
          </a:p>
        </p:txBody>
      </p:sp>
      <p:sp>
        <p:nvSpPr>
          <p:cNvPr id="6" name="Slide Number Placeholder 5">
            <a:extLst>
              <a:ext uri="{FF2B5EF4-FFF2-40B4-BE49-F238E27FC236}">
                <a16:creationId xmlns:a16="http://schemas.microsoft.com/office/drawing/2014/main" id="{CD0B39C1-9F6D-4B07-925D-E6F248A66694}"/>
              </a:ext>
            </a:extLst>
          </p:cNvPr>
          <p:cNvSpPr>
            <a:spLocks noGrp="1"/>
          </p:cNvSpPr>
          <p:nvPr>
            <p:ph type="sldNum" sz="quarter" idx="33"/>
          </p:nvPr>
        </p:nvSpPr>
        <p:spPr/>
        <p:txBody>
          <a:bodyPr/>
          <a:lstStyle/>
          <a:p>
            <a:fld id="{E1781896-7108-754B-A195-4B41D5296C65}" type="slidenum">
              <a:rPr lang="en-GB" noProof="0" smtClean="0"/>
              <a:pPr/>
              <a:t>‹#›</a:t>
            </a:fld>
            <a:r>
              <a:rPr lang="en-GB" noProof="0" dirty="0"/>
              <a:t> |</a:t>
            </a:r>
          </a:p>
        </p:txBody>
      </p:sp>
      <p:sp>
        <p:nvSpPr>
          <p:cNvPr id="16" name="Freeform: Shape 12">
            <a:extLst>
              <a:ext uri="{FF2B5EF4-FFF2-40B4-BE49-F238E27FC236}">
                <a16:creationId xmlns:a16="http://schemas.microsoft.com/office/drawing/2014/main" id="{56537783-D845-EF42-A6A9-F45E5692732E}"/>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35" name="Freeform: Shape 28">
            <a:extLst>
              <a:ext uri="{FF2B5EF4-FFF2-40B4-BE49-F238E27FC236}">
                <a16:creationId xmlns:a16="http://schemas.microsoft.com/office/drawing/2014/main" id="{8456A04A-F26E-DF4C-98A7-0824E0F47A4F}"/>
              </a:ext>
            </a:extLst>
          </p:cNvPr>
          <p:cNvSpPr>
            <a:spLocks noGrp="1"/>
          </p:cNvSpPr>
          <p:nvPr>
            <p:ph type="pic" sz="quarter" idx="37" hasCustomPrompt="1"/>
          </p:nvPr>
        </p:nvSpPr>
        <p:spPr>
          <a:xfrm>
            <a:off x="3863276" y="3879850"/>
            <a:ext cx="2845499" cy="1817688"/>
          </a:xfrm>
          <a:custGeom>
            <a:avLst/>
            <a:gdLst>
              <a:gd name="connsiteX0" fmla="*/ 0 w 2845499"/>
              <a:gd name="connsiteY0" fmla="*/ 0 h 1817688"/>
              <a:gd name="connsiteX1" fmla="*/ 2845499 w 2845499"/>
              <a:gd name="connsiteY1" fmla="*/ 0 h 1817688"/>
              <a:gd name="connsiteX2" fmla="*/ 2845499 w 2845499"/>
              <a:gd name="connsiteY2" fmla="*/ 1500188 h 1817688"/>
              <a:gd name="connsiteX3" fmla="*/ 2527999 w 2845499"/>
              <a:gd name="connsiteY3" fmla="*/ 1817688 h 1817688"/>
              <a:gd name="connsiteX4" fmla="*/ 0 w 2845499"/>
              <a:gd name="connsiteY4" fmla="*/ 1817688 h 181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499" h="1817688">
                <a:moveTo>
                  <a:pt x="0" y="0"/>
                </a:moveTo>
                <a:lnTo>
                  <a:pt x="2845499" y="0"/>
                </a:lnTo>
                <a:lnTo>
                  <a:pt x="2845499" y="1500188"/>
                </a:lnTo>
                <a:cubicBezTo>
                  <a:pt x="2845499" y="1675538"/>
                  <a:pt x="2703349" y="1817688"/>
                  <a:pt x="2527999" y="1817688"/>
                </a:cubicBezTo>
                <a:lnTo>
                  <a:pt x="0" y="1817688"/>
                </a:lnTo>
                <a:close/>
              </a:path>
            </a:pathLst>
          </a:custGeom>
          <a:solidFill>
            <a:schemeClr val="accent5">
              <a:lumMod val="20000"/>
              <a:lumOff val="80000"/>
            </a:schemeClr>
          </a:solidFill>
        </p:spPr>
        <p:txBody>
          <a:bodyPr vert="horz" wrap="square" lIns="180000" tIns="180000" rIns="0" bIns="0" rtlCol="0">
            <a:noAutofit/>
          </a:bodyPr>
          <a:lstStyle>
            <a:lvl1pPr marL="0" indent="0">
              <a:buFont typeface="Arial" panose="020B0604020202020204" pitchFamily="34" charset="0"/>
              <a:buNone/>
              <a:defRPr lang="en-US" sz="1400" dirty="0">
                <a:solidFill>
                  <a:schemeClr val="tx1"/>
                </a:solidFill>
              </a:defRPr>
            </a:lvl1pPr>
          </a:lstStyle>
          <a:p>
            <a:pPr marL="180000" marR="0" lvl="0" indent="-180000" fontAlgn="auto">
              <a:buSzTx/>
            </a:pPr>
            <a:r>
              <a:rPr lang="en-GB" noProof="0" dirty="0"/>
              <a:t>Place image here</a:t>
            </a:r>
          </a:p>
        </p:txBody>
      </p:sp>
      <p:sp>
        <p:nvSpPr>
          <p:cNvPr id="36" name="Freeform: Shape 33">
            <a:extLst>
              <a:ext uri="{FF2B5EF4-FFF2-40B4-BE49-F238E27FC236}">
                <a16:creationId xmlns:a16="http://schemas.microsoft.com/office/drawing/2014/main" id="{338FBFE2-B6C1-3545-8988-76B57D5FF868}"/>
              </a:ext>
            </a:extLst>
          </p:cNvPr>
          <p:cNvSpPr>
            <a:spLocks noGrp="1"/>
          </p:cNvSpPr>
          <p:nvPr>
            <p:ph type="pic" sz="quarter" idx="20" hasCustomPrompt="1"/>
          </p:nvPr>
        </p:nvSpPr>
        <p:spPr>
          <a:xfrm>
            <a:off x="839785" y="1952625"/>
            <a:ext cx="2897644" cy="3744913"/>
          </a:xfrm>
          <a:custGeom>
            <a:avLst/>
            <a:gdLst>
              <a:gd name="connsiteX0" fmla="*/ 0 w 2845498"/>
              <a:gd name="connsiteY0" fmla="*/ 0 h 3797491"/>
              <a:gd name="connsiteX1" fmla="*/ 2845498 w 2845498"/>
              <a:gd name="connsiteY1" fmla="*/ 0 h 3797491"/>
              <a:gd name="connsiteX2" fmla="*/ 2845498 w 2845498"/>
              <a:gd name="connsiteY2" fmla="*/ 3797491 h 3797491"/>
              <a:gd name="connsiteX3" fmla="*/ 0 w 2845498"/>
              <a:gd name="connsiteY3" fmla="*/ 3797491 h 3797491"/>
            </a:gdLst>
            <a:ahLst/>
            <a:cxnLst>
              <a:cxn ang="0">
                <a:pos x="connsiteX0" y="connsiteY0"/>
              </a:cxn>
              <a:cxn ang="0">
                <a:pos x="connsiteX1" y="connsiteY1"/>
              </a:cxn>
              <a:cxn ang="0">
                <a:pos x="connsiteX2" y="connsiteY2"/>
              </a:cxn>
              <a:cxn ang="0">
                <a:pos x="connsiteX3" y="connsiteY3"/>
              </a:cxn>
            </a:cxnLst>
            <a:rect l="l" t="t" r="r" b="b"/>
            <a:pathLst>
              <a:path w="2845498" h="3797491">
                <a:moveTo>
                  <a:pt x="0" y="0"/>
                </a:moveTo>
                <a:lnTo>
                  <a:pt x="2845498" y="0"/>
                </a:lnTo>
                <a:lnTo>
                  <a:pt x="2845498" y="3797491"/>
                </a:lnTo>
                <a:lnTo>
                  <a:pt x="0" y="3797491"/>
                </a:lnTo>
                <a:close/>
              </a:path>
            </a:pathLst>
          </a:custGeom>
          <a:solidFill>
            <a:schemeClr val="accent5">
              <a:lumMod val="20000"/>
              <a:lumOff val="80000"/>
            </a:schemeClr>
          </a:solidFill>
        </p:spPr>
        <p:txBody>
          <a:bodyPr wrap="square" lIns="180000" tIns="180000">
            <a:noAutofit/>
          </a:bodyPr>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lang="en-US" sz="1400" kern="1200" dirty="0">
                <a:solidFill>
                  <a:schemeClr val="tx1"/>
                </a:solidFill>
                <a:latin typeface="+mn-lt"/>
                <a:ea typeface="+mn-ea"/>
                <a:cs typeface="+mn-cs"/>
              </a:defRPr>
            </a:lvl1pPr>
          </a:lstStyle>
          <a:p>
            <a:pPr marL="285750" marR="0" lvl="0" indent="-285750" algn="l" defTabSz="914400" rtl="0" eaLnBrk="1" fontAlgn="auto" latinLnBrk="0" hangingPunct="1">
              <a:lnSpc>
                <a:spcPct val="100000"/>
              </a:lnSpc>
              <a:spcBef>
                <a:spcPts val="0"/>
              </a:spcBef>
              <a:spcAft>
                <a:spcPts val="600"/>
              </a:spcAft>
              <a:buClr>
                <a:schemeClr val="tx1"/>
              </a:buClr>
              <a:buSzTx/>
              <a:tabLst/>
              <a:defRPr/>
            </a:pPr>
            <a:r>
              <a:rPr lang="en-GB" noProof="0" dirty="0"/>
              <a:t>Place image here</a:t>
            </a:r>
          </a:p>
        </p:txBody>
      </p:sp>
      <p:sp>
        <p:nvSpPr>
          <p:cNvPr id="37" name="Freeform: Shape 32">
            <a:extLst>
              <a:ext uri="{FF2B5EF4-FFF2-40B4-BE49-F238E27FC236}">
                <a16:creationId xmlns:a16="http://schemas.microsoft.com/office/drawing/2014/main" id="{D593A631-7EE3-0D4B-B11B-DC4BBFF4C0C4}"/>
              </a:ext>
            </a:extLst>
          </p:cNvPr>
          <p:cNvSpPr>
            <a:spLocks noGrp="1"/>
          </p:cNvSpPr>
          <p:nvPr>
            <p:ph type="pic" sz="quarter" idx="21" hasCustomPrompt="1"/>
          </p:nvPr>
        </p:nvSpPr>
        <p:spPr>
          <a:xfrm>
            <a:off x="3863276" y="1952625"/>
            <a:ext cx="2845499" cy="1817687"/>
          </a:xfrm>
          <a:custGeom>
            <a:avLst/>
            <a:gdLst>
              <a:gd name="connsiteX0" fmla="*/ 0 w 2845499"/>
              <a:gd name="connsiteY0" fmla="*/ 0 h 1817687"/>
              <a:gd name="connsiteX1" fmla="*/ 2845499 w 2845499"/>
              <a:gd name="connsiteY1" fmla="*/ 0 h 1817687"/>
              <a:gd name="connsiteX2" fmla="*/ 2845499 w 2845499"/>
              <a:gd name="connsiteY2" fmla="*/ 1817687 h 1817687"/>
              <a:gd name="connsiteX3" fmla="*/ 0 w 2845499"/>
              <a:gd name="connsiteY3" fmla="*/ 1817687 h 1817687"/>
            </a:gdLst>
            <a:ahLst/>
            <a:cxnLst>
              <a:cxn ang="0">
                <a:pos x="connsiteX0" y="connsiteY0"/>
              </a:cxn>
              <a:cxn ang="0">
                <a:pos x="connsiteX1" y="connsiteY1"/>
              </a:cxn>
              <a:cxn ang="0">
                <a:pos x="connsiteX2" y="connsiteY2"/>
              </a:cxn>
              <a:cxn ang="0">
                <a:pos x="connsiteX3" y="connsiteY3"/>
              </a:cxn>
            </a:cxnLst>
            <a:rect l="l" t="t" r="r" b="b"/>
            <a:pathLst>
              <a:path w="2845499" h="1817687">
                <a:moveTo>
                  <a:pt x="0" y="0"/>
                </a:moveTo>
                <a:lnTo>
                  <a:pt x="2845499" y="0"/>
                </a:lnTo>
                <a:lnTo>
                  <a:pt x="2845499" y="1817687"/>
                </a:lnTo>
                <a:lnTo>
                  <a:pt x="0" y="1817687"/>
                </a:lnTo>
                <a:close/>
              </a:path>
            </a:pathLst>
          </a:custGeom>
          <a:solidFill>
            <a:schemeClr val="accent5">
              <a:lumMod val="20000"/>
              <a:lumOff val="80000"/>
            </a:schemeClr>
          </a:solidFill>
        </p:spPr>
        <p:txBody>
          <a:bodyPr wrap="square" lIns="180000" tIns="180000">
            <a:noAutofit/>
          </a:bodyPr>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lang="en-US" sz="1400" kern="1200" dirty="0">
                <a:solidFill>
                  <a:schemeClr val="tx1"/>
                </a:solidFill>
                <a:latin typeface="+mn-lt"/>
                <a:ea typeface="+mn-ea"/>
                <a:cs typeface="+mn-cs"/>
              </a:defRPr>
            </a:lvl1pPr>
          </a:lstStyle>
          <a:p>
            <a:pPr marL="285750" marR="0" lvl="0" indent="-285750" algn="l" defTabSz="914400" rtl="0" eaLnBrk="1" fontAlgn="auto" latinLnBrk="0" hangingPunct="1">
              <a:lnSpc>
                <a:spcPct val="100000"/>
              </a:lnSpc>
              <a:spcBef>
                <a:spcPts val="0"/>
              </a:spcBef>
              <a:spcAft>
                <a:spcPts val="600"/>
              </a:spcAft>
              <a:buClr>
                <a:schemeClr val="tx1"/>
              </a:buClr>
              <a:buSzTx/>
              <a:tabLst/>
              <a:defRPr/>
            </a:pPr>
            <a:r>
              <a:rPr lang="en-GB" noProof="0" dirty="0"/>
              <a:t>Place image here</a:t>
            </a:r>
          </a:p>
        </p:txBody>
      </p:sp>
      <p:sp>
        <p:nvSpPr>
          <p:cNvPr id="39" name="Text Placeholder 2">
            <a:extLst>
              <a:ext uri="{FF2B5EF4-FFF2-40B4-BE49-F238E27FC236}">
                <a16:creationId xmlns:a16="http://schemas.microsoft.com/office/drawing/2014/main" id="{84012CD1-AFAB-B74D-AAAD-1EA3499B68ED}"/>
              </a:ext>
            </a:extLst>
          </p:cNvPr>
          <p:cNvSpPr>
            <a:spLocks noGrp="1"/>
          </p:cNvSpPr>
          <p:nvPr>
            <p:ph type="body" sz="quarter" idx="38" hasCustomPrompt="1"/>
          </p:nvPr>
        </p:nvSpPr>
        <p:spPr>
          <a:xfrm>
            <a:off x="7104063" y="1952625"/>
            <a:ext cx="4716461"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46371398"/>
      </p:ext>
    </p:extLst>
  </p:cSld>
  <p:clrMapOvr>
    <a:masterClrMapping/>
  </p:clrMapOvr>
  <p:transition>
    <p:fade/>
  </p:transition>
  <p:extLst>
    <p:ext uri="{DCECCB84-F9BA-43D5-87BE-67443E8EF086}">
      <p15:sldGuideLst xmlns:p15="http://schemas.microsoft.com/office/powerpoint/2012/main">
        <p15:guide id="1" orient="horz" pos="1230" userDrawn="1">
          <p15:clr>
            <a:srgbClr val="5ACBF0"/>
          </p15:clr>
        </p15:guide>
        <p15:guide id="2" orient="horz" pos="3589" userDrawn="1">
          <p15:clr>
            <a:srgbClr val="5ACBF0"/>
          </p15:clr>
        </p15:guide>
        <p15:guide id="3" orient="horz" pos="754" userDrawn="1">
          <p15:clr>
            <a:srgbClr val="5ACBF0"/>
          </p15:clr>
        </p15:guide>
        <p15:guide id="4" pos="7446" userDrawn="1">
          <p15:clr>
            <a:srgbClr val="5ACBF0"/>
          </p15:clr>
        </p15:guide>
        <p15:guide id="7" orient="horz" pos="187" userDrawn="1">
          <p15:clr>
            <a:srgbClr val="5ACBF0"/>
          </p15:clr>
        </p15:guide>
        <p15:guide id="8" pos="4226" userDrawn="1">
          <p15:clr>
            <a:srgbClr val="5ACBF0"/>
          </p15:clr>
        </p15:guide>
        <p15:guide id="9" pos="4475" userDrawn="1">
          <p15:clr>
            <a:srgbClr val="5ACBF0"/>
          </p15:clr>
        </p15:guide>
        <p15:guide id="12" pos="529"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CHART SUBTITLE">
    <p:spTree>
      <p:nvGrpSpPr>
        <p:cNvPr id="1" name=""/>
        <p:cNvGrpSpPr/>
        <p:nvPr/>
      </p:nvGrpSpPr>
      <p:grpSpPr>
        <a:xfrm>
          <a:off x="0" y="0"/>
          <a:ext cx="0" cy="0"/>
          <a:chOff x="0" y="0"/>
          <a:chExt cx="0" cy="0"/>
        </a:xfrm>
      </p:grpSpPr>
      <p:sp>
        <p:nvSpPr>
          <p:cNvPr id="26" name="Freeform: Shape 18">
            <a:extLst>
              <a:ext uri="{FF2B5EF4-FFF2-40B4-BE49-F238E27FC236}">
                <a16:creationId xmlns:a16="http://schemas.microsoft.com/office/drawing/2014/main" id="{5C4765E4-B6E2-B044-B6BD-1343E466E5DE}"/>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tx2"/>
          </a:solidFill>
          <a:ln w="6350" cap="flat">
            <a:noFill/>
            <a:prstDash val="solid"/>
            <a:miter/>
          </a:ln>
        </p:spPr>
        <p:txBody>
          <a:bodyPr rtlCol="0" anchor="ctr"/>
          <a:lstStyle/>
          <a:p>
            <a:endParaRPr lang="en-GB" noProof="0" dirty="0"/>
          </a:p>
        </p:txBody>
      </p:sp>
      <p:sp>
        <p:nvSpPr>
          <p:cNvPr id="27" name="Title Placeholder 1">
            <a:extLst>
              <a:ext uri="{FF2B5EF4-FFF2-40B4-BE49-F238E27FC236}">
                <a16:creationId xmlns:a16="http://schemas.microsoft.com/office/drawing/2014/main" id="{B6119E95-9238-C24B-A301-6FE6E40678BB}"/>
              </a:ext>
            </a:extLst>
          </p:cNvPr>
          <p:cNvSpPr>
            <a:spLocks noGrp="1"/>
          </p:cNvSpPr>
          <p:nvPr>
            <p:ph type="title" hasCustomPrompt="1"/>
          </p:nvPr>
        </p:nvSpPr>
        <p:spPr bwMode="white">
          <a:xfrm>
            <a:off x="839785" y="307590"/>
            <a:ext cx="9469439" cy="504000"/>
          </a:xfrm>
          <a:prstGeom prst="rect">
            <a:avLst/>
          </a:prstGeom>
        </p:spPr>
        <p:txBody>
          <a:bodyPr vert="horz" lIns="0" tIns="0" rIns="0" bIns="0" rtlCol="0" anchor="ctr" anchorCtr="0">
            <a:noAutofit/>
          </a:bodyPr>
          <a:lstStyle>
            <a:lvl1pPr>
              <a:defRPr sz="3000">
                <a:solidFill>
                  <a:schemeClr val="bg1"/>
                </a:solidFill>
              </a:defRPr>
            </a:lvl1pPr>
          </a:lstStyle>
          <a:p>
            <a:r>
              <a:rPr lang="en-GB" noProof="0" dirty="0"/>
              <a:t>Title</a:t>
            </a:r>
          </a:p>
        </p:txBody>
      </p:sp>
      <p:sp>
        <p:nvSpPr>
          <p:cNvPr id="28" name="Text Placeholder 13">
            <a:extLst>
              <a:ext uri="{FF2B5EF4-FFF2-40B4-BE49-F238E27FC236}">
                <a16:creationId xmlns:a16="http://schemas.microsoft.com/office/drawing/2014/main" id="{AEF40AED-BC5C-024B-8FA8-518CD11B6134}"/>
              </a:ext>
            </a:extLst>
          </p:cNvPr>
          <p:cNvSpPr>
            <a:spLocks noGrp="1"/>
          </p:cNvSpPr>
          <p:nvPr>
            <p:ph type="body" sz="quarter" idx="35" hasCustomPrompt="1"/>
          </p:nvPr>
        </p:nvSpPr>
        <p:spPr bwMode="white">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accent6"/>
              </a:buClr>
              <a:buFont typeface="System Font Regular"/>
              <a:buChar char="−"/>
              <a:defRPr sz="1600">
                <a:solidFill>
                  <a:schemeClr val="accent6"/>
                </a:solidFill>
                <a:latin typeface="+mn-lt"/>
              </a:defRPr>
            </a:lvl1pPr>
          </a:lstStyle>
          <a:p>
            <a:pPr lvl="0"/>
            <a:r>
              <a:rPr lang="en-GB" noProof="0" dirty="0"/>
              <a:t>Subtitle</a:t>
            </a:r>
          </a:p>
        </p:txBody>
      </p:sp>
      <p:pic>
        <p:nvPicPr>
          <p:cNvPr id="13" name="Graphic 12">
            <a:extLst>
              <a:ext uri="{FF2B5EF4-FFF2-40B4-BE49-F238E27FC236}">
                <a16:creationId xmlns:a16="http://schemas.microsoft.com/office/drawing/2014/main" id="{6104A670-4A07-4E66-A40B-042547F4AC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C0A5F307-E1A2-470C-AF6B-2BCC6DF76729}"/>
              </a:ext>
            </a:extLst>
          </p:cNvPr>
          <p:cNvSpPr>
            <a:spLocks noGrp="1"/>
          </p:cNvSpPr>
          <p:nvPr>
            <p:ph type="dt" sz="half" idx="28"/>
          </p:nvPr>
        </p:nvSpPr>
        <p:spPr/>
        <p:txBody>
          <a:bodyPr/>
          <a:lstStyle/>
          <a:p>
            <a:fld id="{E6FFD999-596E-4CE3-A1A1-7FB93AF5FB41}" type="datetime1">
              <a:rPr lang="en-GB" noProof="0" smtClean="0"/>
              <a:t>11/06/2020</a:t>
            </a:fld>
            <a:endParaRPr lang="en-GB" noProof="0" dirty="0"/>
          </a:p>
        </p:txBody>
      </p:sp>
      <p:sp>
        <p:nvSpPr>
          <p:cNvPr id="5" name="Footer Placeholder 4">
            <a:extLst>
              <a:ext uri="{FF2B5EF4-FFF2-40B4-BE49-F238E27FC236}">
                <a16:creationId xmlns:a16="http://schemas.microsoft.com/office/drawing/2014/main" id="{BC393354-0A51-4793-94C0-55A7FA390F44}"/>
              </a:ext>
            </a:extLst>
          </p:cNvPr>
          <p:cNvSpPr>
            <a:spLocks noGrp="1"/>
          </p:cNvSpPr>
          <p:nvPr>
            <p:ph type="ftr" sz="quarter" idx="29"/>
          </p:nvPr>
        </p:nvSpPr>
        <p:spPr/>
        <p:txBody>
          <a:bodyPr/>
          <a:lstStyle/>
          <a:p>
            <a:r>
              <a:rPr lang="en-GB" noProof="0" dirty="0"/>
              <a:t>| © Alfa Laval</a:t>
            </a:r>
          </a:p>
        </p:txBody>
      </p:sp>
      <p:sp>
        <p:nvSpPr>
          <p:cNvPr id="7" name="Slide Number Placeholder 6">
            <a:extLst>
              <a:ext uri="{FF2B5EF4-FFF2-40B4-BE49-F238E27FC236}">
                <a16:creationId xmlns:a16="http://schemas.microsoft.com/office/drawing/2014/main" id="{F543DA91-9900-45DE-B8A1-512E8748A6C8}"/>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15" name="Freeform: Shape 12">
            <a:extLst>
              <a:ext uri="{FF2B5EF4-FFF2-40B4-BE49-F238E27FC236}">
                <a16:creationId xmlns:a16="http://schemas.microsoft.com/office/drawing/2014/main" id="{E1836EC1-1282-1D40-9186-C8ACB6EEA8B9}"/>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24" name="Chart Placeholder 5">
            <a:extLst>
              <a:ext uri="{FF2B5EF4-FFF2-40B4-BE49-F238E27FC236}">
                <a16:creationId xmlns:a16="http://schemas.microsoft.com/office/drawing/2014/main" id="{572CB4BE-4DCB-8947-94DA-23FC02F12053}"/>
              </a:ext>
            </a:extLst>
          </p:cNvPr>
          <p:cNvSpPr>
            <a:spLocks noGrp="1"/>
          </p:cNvSpPr>
          <p:nvPr>
            <p:ph type="chart" sz="quarter" idx="20" hasCustomPrompt="1"/>
          </p:nvPr>
        </p:nvSpPr>
        <p:spPr>
          <a:xfrm>
            <a:off x="7104064" y="1952625"/>
            <a:ext cx="4716461" cy="3744913"/>
          </a:xfrm>
          <a:prstGeom prst="rect">
            <a:avLst/>
          </a:prstGeom>
        </p:spPr>
        <p:txBody>
          <a:bodyPr lIns="180000" tIns="180000"/>
          <a:lstStyle>
            <a:lvl1pPr marL="0" indent="0">
              <a:buFont typeface="Arial" panose="020B0604020202020204" pitchFamily="34" charset="0"/>
              <a:buNone/>
              <a:defRPr lang="en-US" sz="1400" kern="1200" dirty="0">
                <a:solidFill>
                  <a:schemeClr val="tx1"/>
                </a:solidFill>
                <a:latin typeface="+mn-lt"/>
                <a:ea typeface="+mn-ea"/>
                <a:cs typeface="+mn-cs"/>
              </a:defRPr>
            </a:lvl1pPr>
          </a:lstStyle>
          <a:p>
            <a:pPr marL="285750" lvl="0" indent="-285750" algn="l" defTabSz="914400" rtl="0" eaLnBrk="1" latinLnBrk="0" hangingPunct="1">
              <a:lnSpc>
                <a:spcPct val="100000"/>
              </a:lnSpc>
              <a:spcBef>
                <a:spcPts val="0"/>
              </a:spcBef>
              <a:spcAft>
                <a:spcPts val="600"/>
              </a:spcAft>
              <a:buClr>
                <a:schemeClr val="tx1"/>
              </a:buClr>
              <a:tabLst/>
            </a:pPr>
            <a:r>
              <a:rPr lang="en-GB" noProof="0" dirty="0"/>
              <a:t>Insert chart here</a:t>
            </a:r>
          </a:p>
        </p:txBody>
      </p:sp>
      <p:sp>
        <p:nvSpPr>
          <p:cNvPr id="25" name="Text Placeholder 2">
            <a:extLst>
              <a:ext uri="{FF2B5EF4-FFF2-40B4-BE49-F238E27FC236}">
                <a16:creationId xmlns:a16="http://schemas.microsoft.com/office/drawing/2014/main" id="{9DCAA357-F6E2-4E44-9033-996F58315404}"/>
              </a:ext>
            </a:extLst>
          </p:cNvPr>
          <p:cNvSpPr>
            <a:spLocks noGrp="1"/>
          </p:cNvSpPr>
          <p:nvPr>
            <p:ph type="body" sz="quarter" idx="38" hasCustomPrompt="1"/>
          </p:nvPr>
        </p:nvSpPr>
        <p:spPr>
          <a:xfrm>
            <a:off x="839788" y="1952625"/>
            <a:ext cx="5868988"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8052679"/>
      </p:ext>
    </p:extLst>
  </p:cSld>
  <p:clrMapOvr>
    <a:masterClrMapping/>
  </p:clrMapOvr>
  <p:transition>
    <p:fade/>
  </p:transition>
  <p:extLst>
    <p:ext uri="{DCECCB84-F9BA-43D5-87BE-67443E8EF086}">
      <p15:sldGuideLst xmlns:p15="http://schemas.microsoft.com/office/powerpoint/2012/main">
        <p15:guide id="1" orient="horz" pos="1230" userDrawn="1">
          <p15:clr>
            <a:srgbClr val="5ACBF0"/>
          </p15:clr>
        </p15:guide>
        <p15:guide id="2" orient="horz" pos="3589" userDrawn="1">
          <p15:clr>
            <a:srgbClr val="5ACBF0"/>
          </p15:clr>
        </p15:guide>
        <p15:guide id="3" orient="horz" pos="754" userDrawn="1">
          <p15:clr>
            <a:srgbClr val="5ACBF0"/>
          </p15:clr>
        </p15:guide>
        <p15:guide id="4" pos="4226" userDrawn="1">
          <p15:clr>
            <a:srgbClr val="5ACBF0"/>
          </p15:clr>
        </p15:guide>
        <p15:guide id="5" pos="7446" userDrawn="1">
          <p15:clr>
            <a:srgbClr val="5ACBF0"/>
          </p15:clr>
        </p15:guide>
        <p15:guide id="6" pos="529" userDrawn="1">
          <p15:clr>
            <a:srgbClr val="5ACBF0"/>
          </p15:clr>
        </p15:guide>
        <p15:guide id="7" pos="4475" userDrawn="1">
          <p15:clr>
            <a:srgbClr val="5ACBF0"/>
          </p15:clr>
        </p15:guide>
        <p15:guide id="8" orient="horz" pos="187"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REAM CHART SUBTITLE">
    <p:spTree>
      <p:nvGrpSpPr>
        <p:cNvPr id="1" name=""/>
        <p:cNvGrpSpPr/>
        <p:nvPr/>
      </p:nvGrpSpPr>
      <p:grpSpPr>
        <a:xfrm>
          <a:off x="0" y="0"/>
          <a:ext cx="0" cy="0"/>
          <a:chOff x="0" y="0"/>
          <a:chExt cx="0" cy="0"/>
        </a:xfrm>
      </p:grpSpPr>
      <p:sp>
        <p:nvSpPr>
          <p:cNvPr id="22" name="Freeform: Shape 18">
            <a:extLst>
              <a:ext uri="{FF2B5EF4-FFF2-40B4-BE49-F238E27FC236}">
                <a16:creationId xmlns:a16="http://schemas.microsoft.com/office/drawing/2014/main" id="{0EA8F655-C319-A640-8FB1-B0D2209A41A3}"/>
              </a:ext>
            </a:extLst>
          </p:cNvPr>
          <p:cNvSpPr/>
          <p:nvPr userDrawn="1"/>
        </p:nvSpPr>
        <p:spPr bwMode="gray">
          <a:xfrm>
            <a:off x="0" y="0"/>
            <a:ext cx="10560050" cy="1530350"/>
          </a:xfrm>
          <a:custGeom>
            <a:avLst/>
            <a:gdLst>
              <a:gd name="connsiteX0" fmla="*/ 0 w 10572750"/>
              <a:gd name="connsiteY0" fmla="*/ 0 h 1530350"/>
              <a:gd name="connsiteX1" fmla="*/ 0 w 10572750"/>
              <a:gd name="connsiteY1" fmla="*/ 1533525 h 1530350"/>
              <a:gd name="connsiteX2" fmla="*/ 317500 w 10572750"/>
              <a:gd name="connsiteY2" fmla="*/ 1216025 h 1530350"/>
              <a:gd name="connsiteX3" fmla="*/ 10255250 w 10572750"/>
              <a:gd name="connsiteY3" fmla="*/ 1216025 h 1530350"/>
              <a:gd name="connsiteX4" fmla="*/ 10572750 w 10572750"/>
              <a:gd name="connsiteY4" fmla="*/ 898525 h 1530350"/>
              <a:gd name="connsiteX5" fmla="*/ 10572750 w 10572750"/>
              <a:gd name="connsiteY5"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1530350">
                <a:moveTo>
                  <a:pt x="0" y="0"/>
                </a:moveTo>
                <a:lnTo>
                  <a:pt x="0" y="1533525"/>
                </a:lnTo>
                <a:cubicBezTo>
                  <a:pt x="0" y="1358175"/>
                  <a:pt x="142150" y="1216025"/>
                  <a:pt x="317500" y="1216025"/>
                </a:cubicBezTo>
                <a:lnTo>
                  <a:pt x="10255250" y="1216025"/>
                </a:lnTo>
                <a:cubicBezTo>
                  <a:pt x="10430601" y="1216025"/>
                  <a:pt x="10572750" y="1073876"/>
                  <a:pt x="10572750" y="898525"/>
                </a:cubicBezTo>
                <a:lnTo>
                  <a:pt x="10572750" y="0"/>
                </a:lnTo>
                <a:close/>
              </a:path>
            </a:pathLst>
          </a:custGeom>
          <a:solidFill>
            <a:schemeClr val="bg2"/>
          </a:solidFill>
          <a:ln w="6350" cap="flat">
            <a:noFill/>
            <a:prstDash val="solid"/>
            <a:miter/>
          </a:ln>
        </p:spPr>
        <p:txBody>
          <a:bodyPr rtlCol="0" anchor="ctr"/>
          <a:lstStyle/>
          <a:p>
            <a:endParaRPr lang="en-GB" noProof="0" dirty="0"/>
          </a:p>
        </p:txBody>
      </p:sp>
      <p:sp>
        <p:nvSpPr>
          <p:cNvPr id="23" name="Title Placeholder 1">
            <a:extLst>
              <a:ext uri="{FF2B5EF4-FFF2-40B4-BE49-F238E27FC236}">
                <a16:creationId xmlns:a16="http://schemas.microsoft.com/office/drawing/2014/main" id="{CCC995F0-1BDE-D94D-A9B2-BABF28BD3EC6}"/>
              </a:ext>
            </a:extLst>
          </p:cNvPr>
          <p:cNvSpPr>
            <a:spLocks noGrp="1"/>
          </p:cNvSpPr>
          <p:nvPr>
            <p:ph type="title" hasCustomPrompt="1"/>
          </p:nvPr>
        </p:nvSpPr>
        <p:spPr>
          <a:xfrm>
            <a:off x="839785" y="307590"/>
            <a:ext cx="9469439" cy="504000"/>
          </a:xfrm>
          <a:prstGeom prst="rect">
            <a:avLst/>
          </a:prstGeom>
        </p:spPr>
        <p:txBody>
          <a:bodyPr vert="horz" lIns="0" tIns="0" rIns="0" bIns="0" rtlCol="0" anchor="ctr" anchorCtr="0">
            <a:noAutofit/>
          </a:bodyPr>
          <a:lstStyle>
            <a:lvl1pPr>
              <a:defRPr sz="3000">
                <a:solidFill>
                  <a:schemeClr val="tx2"/>
                </a:solidFill>
              </a:defRPr>
            </a:lvl1pPr>
          </a:lstStyle>
          <a:p>
            <a:r>
              <a:rPr lang="en-GB" noProof="0" dirty="0"/>
              <a:t>Title</a:t>
            </a:r>
          </a:p>
        </p:txBody>
      </p:sp>
      <p:sp>
        <p:nvSpPr>
          <p:cNvPr id="24" name="Text Placeholder 13">
            <a:extLst>
              <a:ext uri="{FF2B5EF4-FFF2-40B4-BE49-F238E27FC236}">
                <a16:creationId xmlns:a16="http://schemas.microsoft.com/office/drawing/2014/main" id="{E531AA5E-042E-AE4F-8BFA-D90A7BE68371}"/>
              </a:ext>
            </a:extLst>
          </p:cNvPr>
          <p:cNvSpPr>
            <a:spLocks noGrp="1"/>
          </p:cNvSpPr>
          <p:nvPr>
            <p:ph type="body" sz="quarter" idx="35" hasCustomPrompt="1"/>
          </p:nvPr>
        </p:nvSpPr>
        <p:spPr>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tx1"/>
              </a:buClr>
              <a:buFont typeface="System Font Regular"/>
              <a:buChar char="−"/>
              <a:defRPr sz="1600">
                <a:solidFill>
                  <a:schemeClr val="tx1"/>
                </a:solidFill>
                <a:latin typeface="+mn-lt"/>
              </a:defRPr>
            </a:lvl1pPr>
          </a:lstStyle>
          <a:p>
            <a:pPr lvl="0"/>
            <a:r>
              <a:rPr lang="en-GB" noProof="0" dirty="0"/>
              <a:t>Subtitle</a:t>
            </a:r>
          </a:p>
        </p:txBody>
      </p:sp>
      <p:pic>
        <p:nvPicPr>
          <p:cNvPr id="14" name="Graphic 13">
            <a:extLst>
              <a:ext uri="{FF2B5EF4-FFF2-40B4-BE49-F238E27FC236}">
                <a16:creationId xmlns:a16="http://schemas.microsoft.com/office/drawing/2014/main" id="{5FF88EF2-5343-42E6-A335-93FCFC3019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6756B8F2-6082-42EC-976F-C4595258C698}"/>
              </a:ext>
            </a:extLst>
          </p:cNvPr>
          <p:cNvSpPr>
            <a:spLocks noGrp="1"/>
          </p:cNvSpPr>
          <p:nvPr>
            <p:ph type="dt" sz="half" idx="28"/>
          </p:nvPr>
        </p:nvSpPr>
        <p:spPr/>
        <p:txBody>
          <a:bodyPr/>
          <a:lstStyle/>
          <a:p>
            <a:fld id="{811A826A-1A81-4E2A-BE9C-A032F9DDB51F}" type="datetime1">
              <a:rPr lang="en-GB" noProof="0" smtClean="0"/>
              <a:t>11/06/2020</a:t>
            </a:fld>
            <a:endParaRPr lang="en-GB" noProof="0" dirty="0"/>
          </a:p>
        </p:txBody>
      </p:sp>
      <p:sp>
        <p:nvSpPr>
          <p:cNvPr id="5" name="Footer Placeholder 4">
            <a:extLst>
              <a:ext uri="{FF2B5EF4-FFF2-40B4-BE49-F238E27FC236}">
                <a16:creationId xmlns:a16="http://schemas.microsoft.com/office/drawing/2014/main" id="{4513027B-A0F4-4F5D-A313-689FBED30D2C}"/>
              </a:ext>
            </a:extLst>
          </p:cNvPr>
          <p:cNvSpPr>
            <a:spLocks noGrp="1"/>
          </p:cNvSpPr>
          <p:nvPr>
            <p:ph type="ftr" sz="quarter" idx="29"/>
          </p:nvPr>
        </p:nvSpPr>
        <p:spPr/>
        <p:txBody>
          <a:bodyPr/>
          <a:lstStyle/>
          <a:p>
            <a:r>
              <a:rPr lang="en-GB" noProof="0" dirty="0"/>
              <a:t>| © Alfa Laval</a:t>
            </a:r>
          </a:p>
        </p:txBody>
      </p:sp>
      <p:sp>
        <p:nvSpPr>
          <p:cNvPr id="7" name="Slide Number Placeholder 6">
            <a:extLst>
              <a:ext uri="{FF2B5EF4-FFF2-40B4-BE49-F238E27FC236}">
                <a16:creationId xmlns:a16="http://schemas.microsoft.com/office/drawing/2014/main" id="{A0E7D1AA-307E-4809-AB4C-A27CB8D7B6C1}"/>
              </a:ext>
            </a:extLst>
          </p:cNvPr>
          <p:cNvSpPr>
            <a:spLocks noGrp="1"/>
          </p:cNvSpPr>
          <p:nvPr>
            <p:ph type="sldNum" sz="quarter" idx="30"/>
          </p:nvPr>
        </p:nvSpPr>
        <p:spPr/>
        <p:txBody>
          <a:bodyPr/>
          <a:lstStyle/>
          <a:p>
            <a:fld id="{E1781896-7108-754B-A195-4B41D5296C65}" type="slidenum">
              <a:rPr lang="en-GB" noProof="0" smtClean="0"/>
              <a:pPr/>
              <a:t>‹#›</a:t>
            </a:fld>
            <a:r>
              <a:rPr lang="en-GB" noProof="0" dirty="0"/>
              <a:t> |</a:t>
            </a:r>
          </a:p>
        </p:txBody>
      </p:sp>
      <p:sp>
        <p:nvSpPr>
          <p:cNvPr id="12" name="Freeform: Shape 12">
            <a:extLst>
              <a:ext uri="{FF2B5EF4-FFF2-40B4-BE49-F238E27FC236}">
                <a16:creationId xmlns:a16="http://schemas.microsoft.com/office/drawing/2014/main" id="{111C6D70-8EAF-914E-9FB1-C174D81214EE}"/>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
        <p:nvSpPr>
          <p:cNvPr id="16" name="Chart Placeholder 5">
            <a:extLst>
              <a:ext uri="{FF2B5EF4-FFF2-40B4-BE49-F238E27FC236}">
                <a16:creationId xmlns:a16="http://schemas.microsoft.com/office/drawing/2014/main" id="{229E95D4-E7E6-0E46-A5CF-A2633B002138}"/>
              </a:ext>
            </a:extLst>
          </p:cNvPr>
          <p:cNvSpPr>
            <a:spLocks noGrp="1"/>
          </p:cNvSpPr>
          <p:nvPr>
            <p:ph type="chart" sz="quarter" idx="20" hasCustomPrompt="1"/>
          </p:nvPr>
        </p:nvSpPr>
        <p:spPr>
          <a:xfrm>
            <a:off x="7104064" y="1952625"/>
            <a:ext cx="4716461" cy="3744913"/>
          </a:xfrm>
          <a:prstGeom prst="rect">
            <a:avLst/>
          </a:prstGeom>
        </p:spPr>
        <p:txBody>
          <a:bodyPr lIns="180000" tIns="180000"/>
          <a:lstStyle>
            <a:lvl1pPr marL="0" indent="0">
              <a:buFont typeface="Arial" panose="020B0604020202020204" pitchFamily="34" charset="0"/>
              <a:buNone/>
              <a:defRPr lang="en-US" sz="1400" kern="1200" dirty="0">
                <a:solidFill>
                  <a:schemeClr val="tx1"/>
                </a:solidFill>
                <a:latin typeface="+mn-lt"/>
                <a:ea typeface="+mn-ea"/>
                <a:cs typeface="+mn-cs"/>
              </a:defRPr>
            </a:lvl1pPr>
          </a:lstStyle>
          <a:p>
            <a:pPr marL="285750" lvl="0" indent="-285750" algn="l" defTabSz="914400" rtl="0" eaLnBrk="1" latinLnBrk="0" hangingPunct="1">
              <a:lnSpc>
                <a:spcPct val="100000"/>
              </a:lnSpc>
              <a:spcBef>
                <a:spcPts val="0"/>
              </a:spcBef>
              <a:spcAft>
                <a:spcPts val="600"/>
              </a:spcAft>
              <a:buClr>
                <a:schemeClr val="tx1"/>
              </a:buClr>
              <a:tabLst/>
            </a:pPr>
            <a:r>
              <a:rPr lang="en-GB" noProof="0" dirty="0"/>
              <a:t>Insert chart here</a:t>
            </a:r>
          </a:p>
        </p:txBody>
      </p:sp>
      <p:sp>
        <p:nvSpPr>
          <p:cNvPr id="21" name="Text Placeholder 2">
            <a:extLst>
              <a:ext uri="{FF2B5EF4-FFF2-40B4-BE49-F238E27FC236}">
                <a16:creationId xmlns:a16="http://schemas.microsoft.com/office/drawing/2014/main" id="{333C96F8-CCE9-FD4F-BB7E-BE9CEC186900}"/>
              </a:ext>
            </a:extLst>
          </p:cNvPr>
          <p:cNvSpPr>
            <a:spLocks noGrp="1"/>
          </p:cNvSpPr>
          <p:nvPr>
            <p:ph type="body" sz="quarter" idx="38" hasCustomPrompt="1"/>
          </p:nvPr>
        </p:nvSpPr>
        <p:spPr>
          <a:xfrm>
            <a:off x="839788" y="1952625"/>
            <a:ext cx="5868988" cy="37449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01759021"/>
      </p:ext>
    </p:extLst>
  </p:cSld>
  <p:clrMapOvr>
    <a:masterClrMapping/>
  </p:clrMapOvr>
  <p:transition>
    <p:fade/>
  </p:transition>
  <p:extLst>
    <p:ext uri="{DCECCB84-F9BA-43D5-87BE-67443E8EF086}">
      <p15:sldGuideLst xmlns:p15="http://schemas.microsoft.com/office/powerpoint/2012/main">
        <p15:guide id="1" orient="horz" pos="1230" userDrawn="1">
          <p15:clr>
            <a:srgbClr val="5ACBF0"/>
          </p15:clr>
        </p15:guide>
        <p15:guide id="2" orient="horz" pos="192" userDrawn="1">
          <p15:clr>
            <a:srgbClr val="5ACBF0"/>
          </p15:clr>
        </p15:guide>
        <p15:guide id="3" orient="horz" pos="754" userDrawn="1">
          <p15:clr>
            <a:srgbClr val="5ACBF0"/>
          </p15:clr>
        </p15:guide>
        <p15:guide id="4" orient="horz" pos="3589" userDrawn="1">
          <p15:clr>
            <a:srgbClr val="5ACBF0"/>
          </p15:clr>
        </p15:guide>
        <p15:guide id="5" pos="529" userDrawn="1">
          <p15:clr>
            <a:srgbClr val="5ACBF0"/>
          </p15:clr>
        </p15:guide>
        <p15:guide id="6" pos="4475" userDrawn="1">
          <p15:clr>
            <a:srgbClr val="5ACBF0"/>
          </p15:clr>
        </p15:guide>
        <p15:guide id="7" pos="7446" userDrawn="1">
          <p15:clr>
            <a:srgbClr val="5ACBF0"/>
          </p15:clr>
        </p15:guide>
        <p15:guide id="8" pos="4226"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A - BLU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7D3319B4-9FC4-4B82-B0B1-EB840464802E}"/>
              </a:ext>
            </a:extLst>
          </p:cNvPr>
          <p:cNvSpPr/>
          <p:nvPr/>
        </p:nvSpPr>
        <p:spPr bwMode="gray">
          <a:xfrm>
            <a:off x="0" y="0"/>
            <a:ext cx="10572750" cy="5149850"/>
          </a:xfrm>
          <a:custGeom>
            <a:avLst/>
            <a:gdLst>
              <a:gd name="connsiteX0" fmla="*/ 0 w 10572750"/>
              <a:gd name="connsiteY0" fmla="*/ 0 h 5149850"/>
              <a:gd name="connsiteX1" fmla="*/ 0 w 10572750"/>
              <a:gd name="connsiteY1" fmla="*/ 5153978 h 5149850"/>
              <a:gd name="connsiteX2" fmla="*/ 317500 w 10572750"/>
              <a:gd name="connsiteY2" fmla="*/ 4836478 h 5149850"/>
              <a:gd name="connsiteX3" fmla="*/ 10255250 w 10572750"/>
              <a:gd name="connsiteY3" fmla="*/ 4836478 h 5149850"/>
              <a:gd name="connsiteX4" fmla="*/ 10572750 w 10572750"/>
              <a:gd name="connsiteY4" fmla="*/ 4518978 h 5149850"/>
              <a:gd name="connsiteX5" fmla="*/ 10572750 w 10572750"/>
              <a:gd name="connsiteY5"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5149850">
                <a:moveTo>
                  <a:pt x="0" y="0"/>
                </a:moveTo>
                <a:lnTo>
                  <a:pt x="0" y="5153978"/>
                </a:lnTo>
                <a:cubicBezTo>
                  <a:pt x="0" y="4978627"/>
                  <a:pt x="142150" y="4836478"/>
                  <a:pt x="317500" y="4836478"/>
                </a:cubicBezTo>
                <a:lnTo>
                  <a:pt x="10255250" y="4836478"/>
                </a:lnTo>
                <a:cubicBezTo>
                  <a:pt x="10430601" y="4836478"/>
                  <a:pt x="10572750" y="4694328"/>
                  <a:pt x="10572750" y="4518978"/>
                </a:cubicBezTo>
                <a:lnTo>
                  <a:pt x="10572750" y="0"/>
                </a:lnTo>
                <a:close/>
              </a:path>
            </a:pathLst>
          </a:custGeom>
          <a:solidFill>
            <a:schemeClr val="accent5"/>
          </a:solidFill>
          <a:ln w="6350" cap="flat">
            <a:noFill/>
            <a:prstDash val="solid"/>
            <a:miter/>
          </a:ln>
        </p:spPr>
        <p:txBody>
          <a:bodyPr rtlCol="0" anchor="ctr"/>
          <a:lstStyle/>
          <a:p>
            <a:endParaRPr lang="en-GB" noProof="0" dirty="0"/>
          </a:p>
        </p:txBody>
      </p:sp>
      <p:sp>
        <p:nvSpPr>
          <p:cNvPr id="16" name="Title 14">
            <a:extLst>
              <a:ext uri="{FF2B5EF4-FFF2-40B4-BE49-F238E27FC236}">
                <a16:creationId xmlns:a16="http://schemas.microsoft.com/office/drawing/2014/main" id="{6B3366CA-5E52-8648-8642-B1AE8C30F203}"/>
              </a:ext>
            </a:extLst>
          </p:cNvPr>
          <p:cNvSpPr>
            <a:spLocks noGrp="1"/>
          </p:cNvSpPr>
          <p:nvPr userDrawn="1">
            <p:ph type="title" hasCustomPrompt="1"/>
          </p:nvPr>
        </p:nvSpPr>
        <p:spPr bwMode="white">
          <a:xfrm>
            <a:off x="839788" y="1341437"/>
            <a:ext cx="9166146" cy="3253711"/>
          </a:xfrm>
        </p:spPr>
        <p:txBody>
          <a:bodyPr anchor="t" anchorCtr="0"/>
          <a:lstStyle>
            <a:lvl1pPr>
              <a:defRPr sz="4200">
                <a:solidFill>
                  <a:schemeClr val="bg1"/>
                </a:solidFill>
              </a:defRPr>
            </a:lvl1pPr>
          </a:lstStyle>
          <a:p>
            <a:r>
              <a:rPr lang="en-GB" noProof="0" dirty="0"/>
              <a:t>Statement or Quote</a:t>
            </a:r>
          </a:p>
        </p:txBody>
      </p:sp>
      <p:pic>
        <p:nvPicPr>
          <p:cNvPr id="11" name="Graphic 10">
            <a:extLst>
              <a:ext uri="{FF2B5EF4-FFF2-40B4-BE49-F238E27FC236}">
                <a16:creationId xmlns:a16="http://schemas.microsoft.com/office/drawing/2014/main" id="{C8A02578-9005-4153-A303-088A06C2A5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4" name="Date Placeholder 3">
            <a:extLst>
              <a:ext uri="{FF2B5EF4-FFF2-40B4-BE49-F238E27FC236}">
                <a16:creationId xmlns:a16="http://schemas.microsoft.com/office/drawing/2014/main" id="{B150FFBA-36E7-45BF-82DD-59CF519E5C69}"/>
              </a:ext>
            </a:extLst>
          </p:cNvPr>
          <p:cNvSpPr>
            <a:spLocks noGrp="1"/>
          </p:cNvSpPr>
          <p:nvPr userDrawn="1">
            <p:ph type="dt" sz="half" idx="10"/>
          </p:nvPr>
        </p:nvSpPr>
        <p:spPr/>
        <p:txBody>
          <a:bodyPr/>
          <a:lstStyle/>
          <a:p>
            <a:fld id="{0B3E580E-432C-456B-84AB-F48289A7C95E}" type="datetime1">
              <a:rPr lang="en-GB" noProof="0" smtClean="0"/>
              <a:t>11/06/2020</a:t>
            </a:fld>
            <a:endParaRPr lang="en-GB" noProof="0" dirty="0"/>
          </a:p>
        </p:txBody>
      </p:sp>
      <p:sp>
        <p:nvSpPr>
          <p:cNvPr id="6" name="Footer Placeholder 5">
            <a:extLst>
              <a:ext uri="{FF2B5EF4-FFF2-40B4-BE49-F238E27FC236}">
                <a16:creationId xmlns:a16="http://schemas.microsoft.com/office/drawing/2014/main" id="{195715C5-980C-456E-B759-BA1751561AC1}"/>
              </a:ext>
            </a:extLst>
          </p:cNvPr>
          <p:cNvSpPr>
            <a:spLocks noGrp="1"/>
          </p:cNvSpPr>
          <p:nvPr userDrawn="1">
            <p:ph type="ftr" sz="quarter" idx="11"/>
          </p:nvPr>
        </p:nvSpPr>
        <p:spPr/>
        <p:txBody>
          <a:bodyPr/>
          <a:lstStyle/>
          <a:p>
            <a:r>
              <a:rPr lang="en-GB" noProof="0" dirty="0"/>
              <a:t>| © Alfa Laval</a:t>
            </a:r>
          </a:p>
        </p:txBody>
      </p:sp>
      <p:sp>
        <p:nvSpPr>
          <p:cNvPr id="7" name="Slide Number Placeholder 6">
            <a:extLst>
              <a:ext uri="{FF2B5EF4-FFF2-40B4-BE49-F238E27FC236}">
                <a16:creationId xmlns:a16="http://schemas.microsoft.com/office/drawing/2014/main" id="{B535259F-446D-43CC-AC9E-AFA7C62E786E}"/>
              </a:ext>
            </a:extLst>
          </p:cNvPr>
          <p:cNvSpPr>
            <a:spLocks noGrp="1"/>
          </p:cNvSpPr>
          <p:nvPr userDrawn="1">
            <p:ph type="sldNum" sz="quarter" idx="12"/>
          </p:nvPr>
        </p:nvSpPr>
        <p:spPr/>
        <p:txBody>
          <a:bodyPr/>
          <a:lstStyle/>
          <a:p>
            <a:fld id="{E1781896-7108-754B-A195-4B41D5296C65}" type="slidenum">
              <a:rPr lang="en-GB" noProof="0" smtClean="0"/>
              <a:pPr/>
              <a:t>‹#›</a:t>
            </a:fld>
            <a:r>
              <a:rPr lang="en-GB" noProof="0" dirty="0"/>
              <a:t> |</a:t>
            </a:r>
          </a:p>
        </p:txBody>
      </p:sp>
      <p:sp>
        <p:nvSpPr>
          <p:cNvPr id="9" name="Freeform: Shape 12">
            <a:extLst>
              <a:ext uri="{FF2B5EF4-FFF2-40B4-BE49-F238E27FC236}">
                <a16:creationId xmlns:a16="http://schemas.microsoft.com/office/drawing/2014/main" id="{7C8D91CD-77D7-414C-81A0-2599304A0280}"/>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Tree>
    <p:extLst>
      <p:ext uri="{BB962C8B-B14F-4D97-AF65-F5344CB8AC3E}">
        <p14:creationId xmlns:p14="http://schemas.microsoft.com/office/powerpoint/2010/main" val="3867328712"/>
      </p:ext>
    </p:extLst>
  </p:cSld>
  <p:clrMapOvr>
    <a:masterClrMapping/>
  </p:clrMapOvr>
  <p:transition>
    <p:fade/>
  </p:transition>
  <p:extLst>
    <p:ext uri="{DCECCB84-F9BA-43D5-87BE-67443E8EF086}">
      <p15:sldGuideLst xmlns:p15="http://schemas.microsoft.com/office/powerpoint/2012/main">
        <p15:guide id="1" pos="6312" userDrawn="1">
          <p15:clr>
            <a:srgbClr val="5ACBF0"/>
          </p15:clr>
        </p15:guide>
        <p15:guide id="2" pos="529" userDrawn="1">
          <p15:clr>
            <a:srgbClr val="5ACBF0"/>
          </p15:clr>
        </p15:guide>
        <p15:guide id="3" orient="horz" pos="2898" userDrawn="1">
          <p15:clr>
            <a:srgbClr val="5ACBF0"/>
          </p15:clr>
        </p15:guide>
        <p15:guide id="4" orient="horz" pos="844"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A - GREY">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3654E48-8BCA-4B08-B26E-C680389A04B8}"/>
              </a:ext>
            </a:extLst>
          </p:cNvPr>
          <p:cNvSpPr/>
          <p:nvPr userDrawn="1"/>
        </p:nvSpPr>
        <p:spPr bwMode="gray">
          <a:xfrm>
            <a:off x="0" y="0"/>
            <a:ext cx="10572750" cy="5149850"/>
          </a:xfrm>
          <a:custGeom>
            <a:avLst/>
            <a:gdLst>
              <a:gd name="connsiteX0" fmla="*/ 0 w 10572750"/>
              <a:gd name="connsiteY0" fmla="*/ 0 h 5149850"/>
              <a:gd name="connsiteX1" fmla="*/ 0 w 10572750"/>
              <a:gd name="connsiteY1" fmla="*/ 5153978 h 5149850"/>
              <a:gd name="connsiteX2" fmla="*/ 317500 w 10572750"/>
              <a:gd name="connsiteY2" fmla="*/ 4836478 h 5149850"/>
              <a:gd name="connsiteX3" fmla="*/ 10255250 w 10572750"/>
              <a:gd name="connsiteY3" fmla="*/ 4836478 h 5149850"/>
              <a:gd name="connsiteX4" fmla="*/ 10572750 w 10572750"/>
              <a:gd name="connsiteY4" fmla="*/ 4518978 h 5149850"/>
              <a:gd name="connsiteX5" fmla="*/ 10572750 w 10572750"/>
              <a:gd name="connsiteY5"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5149850">
                <a:moveTo>
                  <a:pt x="0" y="0"/>
                </a:moveTo>
                <a:lnTo>
                  <a:pt x="0" y="5153978"/>
                </a:lnTo>
                <a:cubicBezTo>
                  <a:pt x="0" y="4978627"/>
                  <a:pt x="142150" y="4836478"/>
                  <a:pt x="317500" y="4836478"/>
                </a:cubicBezTo>
                <a:lnTo>
                  <a:pt x="10255250" y="4836478"/>
                </a:lnTo>
                <a:cubicBezTo>
                  <a:pt x="10430601" y="4836478"/>
                  <a:pt x="10572750" y="4694328"/>
                  <a:pt x="10572750" y="4518978"/>
                </a:cubicBezTo>
                <a:lnTo>
                  <a:pt x="10572750" y="0"/>
                </a:lnTo>
                <a:close/>
              </a:path>
            </a:pathLst>
          </a:custGeom>
          <a:solidFill>
            <a:schemeClr val="bg2"/>
          </a:solidFill>
          <a:ln w="6350" cap="flat">
            <a:noFill/>
            <a:prstDash val="solid"/>
            <a:miter/>
          </a:ln>
        </p:spPr>
        <p:txBody>
          <a:bodyPr rtlCol="0" anchor="ctr"/>
          <a:lstStyle/>
          <a:p>
            <a:endParaRPr lang="en-GB" b="1" noProof="0" dirty="0"/>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1341437"/>
            <a:ext cx="9166146" cy="3253711"/>
          </a:xfrm>
        </p:spPr>
        <p:txBody>
          <a:bodyPr anchor="t" anchorCtr="0"/>
          <a:lstStyle>
            <a:lvl1pPr>
              <a:defRPr sz="4200"/>
            </a:lvl1pPr>
          </a:lstStyle>
          <a:p>
            <a:r>
              <a:rPr lang="en-GB" noProof="0"/>
              <a:t>Statement or Quote</a:t>
            </a:r>
          </a:p>
        </p:txBody>
      </p:sp>
      <p:pic>
        <p:nvPicPr>
          <p:cNvPr id="11" name="Graphic 10">
            <a:extLst>
              <a:ext uri="{FF2B5EF4-FFF2-40B4-BE49-F238E27FC236}">
                <a16:creationId xmlns:a16="http://schemas.microsoft.com/office/drawing/2014/main" id="{C3CC594B-D3E7-4B19-963C-1894C20E9B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7C813FA1-6EB8-44A2-8782-6428FAD7246C}"/>
              </a:ext>
            </a:extLst>
          </p:cNvPr>
          <p:cNvSpPr>
            <a:spLocks noGrp="1"/>
          </p:cNvSpPr>
          <p:nvPr>
            <p:ph type="dt" sz="half" idx="10"/>
          </p:nvPr>
        </p:nvSpPr>
        <p:spPr/>
        <p:txBody>
          <a:bodyPr/>
          <a:lstStyle/>
          <a:p>
            <a:fld id="{A4DCAED8-B121-423C-91E1-B50F994C291D}" type="datetime1">
              <a:rPr lang="en-GB" noProof="0" smtClean="0"/>
              <a:t>11/06/2020</a:t>
            </a:fld>
            <a:endParaRPr lang="en-GB" noProof="0" dirty="0"/>
          </a:p>
        </p:txBody>
      </p:sp>
      <p:sp>
        <p:nvSpPr>
          <p:cNvPr id="4" name="Footer Placeholder 3">
            <a:extLst>
              <a:ext uri="{FF2B5EF4-FFF2-40B4-BE49-F238E27FC236}">
                <a16:creationId xmlns:a16="http://schemas.microsoft.com/office/drawing/2014/main" id="{CEC14760-FF6F-4814-AAFF-661DB9F2C0A4}"/>
              </a:ext>
            </a:extLst>
          </p:cNvPr>
          <p:cNvSpPr>
            <a:spLocks noGrp="1"/>
          </p:cNvSpPr>
          <p:nvPr>
            <p:ph type="ftr" sz="quarter" idx="11"/>
          </p:nvPr>
        </p:nvSpPr>
        <p:spPr/>
        <p:txBody>
          <a:bodyPr/>
          <a:lstStyle/>
          <a:p>
            <a:r>
              <a:rPr lang="en-GB" noProof="0" dirty="0"/>
              <a:t>| © Alfa Laval</a:t>
            </a:r>
          </a:p>
        </p:txBody>
      </p:sp>
      <p:sp>
        <p:nvSpPr>
          <p:cNvPr id="5" name="Slide Number Placeholder 4">
            <a:extLst>
              <a:ext uri="{FF2B5EF4-FFF2-40B4-BE49-F238E27FC236}">
                <a16:creationId xmlns:a16="http://schemas.microsoft.com/office/drawing/2014/main" id="{D84DC2A4-2DF8-4682-8F61-5A21528E31FB}"/>
              </a:ext>
            </a:extLst>
          </p:cNvPr>
          <p:cNvSpPr>
            <a:spLocks noGrp="1"/>
          </p:cNvSpPr>
          <p:nvPr>
            <p:ph type="sldNum" sz="quarter" idx="12"/>
          </p:nvPr>
        </p:nvSpPr>
        <p:spPr/>
        <p:txBody>
          <a:bodyPr/>
          <a:lstStyle/>
          <a:p>
            <a:fld id="{E1781896-7108-754B-A195-4B41D5296C65}" type="slidenum">
              <a:rPr lang="en-GB" noProof="0" smtClean="0"/>
              <a:pPr/>
              <a:t>‹#›</a:t>
            </a:fld>
            <a:r>
              <a:rPr lang="en-GB" noProof="0" dirty="0"/>
              <a:t> |</a:t>
            </a:r>
          </a:p>
        </p:txBody>
      </p:sp>
      <p:sp>
        <p:nvSpPr>
          <p:cNvPr id="9" name="Freeform: Shape 12">
            <a:extLst>
              <a:ext uri="{FF2B5EF4-FFF2-40B4-BE49-F238E27FC236}">
                <a16:creationId xmlns:a16="http://schemas.microsoft.com/office/drawing/2014/main" id="{3CFD44F4-D27F-BF49-8709-8EE1C227D3EA}"/>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Tree>
    <p:extLst>
      <p:ext uri="{BB962C8B-B14F-4D97-AF65-F5344CB8AC3E}">
        <p14:creationId xmlns:p14="http://schemas.microsoft.com/office/powerpoint/2010/main" val="3138083713"/>
      </p:ext>
    </p:extLst>
  </p:cSld>
  <p:clrMapOvr>
    <a:masterClrMapping/>
  </p:clrMapOvr>
  <p:transition>
    <p:fade/>
  </p:transition>
  <p:extLst>
    <p:ext uri="{DCECCB84-F9BA-43D5-87BE-67443E8EF086}">
      <p15:sldGuideLst xmlns:p15="http://schemas.microsoft.com/office/powerpoint/2012/main">
        <p15:guide id="1" orient="horz" pos="2898" userDrawn="1">
          <p15:clr>
            <a:srgbClr val="000000"/>
          </p15:clr>
        </p15:guide>
        <p15:guide id="2" pos="529" userDrawn="1">
          <p15:clr>
            <a:srgbClr val="000000"/>
          </p15:clr>
        </p15:guide>
        <p15:guide id="3" orient="horz" pos="844" userDrawn="1">
          <p15:clr>
            <a:srgbClr val="000000"/>
          </p15:clr>
        </p15:guide>
        <p15:guide id="4" pos="6312" userDrawn="1">
          <p15:clr>
            <a:srgbClr val="00000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A - EARTH">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D277B12-604E-432B-AF41-9F78649593B1}"/>
              </a:ext>
            </a:extLst>
          </p:cNvPr>
          <p:cNvSpPr/>
          <p:nvPr userDrawn="1"/>
        </p:nvSpPr>
        <p:spPr bwMode="gray">
          <a:xfrm>
            <a:off x="0" y="0"/>
            <a:ext cx="10572750" cy="5149850"/>
          </a:xfrm>
          <a:custGeom>
            <a:avLst/>
            <a:gdLst>
              <a:gd name="connsiteX0" fmla="*/ 0 w 10572750"/>
              <a:gd name="connsiteY0" fmla="*/ 0 h 5149850"/>
              <a:gd name="connsiteX1" fmla="*/ 0 w 10572750"/>
              <a:gd name="connsiteY1" fmla="*/ 5153978 h 5149850"/>
              <a:gd name="connsiteX2" fmla="*/ 317500 w 10572750"/>
              <a:gd name="connsiteY2" fmla="*/ 4836478 h 5149850"/>
              <a:gd name="connsiteX3" fmla="*/ 10255250 w 10572750"/>
              <a:gd name="connsiteY3" fmla="*/ 4836478 h 5149850"/>
              <a:gd name="connsiteX4" fmla="*/ 10572750 w 10572750"/>
              <a:gd name="connsiteY4" fmla="*/ 4518978 h 5149850"/>
              <a:gd name="connsiteX5" fmla="*/ 10572750 w 10572750"/>
              <a:gd name="connsiteY5"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5149850">
                <a:moveTo>
                  <a:pt x="0" y="0"/>
                </a:moveTo>
                <a:lnTo>
                  <a:pt x="0" y="5153978"/>
                </a:lnTo>
                <a:cubicBezTo>
                  <a:pt x="0" y="4978627"/>
                  <a:pt x="142150" y="4836478"/>
                  <a:pt x="317500" y="4836478"/>
                </a:cubicBezTo>
                <a:lnTo>
                  <a:pt x="10255250" y="4836478"/>
                </a:lnTo>
                <a:cubicBezTo>
                  <a:pt x="10430601" y="4836478"/>
                  <a:pt x="10572750" y="4694328"/>
                  <a:pt x="10572750" y="4518978"/>
                </a:cubicBezTo>
                <a:lnTo>
                  <a:pt x="10572750" y="0"/>
                </a:lnTo>
                <a:close/>
              </a:path>
            </a:pathLst>
          </a:custGeom>
          <a:solidFill>
            <a:schemeClr val="accent1"/>
          </a:solidFill>
          <a:ln w="6350" cap="flat">
            <a:noFill/>
            <a:prstDash val="solid"/>
            <a:miter/>
          </a:ln>
        </p:spPr>
        <p:txBody>
          <a:bodyPr rtlCol="0" anchor="ctr"/>
          <a:lstStyle/>
          <a:p>
            <a:endParaRPr lang="en-GB" noProof="0" dirty="0"/>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bwMode="white">
          <a:xfrm>
            <a:off x="839788" y="1341437"/>
            <a:ext cx="9166146" cy="3253711"/>
          </a:xfrm>
        </p:spPr>
        <p:txBody>
          <a:bodyPr anchor="t" anchorCtr="0"/>
          <a:lstStyle>
            <a:lvl1pPr>
              <a:defRPr sz="4200"/>
            </a:lvl1pPr>
          </a:lstStyle>
          <a:p>
            <a:r>
              <a:rPr lang="en-GB" noProof="0" dirty="0"/>
              <a:t>Statement or Quote</a:t>
            </a:r>
          </a:p>
        </p:txBody>
      </p:sp>
      <p:pic>
        <p:nvPicPr>
          <p:cNvPr id="11" name="Graphic 10">
            <a:extLst>
              <a:ext uri="{FF2B5EF4-FFF2-40B4-BE49-F238E27FC236}">
                <a16:creationId xmlns:a16="http://schemas.microsoft.com/office/drawing/2014/main" id="{5954E7B9-DF80-433B-84B1-E2D4FE0DED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4" name="Date Placeholder 3">
            <a:extLst>
              <a:ext uri="{FF2B5EF4-FFF2-40B4-BE49-F238E27FC236}">
                <a16:creationId xmlns:a16="http://schemas.microsoft.com/office/drawing/2014/main" id="{9966E3B6-CD62-45A3-A41B-F4B7AC867458}"/>
              </a:ext>
            </a:extLst>
          </p:cNvPr>
          <p:cNvSpPr>
            <a:spLocks noGrp="1"/>
          </p:cNvSpPr>
          <p:nvPr>
            <p:ph type="dt" sz="half" idx="10"/>
          </p:nvPr>
        </p:nvSpPr>
        <p:spPr/>
        <p:txBody>
          <a:bodyPr/>
          <a:lstStyle/>
          <a:p>
            <a:fld id="{22D56D24-330C-4AF0-9F30-50600484FDE2}" type="datetime1">
              <a:rPr lang="en-GB" noProof="0" smtClean="0"/>
              <a:t>11/06/2020</a:t>
            </a:fld>
            <a:endParaRPr lang="en-GB" noProof="0" dirty="0"/>
          </a:p>
        </p:txBody>
      </p:sp>
      <p:sp>
        <p:nvSpPr>
          <p:cNvPr id="6" name="Footer Placeholder 5">
            <a:extLst>
              <a:ext uri="{FF2B5EF4-FFF2-40B4-BE49-F238E27FC236}">
                <a16:creationId xmlns:a16="http://schemas.microsoft.com/office/drawing/2014/main" id="{6A0A1FBD-FD23-479B-8514-84200608201D}"/>
              </a:ext>
            </a:extLst>
          </p:cNvPr>
          <p:cNvSpPr>
            <a:spLocks noGrp="1"/>
          </p:cNvSpPr>
          <p:nvPr>
            <p:ph type="ftr" sz="quarter" idx="11"/>
          </p:nvPr>
        </p:nvSpPr>
        <p:spPr/>
        <p:txBody>
          <a:bodyPr/>
          <a:lstStyle/>
          <a:p>
            <a:r>
              <a:rPr lang="en-GB" noProof="0" dirty="0"/>
              <a:t>| © Alfa Laval</a:t>
            </a:r>
          </a:p>
        </p:txBody>
      </p:sp>
      <p:sp>
        <p:nvSpPr>
          <p:cNvPr id="7" name="Slide Number Placeholder 6">
            <a:extLst>
              <a:ext uri="{FF2B5EF4-FFF2-40B4-BE49-F238E27FC236}">
                <a16:creationId xmlns:a16="http://schemas.microsoft.com/office/drawing/2014/main" id="{B57101DC-D3FD-4CA4-AD84-8D644BBEE8E6}"/>
              </a:ext>
            </a:extLst>
          </p:cNvPr>
          <p:cNvSpPr>
            <a:spLocks noGrp="1"/>
          </p:cNvSpPr>
          <p:nvPr>
            <p:ph type="sldNum" sz="quarter" idx="12"/>
          </p:nvPr>
        </p:nvSpPr>
        <p:spPr/>
        <p:txBody>
          <a:bodyPr/>
          <a:lstStyle/>
          <a:p>
            <a:fld id="{E1781896-7108-754B-A195-4B41D5296C65}" type="slidenum">
              <a:rPr lang="en-GB" noProof="0" smtClean="0"/>
              <a:pPr/>
              <a:t>‹#›</a:t>
            </a:fld>
            <a:r>
              <a:rPr lang="en-GB" noProof="0" dirty="0"/>
              <a:t> |</a:t>
            </a:r>
          </a:p>
        </p:txBody>
      </p:sp>
      <p:sp>
        <p:nvSpPr>
          <p:cNvPr id="9" name="Freeform: Shape 12">
            <a:extLst>
              <a:ext uri="{FF2B5EF4-FFF2-40B4-BE49-F238E27FC236}">
                <a16:creationId xmlns:a16="http://schemas.microsoft.com/office/drawing/2014/main" id="{2BD1052F-66A8-1C40-B9A1-667B4816D04C}"/>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Tree>
    <p:extLst>
      <p:ext uri="{BB962C8B-B14F-4D97-AF65-F5344CB8AC3E}">
        <p14:creationId xmlns:p14="http://schemas.microsoft.com/office/powerpoint/2010/main" val="4241354885"/>
      </p:ext>
    </p:extLst>
  </p:cSld>
  <p:clrMapOvr>
    <a:masterClrMapping/>
  </p:clrMapOvr>
  <p:transition>
    <p:fade/>
  </p:transition>
  <p:extLst>
    <p:ext uri="{DCECCB84-F9BA-43D5-87BE-67443E8EF086}">
      <p15:sldGuideLst xmlns:p15="http://schemas.microsoft.com/office/powerpoint/2012/main">
        <p15:guide id="1" pos="529" userDrawn="1">
          <p15:clr>
            <a:srgbClr val="000000"/>
          </p15:clr>
        </p15:guide>
        <p15:guide id="2" pos="6312" userDrawn="1">
          <p15:clr>
            <a:srgbClr val="000000"/>
          </p15:clr>
        </p15:guide>
        <p15:guide id="3" orient="horz" pos="2898" userDrawn="1">
          <p15:clr>
            <a:srgbClr val="000000"/>
          </p15:clr>
        </p15:guide>
        <p15:guide id="4" orient="horz" pos="844" userDrawn="1">
          <p15:clr>
            <a:srgbClr val="00000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A - SU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26232836-CA39-4775-82EF-7C75F43B670D}"/>
              </a:ext>
            </a:extLst>
          </p:cNvPr>
          <p:cNvSpPr/>
          <p:nvPr userDrawn="1"/>
        </p:nvSpPr>
        <p:spPr bwMode="gray">
          <a:xfrm>
            <a:off x="0" y="0"/>
            <a:ext cx="10572750" cy="5149850"/>
          </a:xfrm>
          <a:custGeom>
            <a:avLst/>
            <a:gdLst>
              <a:gd name="connsiteX0" fmla="*/ 0 w 10572750"/>
              <a:gd name="connsiteY0" fmla="*/ 0 h 5149850"/>
              <a:gd name="connsiteX1" fmla="*/ 0 w 10572750"/>
              <a:gd name="connsiteY1" fmla="*/ 5153978 h 5149850"/>
              <a:gd name="connsiteX2" fmla="*/ 317500 w 10572750"/>
              <a:gd name="connsiteY2" fmla="*/ 4836478 h 5149850"/>
              <a:gd name="connsiteX3" fmla="*/ 10255250 w 10572750"/>
              <a:gd name="connsiteY3" fmla="*/ 4836478 h 5149850"/>
              <a:gd name="connsiteX4" fmla="*/ 10572750 w 10572750"/>
              <a:gd name="connsiteY4" fmla="*/ 4518978 h 5149850"/>
              <a:gd name="connsiteX5" fmla="*/ 10572750 w 10572750"/>
              <a:gd name="connsiteY5"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5149850">
                <a:moveTo>
                  <a:pt x="0" y="0"/>
                </a:moveTo>
                <a:lnTo>
                  <a:pt x="0" y="5153978"/>
                </a:lnTo>
                <a:cubicBezTo>
                  <a:pt x="0" y="4978627"/>
                  <a:pt x="142150" y="4836478"/>
                  <a:pt x="317500" y="4836478"/>
                </a:cubicBezTo>
                <a:lnTo>
                  <a:pt x="10255250" y="4836478"/>
                </a:lnTo>
                <a:cubicBezTo>
                  <a:pt x="10430601" y="4836478"/>
                  <a:pt x="10572750" y="4694328"/>
                  <a:pt x="10572750" y="4518978"/>
                </a:cubicBezTo>
                <a:lnTo>
                  <a:pt x="10572750" y="0"/>
                </a:lnTo>
                <a:close/>
              </a:path>
            </a:pathLst>
          </a:custGeom>
          <a:solidFill>
            <a:schemeClr val="accent2"/>
          </a:solidFill>
          <a:ln w="6350" cap="flat">
            <a:noFill/>
            <a:prstDash val="solid"/>
            <a:miter/>
          </a:ln>
        </p:spPr>
        <p:txBody>
          <a:bodyPr rtlCol="0" anchor="ctr"/>
          <a:lstStyle/>
          <a:p>
            <a:endParaRPr lang="en-GB" noProof="0" dirty="0"/>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1341437"/>
            <a:ext cx="9166146" cy="3253711"/>
          </a:xfrm>
        </p:spPr>
        <p:txBody>
          <a:bodyPr anchor="t" anchorCtr="0"/>
          <a:lstStyle>
            <a:lvl1pPr>
              <a:defRPr sz="4200"/>
            </a:lvl1pPr>
          </a:lstStyle>
          <a:p>
            <a:r>
              <a:rPr lang="en-GB" noProof="0"/>
              <a:t>Statement or Quote</a:t>
            </a:r>
          </a:p>
        </p:txBody>
      </p:sp>
      <p:pic>
        <p:nvPicPr>
          <p:cNvPr id="11" name="Graphic 10">
            <a:extLst>
              <a:ext uri="{FF2B5EF4-FFF2-40B4-BE49-F238E27FC236}">
                <a16:creationId xmlns:a16="http://schemas.microsoft.com/office/drawing/2014/main" id="{FB32DEF5-A1AC-4D23-B00C-3164BDB9AB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4" name="Date Placeholder 3">
            <a:extLst>
              <a:ext uri="{FF2B5EF4-FFF2-40B4-BE49-F238E27FC236}">
                <a16:creationId xmlns:a16="http://schemas.microsoft.com/office/drawing/2014/main" id="{B0E67A5B-C5F5-4047-8C8C-9D823AD13AEA}"/>
              </a:ext>
            </a:extLst>
          </p:cNvPr>
          <p:cNvSpPr>
            <a:spLocks noGrp="1"/>
          </p:cNvSpPr>
          <p:nvPr>
            <p:ph type="dt" sz="half" idx="10"/>
          </p:nvPr>
        </p:nvSpPr>
        <p:spPr/>
        <p:txBody>
          <a:bodyPr/>
          <a:lstStyle/>
          <a:p>
            <a:fld id="{03FC91B6-8194-4FBA-A727-90E34E6A9959}" type="datetime1">
              <a:rPr lang="en-GB" noProof="0" smtClean="0"/>
              <a:t>11/06/2020</a:t>
            </a:fld>
            <a:endParaRPr lang="en-GB" noProof="0" dirty="0"/>
          </a:p>
        </p:txBody>
      </p:sp>
      <p:sp>
        <p:nvSpPr>
          <p:cNvPr id="6" name="Footer Placeholder 5">
            <a:extLst>
              <a:ext uri="{FF2B5EF4-FFF2-40B4-BE49-F238E27FC236}">
                <a16:creationId xmlns:a16="http://schemas.microsoft.com/office/drawing/2014/main" id="{F8608C48-0177-428C-8492-22CD5156201B}"/>
              </a:ext>
            </a:extLst>
          </p:cNvPr>
          <p:cNvSpPr>
            <a:spLocks noGrp="1"/>
          </p:cNvSpPr>
          <p:nvPr>
            <p:ph type="ftr" sz="quarter" idx="11"/>
          </p:nvPr>
        </p:nvSpPr>
        <p:spPr/>
        <p:txBody>
          <a:bodyPr/>
          <a:lstStyle/>
          <a:p>
            <a:r>
              <a:rPr lang="en-GB" noProof="0" dirty="0"/>
              <a:t>| © Alfa Laval</a:t>
            </a:r>
          </a:p>
        </p:txBody>
      </p:sp>
      <p:sp>
        <p:nvSpPr>
          <p:cNvPr id="7" name="Slide Number Placeholder 6">
            <a:extLst>
              <a:ext uri="{FF2B5EF4-FFF2-40B4-BE49-F238E27FC236}">
                <a16:creationId xmlns:a16="http://schemas.microsoft.com/office/drawing/2014/main" id="{CAC7AB05-7982-4E89-9BFB-B9A267B1AE78}"/>
              </a:ext>
            </a:extLst>
          </p:cNvPr>
          <p:cNvSpPr>
            <a:spLocks noGrp="1"/>
          </p:cNvSpPr>
          <p:nvPr>
            <p:ph type="sldNum" sz="quarter" idx="12"/>
          </p:nvPr>
        </p:nvSpPr>
        <p:spPr/>
        <p:txBody>
          <a:bodyPr/>
          <a:lstStyle/>
          <a:p>
            <a:fld id="{E1781896-7108-754B-A195-4B41D5296C65}" type="slidenum">
              <a:rPr lang="en-GB" noProof="0" smtClean="0"/>
              <a:pPr/>
              <a:t>‹#›</a:t>
            </a:fld>
            <a:r>
              <a:rPr lang="en-GB" noProof="0" dirty="0"/>
              <a:t> |</a:t>
            </a:r>
          </a:p>
        </p:txBody>
      </p:sp>
      <p:sp>
        <p:nvSpPr>
          <p:cNvPr id="9" name="Freeform: Shape 12">
            <a:extLst>
              <a:ext uri="{FF2B5EF4-FFF2-40B4-BE49-F238E27FC236}">
                <a16:creationId xmlns:a16="http://schemas.microsoft.com/office/drawing/2014/main" id="{0B0BB775-6E6E-7243-9726-EA6074B77D3F}"/>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Tree>
    <p:extLst>
      <p:ext uri="{BB962C8B-B14F-4D97-AF65-F5344CB8AC3E}">
        <p14:creationId xmlns:p14="http://schemas.microsoft.com/office/powerpoint/2010/main" val="3430494883"/>
      </p:ext>
    </p:extLst>
  </p:cSld>
  <p:clrMapOvr>
    <a:masterClrMapping/>
  </p:clrMapOvr>
  <p:transition>
    <p:fade/>
  </p:transition>
  <p:extLst>
    <p:ext uri="{DCECCB84-F9BA-43D5-87BE-67443E8EF086}">
      <p15:sldGuideLst xmlns:p15="http://schemas.microsoft.com/office/powerpoint/2012/main">
        <p15:guide id="1" pos="529" userDrawn="1">
          <p15:clr>
            <a:srgbClr val="000000"/>
          </p15:clr>
        </p15:guide>
        <p15:guide id="2" pos="6312" userDrawn="1">
          <p15:clr>
            <a:srgbClr val="000000"/>
          </p15:clr>
        </p15:guide>
        <p15:guide id="3" orient="horz" pos="2898" userDrawn="1">
          <p15:clr>
            <a:srgbClr val="000000"/>
          </p15:clr>
        </p15:guide>
        <p15:guide id="4" orient="horz" pos="844" userDrawn="1">
          <p15:clr>
            <a:srgbClr val="00000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A - WATER">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C9493AE-0684-4C3F-9664-7A947D4E73F0}"/>
              </a:ext>
            </a:extLst>
          </p:cNvPr>
          <p:cNvSpPr/>
          <p:nvPr userDrawn="1"/>
        </p:nvSpPr>
        <p:spPr bwMode="gray">
          <a:xfrm>
            <a:off x="0" y="0"/>
            <a:ext cx="10572750" cy="5149850"/>
          </a:xfrm>
          <a:custGeom>
            <a:avLst/>
            <a:gdLst>
              <a:gd name="connsiteX0" fmla="*/ 0 w 10572750"/>
              <a:gd name="connsiteY0" fmla="*/ 0 h 5149850"/>
              <a:gd name="connsiteX1" fmla="*/ 0 w 10572750"/>
              <a:gd name="connsiteY1" fmla="*/ 5153978 h 5149850"/>
              <a:gd name="connsiteX2" fmla="*/ 317500 w 10572750"/>
              <a:gd name="connsiteY2" fmla="*/ 4836478 h 5149850"/>
              <a:gd name="connsiteX3" fmla="*/ 10255250 w 10572750"/>
              <a:gd name="connsiteY3" fmla="*/ 4836478 h 5149850"/>
              <a:gd name="connsiteX4" fmla="*/ 10572750 w 10572750"/>
              <a:gd name="connsiteY4" fmla="*/ 4518978 h 5149850"/>
              <a:gd name="connsiteX5" fmla="*/ 10572750 w 10572750"/>
              <a:gd name="connsiteY5"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5149850">
                <a:moveTo>
                  <a:pt x="0" y="0"/>
                </a:moveTo>
                <a:lnTo>
                  <a:pt x="0" y="5153978"/>
                </a:lnTo>
                <a:cubicBezTo>
                  <a:pt x="0" y="4978627"/>
                  <a:pt x="142150" y="4836478"/>
                  <a:pt x="317500" y="4836478"/>
                </a:cubicBezTo>
                <a:lnTo>
                  <a:pt x="10255250" y="4836478"/>
                </a:lnTo>
                <a:cubicBezTo>
                  <a:pt x="10430601" y="4836478"/>
                  <a:pt x="10572750" y="4694328"/>
                  <a:pt x="10572750" y="4518978"/>
                </a:cubicBezTo>
                <a:lnTo>
                  <a:pt x="10572750" y="0"/>
                </a:lnTo>
                <a:close/>
              </a:path>
            </a:pathLst>
          </a:custGeom>
          <a:solidFill>
            <a:schemeClr val="accent3"/>
          </a:solidFill>
          <a:ln w="6350" cap="flat">
            <a:noFill/>
            <a:prstDash val="solid"/>
            <a:miter/>
          </a:ln>
        </p:spPr>
        <p:txBody>
          <a:bodyPr rtlCol="0" anchor="ctr"/>
          <a:lstStyle/>
          <a:p>
            <a:endParaRPr lang="en-GB" noProof="0" dirty="0"/>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1341437"/>
            <a:ext cx="9166146" cy="3253711"/>
          </a:xfrm>
        </p:spPr>
        <p:txBody>
          <a:bodyPr anchor="t" anchorCtr="0"/>
          <a:lstStyle>
            <a:lvl1pPr>
              <a:defRPr sz="4200"/>
            </a:lvl1pPr>
          </a:lstStyle>
          <a:p>
            <a:r>
              <a:rPr lang="en-GB" noProof="0" dirty="0"/>
              <a:t>Statement or Quote</a:t>
            </a:r>
          </a:p>
        </p:txBody>
      </p:sp>
      <p:pic>
        <p:nvPicPr>
          <p:cNvPr id="11" name="Graphic 10">
            <a:extLst>
              <a:ext uri="{FF2B5EF4-FFF2-40B4-BE49-F238E27FC236}">
                <a16:creationId xmlns:a16="http://schemas.microsoft.com/office/drawing/2014/main" id="{0EAF2D90-7C0B-4A51-B7AB-14FE1EA587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4" name="Date Placeholder 3">
            <a:extLst>
              <a:ext uri="{FF2B5EF4-FFF2-40B4-BE49-F238E27FC236}">
                <a16:creationId xmlns:a16="http://schemas.microsoft.com/office/drawing/2014/main" id="{7AE3C6E0-4824-4437-AF98-5D4DB1C0F365}"/>
              </a:ext>
            </a:extLst>
          </p:cNvPr>
          <p:cNvSpPr>
            <a:spLocks noGrp="1"/>
          </p:cNvSpPr>
          <p:nvPr>
            <p:ph type="dt" sz="half" idx="10"/>
          </p:nvPr>
        </p:nvSpPr>
        <p:spPr/>
        <p:txBody>
          <a:bodyPr/>
          <a:lstStyle/>
          <a:p>
            <a:fld id="{DD106439-D347-4632-86C3-EC6E5B484053}" type="datetime1">
              <a:rPr lang="en-GB" noProof="0" smtClean="0"/>
              <a:t>11/06/2020</a:t>
            </a:fld>
            <a:endParaRPr lang="en-GB" noProof="0" dirty="0"/>
          </a:p>
        </p:txBody>
      </p:sp>
      <p:sp>
        <p:nvSpPr>
          <p:cNvPr id="6" name="Footer Placeholder 5">
            <a:extLst>
              <a:ext uri="{FF2B5EF4-FFF2-40B4-BE49-F238E27FC236}">
                <a16:creationId xmlns:a16="http://schemas.microsoft.com/office/drawing/2014/main" id="{2A9DA833-C3EB-4B47-94B0-0870B2137AD7}"/>
              </a:ext>
            </a:extLst>
          </p:cNvPr>
          <p:cNvSpPr>
            <a:spLocks noGrp="1"/>
          </p:cNvSpPr>
          <p:nvPr>
            <p:ph type="ftr" sz="quarter" idx="11"/>
          </p:nvPr>
        </p:nvSpPr>
        <p:spPr/>
        <p:txBody>
          <a:bodyPr/>
          <a:lstStyle/>
          <a:p>
            <a:r>
              <a:rPr lang="en-GB" noProof="0" dirty="0"/>
              <a:t>| © Alfa Laval</a:t>
            </a:r>
          </a:p>
        </p:txBody>
      </p:sp>
      <p:sp>
        <p:nvSpPr>
          <p:cNvPr id="7" name="Slide Number Placeholder 6">
            <a:extLst>
              <a:ext uri="{FF2B5EF4-FFF2-40B4-BE49-F238E27FC236}">
                <a16:creationId xmlns:a16="http://schemas.microsoft.com/office/drawing/2014/main" id="{564B21B2-B0FB-41E7-BDCE-0F3609C3FC63}"/>
              </a:ext>
            </a:extLst>
          </p:cNvPr>
          <p:cNvSpPr>
            <a:spLocks noGrp="1"/>
          </p:cNvSpPr>
          <p:nvPr>
            <p:ph type="sldNum" sz="quarter" idx="12"/>
          </p:nvPr>
        </p:nvSpPr>
        <p:spPr/>
        <p:txBody>
          <a:bodyPr/>
          <a:lstStyle/>
          <a:p>
            <a:fld id="{E1781896-7108-754B-A195-4B41D5296C65}" type="slidenum">
              <a:rPr lang="en-GB" noProof="0" smtClean="0"/>
              <a:pPr/>
              <a:t>‹#›</a:t>
            </a:fld>
            <a:r>
              <a:rPr lang="en-GB" noProof="0" dirty="0"/>
              <a:t> |</a:t>
            </a:r>
          </a:p>
        </p:txBody>
      </p:sp>
      <p:sp>
        <p:nvSpPr>
          <p:cNvPr id="10" name="Freeform: Shape 12">
            <a:extLst>
              <a:ext uri="{FF2B5EF4-FFF2-40B4-BE49-F238E27FC236}">
                <a16:creationId xmlns:a16="http://schemas.microsoft.com/office/drawing/2014/main" id="{43DB1DD6-5DFB-3744-A838-52A4AA04D6D6}"/>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Tree>
    <p:extLst>
      <p:ext uri="{BB962C8B-B14F-4D97-AF65-F5344CB8AC3E}">
        <p14:creationId xmlns:p14="http://schemas.microsoft.com/office/powerpoint/2010/main" val="1559639191"/>
      </p:ext>
    </p:extLst>
  </p:cSld>
  <p:clrMapOvr>
    <a:masterClrMapping/>
  </p:clrMapOvr>
  <p:transition>
    <p:fade/>
  </p:transition>
  <p:extLst>
    <p:ext uri="{DCECCB84-F9BA-43D5-87BE-67443E8EF086}">
      <p15:sldGuideLst xmlns:p15="http://schemas.microsoft.com/office/powerpoint/2012/main">
        <p15:guide id="1" orient="horz" pos="2898" userDrawn="1">
          <p15:clr>
            <a:srgbClr val="000000"/>
          </p15:clr>
        </p15:guide>
        <p15:guide id="2" orient="horz" pos="844" userDrawn="1">
          <p15:clr>
            <a:srgbClr val="000000"/>
          </p15:clr>
        </p15:guide>
        <p15:guide id="3" pos="6312" userDrawn="1">
          <p15:clr>
            <a:srgbClr val="000000"/>
          </p15:clr>
        </p15:guide>
        <p15:guide id="4" pos="529" userDrawn="1">
          <p15:clr>
            <a:srgbClr val="00000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A - INNOVA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5498D28-63D5-45A1-9151-E7FF4658F0E5}"/>
              </a:ext>
            </a:extLst>
          </p:cNvPr>
          <p:cNvSpPr/>
          <p:nvPr userDrawn="1"/>
        </p:nvSpPr>
        <p:spPr bwMode="gray">
          <a:xfrm>
            <a:off x="0" y="0"/>
            <a:ext cx="10572750" cy="5149850"/>
          </a:xfrm>
          <a:custGeom>
            <a:avLst/>
            <a:gdLst>
              <a:gd name="connsiteX0" fmla="*/ 0 w 10572750"/>
              <a:gd name="connsiteY0" fmla="*/ 0 h 5149850"/>
              <a:gd name="connsiteX1" fmla="*/ 0 w 10572750"/>
              <a:gd name="connsiteY1" fmla="*/ 5153978 h 5149850"/>
              <a:gd name="connsiteX2" fmla="*/ 317500 w 10572750"/>
              <a:gd name="connsiteY2" fmla="*/ 4836478 h 5149850"/>
              <a:gd name="connsiteX3" fmla="*/ 10255250 w 10572750"/>
              <a:gd name="connsiteY3" fmla="*/ 4836478 h 5149850"/>
              <a:gd name="connsiteX4" fmla="*/ 10572750 w 10572750"/>
              <a:gd name="connsiteY4" fmla="*/ 4518978 h 5149850"/>
              <a:gd name="connsiteX5" fmla="*/ 10572750 w 10572750"/>
              <a:gd name="connsiteY5" fmla="*/ 0 h 5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72750" h="5149850">
                <a:moveTo>
                  <a:pt x="0" y="0"/>
                </a:moveTo>
                <a:lnTo>
                  <a:pt x="0" y="5153978"/>
                </a:lnTo>
                <a:cubicBezTo>
                  <a:pt x="0" y="4978627"/>
                  <a:pt x="142150" y="4836478"/>
                  <a:pt x="317500" y="4836478"/>
                </a:cubicBezTo>
                <a:lnTo>
                  <a:pt x="10255250" y="4836478"/>
                </a:lnTo>
                <a:cubicBezTo>
                  <a:pt x="10430601" y="4836478"/>
                  <a:pt x="10572750" y="4694328"/>
                  <a:pt x="10572750" y="4518978"/>
                </a:cubicBezTo>
                <a:lnTo>
                  <a:pt x="10572750" y="0"/>
                </a:lnTo>
                <a:close/>
              </a:path>
            </a:pathLst>
          </a:custGeom>
          <a:solidFill>
            <a:schemeClr val="accent4"/>
          </a:solidFill>
          <a:ln w="6350" cap="flat">
            <a:noFill/>
            <a:prstDash val="solid"/>
            <a:miter/>
          </a:ln>
        </p:spPr>
        <p:txBody>
          <a:bodyPr rtlCol="0" anchor="ctr"/>
          <a:lstStyle/>
          <a:p>
            <a:endParaRPr lang="en-GB" noProof="0" dirty="0"/>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bwMode="white">
          <a:xfrm>
            <a:off x="839788" y="1341437"/>
            <a:ext cx="9166146" cy="3253711"/>
          </a:xfrm>
        </p:spPr>
        <p:txBody>
          <a:bodyPr anchor="t" anchorCtr="0"/>
          <a:lstStyle>
            <a:lvl1pPr>
              <a:defRPr sz="4200">
                <a:solidFill>
                  <a:schemeClr val="bg1"/>
                </a:solidFill>
              </a:defRPr>
            </a:lvl1pPr>
          </a:lstStyle>
          <a:p>
            <a:r>
              <a:rPr lang="en-GB" noProof="0" dirty="0"/>
              <a:t>Statement or Quote</a:t>
            </a:r>
          </a:p>
        </p:txBody>
      </p:sp>
      <p:pic>
        <p:nvPicPr>
          <p:cNvPr id="11" name="Graphic 10">
            <a:extLst>
              <a:ext uri="{FF2B5EF4-FFF2-40B4-BE49-F238E27FC236}">
                <a16:creationId xmlns:a16="http://schemas.microsoft.com/office/drawing/2014/main" id="{0EAF2D90-7C0B-4A51-B7AB-14FE1EA587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4" name="Date Placeholder 3">
            <a:extLst>
              <a:ext uri="{FF2B5EF4-FFF2-40B4-BE49-F238E27FC236}">
                <a16:creationId xmlns:a16="http://schemas.microsoft.com/office/drawing/2014/main" id="{7AE3C6E0-4824-4437-AF98-5D4DB1C0F365}"/>
              </a:ext>
            </a:extLst>
          </p:cNvPr>
          <p:cNvSpPr>
            <a:spLocks noGrp="1"/>
          </p:cNvSpPr>
          <p:nvPr>
            <p:ph type="dt" sz="half" idx="10"/>
          </p:nvPr>
        </p:nvSpPr>
        <p:spPr/>
        <p:txBody>
          <a:bodyPr/>
          <a:lstStyle/>
          <a:p>
            <a:fld id="{DD106439-D347-4632-86C3-EC6E5B484053}" type="datetime1">
              <a:rPr lang="en-GB" noProof="0" smtClean="0"/>
              <a:t>11/06/2020</a:t>
            </a:fld>
            <a:endParaRPr lang="en-GB" noProof="0" dirty="0"/>
          </a:p>
        </p:txBody>
      </p:sp>
      <p:sp>
        <p:nvSpPr>
          <p:cNvPr id="6" name="Footer Placeholder 5">
            <a:extLst>
              <a:ext uri="{FF2B5EF4-FFF2-40B4-BE49-F238E27FC236}">
                <a16:creationId xmlns:a16="http://schemas.microsoft.com/office/drawing/2014/main" id="{2A9DA833-C3EB-4B47-94B0-0870B2137AD7}"/>
              </a:ext>
            </a:extLst>
          </p:cNvPr>
          <p:cNvSpPr>
            <a:spLocks noGrp="1"/>
          </p:cNvSpPr>
          <p:nvPr>
            <p:ph type="ftr" sz="quarter" idx="11"/>
          </p:nvPr>
        </p:nvSpPr>
        <p:spPr/>
        <p:txBody>
          <a:bodyPr/>
          <a:lstStyle/>
          <a:p>
            <a:r>
              <a:rPr lang="en-GB" noProof="0" dirty="0"/>
              <a:t>| © Alfa Laval</a:t>
            </a:r>
          </a:p>
        </p:txBody>
      </p:sp>
      <p:sp>
        <p:nvSpPr>
          <p:cNvPr id="7" name="Slide Number Placeholder 6">
            <a:extLst>
              <a:ext uri="{FF2B5EF4-FFF2-40B4-BE49-F238E27FC236}">
                <a16:creationId xmlns:a16="http://schemas.microsoft.com/office/drawing/2014/main" id="{564B21B2-B0FB-41E7-BDCE-0F3609C3FC63}"/>
              </a:ext>
            </a:extLst>
          </p:cNvPr>
          <p:cNvSpPr>
            <a:spLocks noGrp="1"/>
          </p:cNvSpPr>
          <p:nvPr>
            <p:ph type="sldNum" sz="quarter" idx="12"/>
          </p:nvPr>
        </p:nvSpPr>
        <p:spPr/>
        <p:txBody>
          <a:bodyPr/>
          <a:lstStyle/>
          <a:p>
            <a:fld id="{E1781896-7108-754B-A195-4B41D5296C65}" type="slidenum">
              <a:rPr lang="en-GB" noProof="0" smtClean="0"/>
              <a:pPr/>
              <a:t>‹#›</a:t>
            </a:fld>
            <a:r>
              <a:rPr lang="en-GB" noProof="0" dirty="0"/>
              <a:t> |</a:t>
            </a:r>
          </a:p>
        </p:txBody>
      </p:sp>
      <p:sp>
        <p:nvSpPr>
          <p:cNvPr id="10" name="Freeform: Shape 12">
            <a:extLst>
              <a:ext uri="{FF2B5EF4-FFF2-40B4-BE49-F238E27FC236}">
                <a16:creationId xmlns:a16="http://schemas.microsoft.com/office/drawing/2014/main" id="{02B76639-CF8F-854B-8B43-DD9A4D21C06D}"/>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Tree>
    <p:extLst>
      <p:ext uri="{BB962C8B-B14F-4D97-AF65-F5344CB8AC3E}">
        <p14:creationId xmlns:p14="http://schemas.microsoft.com/office/powerpoint/2010/main" val="2999834119"/>
      </p:ext>
    </p:extLst>
  </p:cSld>
  <p:clrMapOvr>
    <a:masterClrMapping/>
  </p:clrMapOvr>
  <p:transition>
    <p:fade/>
  </p:transition>
  <p:extLst>
    <p:ext uri="{DCECCB84-F9BA-43D5-87BE-67443E8EF086}">
      <p15:sldGuideLst xmlns:p15="http://schemas.microsoft.com/office/powerpoint/2012/main">
        <p15:guide id="1" orient="horz" pos="2898">
          <p15:clr>
            <a:srgbClr val="000000"/>
          </p15:clr>
        </p15:guide>
        <p15:guide id="2" orient="horz" pos="844">
          <p15:clr>
            <a:srgbClr val="000000"/>
          </p15:clr>
        </p15:guide>
        <p15:guide id="3" pos="6312" userDrawn="1">
          <p15:clr>
            <a:srgbClr val="000000"/>
          </p15:clr>
        </p15:guide>
        <p15:guide id="4" pos="529" userDrawn="1">
          <p15:clr>
            <a:srgbClr val="00000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COVER-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BC98EF-25D7-4924-A523-C9B5FE3D45ED}"/>
              </a:ext>
            </a:extLst>
          </p:cNvPr>
          <p:cNvSpPr/>
          <p:nvPr userDrawn="1"/>
        </p:nvSpPr>
        <p:spPr>
          <a:xfrm>
            <a:off x="1"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D14FEC91-4B2E-46E5-A24F-830BE67757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0398" y="2144504"/>
            <a:ext cx="7991204" cy="2568992"/>
          </a:xfrm>
          <a:prstGeom prst="rect">
            <a:avLst/>
          </a:prstGeom>
        </p:spPr>
      </p:pic>
    </p:spTree>
    <p:extLst>
      <p:ext uri="{BB962C8B-B14F-4D97-AF65-F5344CB8AC3E}">
        <p14:creationId xmlns:p14="http://schemas.microsoft.com/office/powerpoint/2010/main" val="372968418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B - BLU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7637292-DC57-461D-80E6-E14E5F498F6C}"/>
              </a:ext>
            </a:extLst>
          </p:cNvPr>
          <p:cNvSpPr/>
          <p:nvPr/>
        </p:nvSpPr>
        <p:spPr>
          <a:xfrm>
            <a:off x="0" y="6019800"/>
            <a:ext cx="6350" cy="317500"/>
          </a:xfrm>
          <a:custGeom>
            <a:avLst/>
            <a:gdLst>
              <a:gd name="connsiteX0" fmla="*/ 0 w 0"/>
              <a:gd name="connsiteY0" fmla="*/ 0 h 317500"/>
              <a:gd name="connsiteX1" fmla="*/ 0 w 0"/>
              <a:gd name="connsiteY1" fmla="*/ 317500 h 317500"/>
              <a:gd name="connsiteX2" fmla="*/ 64 w 0"/>
              <a:gd name="connsiteY2" fmla="*/ 317500 h 317500"/>
              <a:gd name="connsiteX3" fmla="*/ 0 w 0"/>
              <a:gd name="connsiteY3" fmla="*/ 0 h 317500"/>
            </a:gdLst>
            <a:ahLst/>
            <a:cxnLst>
              <a:cxn ang="0">
                <a:pos x="connsiteX0" y="connsiteY0"/>
              </a:cxn>
              <a:cxn ang="0">
                <a:pos x="connsiteX1" y="connsiteY1"/>
              </a:cxn>
              <a:cxn ang="0">
                <a:pos x="connsiteX2" y="connsiteY2"/>
              </a:cxn>
              <a:cxn ang="0">
                <a:pos x="connsiteX3" y="connsiteY3"/>
              </a:cxn>
            </a:cxnLst>
            <a:rect l="l" t="t" r="r" b="b"/>
            <a:pathLst>
              <a:path h="317500">
                <a:moveTo>
                  <a:pt x="0" y="0"/>
                </a:moveTo>
                <a:lnTo>
                  <a:pt x="0" y="317500"/>
                </a:lnTo>
                <a:lnTo>
                  <a:pt x="64" y="317500"/>
                </a:lnTo>
                <a:lnTo>
                  <a:pt x="0" y="0"/>
                </a:lnTo>
                <a:close/>
              </a:path>
            </a:pathLst>
          </a:custGeom>
          <a:solidFill>
            <a:srgbClr val="BFD2F2"/>
          </a:solidFill>
          <a:ln w="6350" cap="flat">
            <a:noFill/>
            <a:prstDash val="solid"/>
            <a:miter/>
          </a:ln>
        </p:spPr>
        <p:txBody>
          <a:bodyPr rtlCol="0" anchor="ctr"/>
          <a:lstStyle/>
          <a:p>
            <a:endParaRPr lang="en-GB" noProof="0" dirty="0"/>
          </a:p>
        </p:txBody>
      </p:sp>
      <p:sp>
        <p:nvSpPr>
          <p:cNvPr id="12" name="Freeform: Shape 11">
            <a:extLst>
              <a:ext uri="{FF2B5EF4-FFF2-40B4-BE49-F238E27FC236}">
                <a16:creationId xmlns:a16="http://schemas.microsoft.com/office/drawing/2014/main" id="{C3C5DD32-C46B-4757-B463-496C3B1E13E9}"/>
              </a:ext>
            </a:extLst>
          </p:cNvPr>
          <p:cNvSpPr/>
          <p:nvPr/>
        </p:nvSpPr>
        <p:spPr>
          <a:xfrm>
            <a:off x="0" y="6019800"/>
            <a:ext cx="12192000" cy="838200"/>
          </a:xfrm>
          <a:custGeom>
            <a:avLst/>
            <a:gdLst>
              <a:gd name="connsiteX0" fmla="*/ 11874500 w 12192000"/>
              <a:gd name="connsiteY0" fmla="*/ 317500 h 838200"/>
              <a:gd name="connsiteX1" fmla="*/ 317500 w 12192000"/>
              <a:gd name="connsiteY1" fmla="*/ 317500 h 838200"/>
              <a:gd name="connsiteX2" fmla="*/ 0 w 12192000"/>
              <a:gd name="connsiteY2" fmla="*/ 0 h 838200"/>
              <a:gd name="connsiteX3" fmla="*/ 0 w 12192000"/>
              <a:gd name="connsiteY3" fmla="*/ 317500 h 838200"/>
              <a:gd name="connsiteX4" fmla="*/ 0 w 12192000"/>
              <a:gd name="connsiteY4" fmla="*/ 317500 h 838200"/>
              <a:gd name="connsiteX5" fmla="*/ 0 w 12192000"/>
              <a:gd name="connsiteY5" fmla="*/ 838200 h 838200"/>
              <a:gd name="connsiteX6" fmla="*/ 12192000 w 12192000"/>
              <a:gd name="connsiteY6" fmla="*/ 838200 h 838200"/>
              <a:gd name="connsiteX7" fmla="*/ 12192000 w 12192000"/>
              <a:gd name="connsiteY7" fmla="*/ 635000 h 838200"/>
              <a:gd name="connsiteX8" fmla="*/ 11874500 w 12192000"/>
              <a:gd name="connsiteY8" fmla="*/ 3175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838200">
                <a:moveTo>
                  <a:pt x="11874500" y="317500"/>
                </a:moveTo>
                <a:lnTo>
                  <a:pt x="317500" y="317500"/>
                </a:lnTo>
                <a:cubicBezTo>
                  <a:pt x="142150" y="317500"/>
                  <a:pt x="0" y="175351"/>
                  <a:pt x="0" y="0"/>
                </a:cubicBezTo>
                <a:lnTo>
                  <a:pt x="0" y="317500"/>
                </a:lnTo>
                <a:lnTo>
                  <a:pt x="0" y="317500"/>
                </a:lnTo>
                <a:lnTo>
                  <a:pt x="0" y="838200"/>
                </a:lnTo>
                <a:lnTo>
                  <a:pt x="12192000" y="838200"/>
                </a:lnTo>
                <a:lnTo>
                  <a:pt x="12192000" y="635000"/>
                </a:lnTo>
                <a:cubicBezTo>
                  <a:pt x="12192000" y="459649"/>
                  <a:pt x="12049851" y="317500"/>
                  <a:pt x="11874500" y="317500"/>
                </a:cubicBezTo>
                <a:close/>
              </a:path>
            </a:pathLst>
          </a:custGeom>
          <a:solidFill>
            <a:schemeClr val="bg1"/>
          </a:solidFill>
          <a:ln w="6350" cap="flat">
            <a:noFill/>
            <a:prstDash val="solid"/>
            <a:miter/>
          </a:ln>
        </p:spPr>
        <p:txBody>
          <a:bodyPr rtlCol="0" anchor="ctr"/>
          <a:lstStyle/>
          <a:p>
            <a:endParaRPr lang="en-GB" noProof="0" dirty="0"/>
          </a:p>
        </p:txBody>
      </p:sp>
      <p:sp>
        <p:nvSpPr>
          <p:cNvPr id="13" name="Freeform: Shape 12">
            <a:extLst>
              <a:ext uri="{FF2B5EF4-FFF2-40B4-BE49-F238E27FC236}">
                <a16:creationId xmlns:a16="http://schemas.microsoft.com/office/drawing/2014/main" id="{435654D2-D143-41C7-ADBD-0EE83E71323F}"/>
              </a:ext>
            </a:extLst>
          </p:cNvPr>
          <p:cNvSpPr/>
          <p:nvPr/>
        </p:nvSpPr>
        <p:spPr bwMode="gray">
          <a:xfrm>
            <a:off x="0" y="0"/>
            <a:ext cx="12192000" cy="6654800"/>
          </a:xfrm>
          <a:custGeom>
            <a:avLst/>
            <a:gdLst>
              <a:gd name="connsiteX0" fmla="*/ 0 w 12192000"/>
              <a:gd name="connsiteY0" fmla="*/ 0 h 6654800"/>
              <a:gd name="connsiteX1" fmla="*/ 0 w 12192000"/>
              <a:gd name="connsiteY1" fmla="*/ 6019800 h 6654800"/>
              <a:gd name="connsiteX2" fmla="*/ 317500 w 12192000"/>
              <a:gd name="connsiteY2" fmla="*/ 6337300 h 6654800"/>
              <a:gd name="connsiteX3" fmla="*/ 11874500 w 12192000"/>
              <a:gd name="connsiteY3" fmla="*/ 6337300 h 6654800"/>
              <a:gd name="connsiteX4" fmla="*/ 12192000 w 12192000"/>
              <a:gd name="connsiteY4" fmla="*/ 6654800 h 6654800"/>
              <a:gd name="connsiteX5" fmla="*/ 12192000 w 12192000"/>
              <a:gd name="connsiteY5" fmla="*/ 1038098 h 6654800"/>
              <a:gd name="connsiteX6" fmla="*/ 2244916 w 12192000"/>
              <a:gd name="connsiteY6" fmla="*/ 1038098 h 6654800"/>
              <a:gd name="connsiteX7" fmla="*/ 1927416 w 12192000"/>
              <a:gd name="connsiteY7" fmla="*/ 720598 h 6654800"/>
              <a:gd name="connsiteX8" fmla="*/ 1927416 w 12192000"/>
              <a:gd name="connsiteY8" fmla="*/ 445 h 6654800"/>
              <a:gd name="connsiteX9" fmla="*/ 12192000 w 12192000"/>
              <a:gd name="connsiteY9" fmla="*/ 445 h 6654800"/>
              <a:gd name="connsiteX10" fmla="*/ 12192000 w 12192000"/>
              <a:gd name="connsiteY10" fmla="*/ 0 h 66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654800">
                <a:moveTo>
                  <a:pt x="0" y="0"/>
                </a:moveTo>
                <a:lnTo>
                  <a:pt x="0" y="6019800"/>
                </a:lnTo>
                <a:cubicBezTo>
                  <a:pt x="0" y="6195151"/>
                  <a:pt x="142150" y="6337300"/>
                  <a:pt x="317500" y="6337300"/>
                </a:cubicBezTo>
                <a:lnTo>
                  <a:pt x="11874500" y="6337300"/>
                </a:lnTo>
                <a:cubicBezTo>
                  <a:pt x="12049851" y="6337300"/>
                  <a:pt x="12192000" y="6479450"/>
                  <a:pt x="12192000" y="6654800"/>
                </a:cubicBezTo>
                <a:lnTo>
                  <a:pt x="12192000" y="1038098"/>
                </a:lnTo>
                <a:lnTo>
                  <a:pt x="2244916" y="1038098"/>
                </a:lnTo>
                <a:cubicBezTo>
                  <a:pt x="2069565" y="1038098"/>
                  <a:pt x="1927416" y="895948"/>
                  <a:pt x="1927416" y="720598"/>
                </a:cubicBezTo>
                <a:lnTo>
                  <a:pt x="1927416" y="445"/>
                </a:lnTo>
                <a:lnTo>
                  <a:pt x="12192000" y="445"/>
                </a:lnTo>
                <a:lnTo>
                  <a:pt x="12192000" y="0"/>
                </a:lnTo>
                <a:close/>
              </a:path>
            </a:pathLst>
          </a:custGeom>
          <a:solidFill>
            <a:schemeClr val="tx2"/>
          </a:solidFill>
          <a:ln w="6350" cap="flat">
            <a:noFill/>
            <a:prstDash val="solid"/>
            <a:miter/>
          </a:ln>
        </p:spPr>
        <p:txBody>
          <a:bodyPr rtlCol="0" anchor="ctr"/>
          <a:lstStyle/>
          <a:p>
            <a:endParaRPr lang="en-GB" noProof="0" dirty="0"/>
          </a:p>
        </p:txBody>
      </p:sp>
      <p:sp>
        <p:nvSpPr>
          <p:cNvPr id="15" name="Freeform: Shape 14">
            <a:extLst>
              <a:ext uri="{FF2B5EF4-FFF2-40B4-BE49-F238E27FC236}">
                <a16:creationId xmlns:a16="http://schemas.microsoft.com/office/drawing/2014/main" id="{8A24B99D-4C2F-4D8A-9C0A-BC35CEA7185E}"/>
              </a:ext>
            </a:extLst>
          </p:cNvPr>
          <p:cNvSpPr/>
          <p:nvPr/>
        </p:nvSpPr>
        <p:spPr>
          <a:xfrm>
            <a:off x="1927415" y="445"/>
            <a:ext cx="10261600" cy="1035050"/>
          </a:xfrm>
          <a:custGeom>
            <a:avLst/>
            <a:gdLst>
              <a:gd name="connsiteX0" fmla="*/ 0 w 10261600"/>
              <a:gd name="connsiteY0" fmla="*/ 720154 h 1035050"/>
              <a:gd name="connsiteX1" fmla="*/ 317500 w 10261600"/>
              <a:gd name="connsiteY1" fmla="*/ 1037654 h 1035050"/>
              <a:gd name="connsiteX2" fmla="*/ 10264585 w 10261600"/>
              <a:gd name="connsiteY2" fmla="*/ 1037654 h 1035050"/>
              <a:gd name="connsiteX3" fmla="*/ 10264585 w 10261600"/>
              <a:gd name="connsiteY3" fmla="*/ 0 h 1035050"/>
              <a:gd name="connsiteX4" fmla="*/ 0 w 10261600"/>
              <a:gd name="connsiteY4" fmla="*/ 0 h 103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600" h="1035050">
                <a:moveTo>
                  <a:pt x="0" y="720154"/>
                </a:moveTo>
                <a:cubicBezTo>
                  <a:pt x="0" y="895504"/>
                  <a:pt x="142150" y="1037654"/>
                  <a:pt x="317500" y="1037654"/>
                </a:cubicBezTo>
                <a:lnTo>
                  <a:pt x="10264585" y="1037654"/>
                </a:lnTo>
                <a:lnTo>
                  <a:pt x="10264585" y="0"/>
                </a:lnTo>
                <a:lnTo>
                  <a:pt x="0" y="0"/>
                </a:lnTo>
                <a:close/>
              </a:path>
            </a:pathLst>
          </a:custGeom>
          <a:solidFill>
            <a:schemeClr val="bg1"/>
          </a:solidFill>
          <a:ln w="6350" cap="flat">
            <a:noFill/>
            <a:prstDash val="solid"/>
            <a:miter/>
          </a:ln>
        </p:spPr>
        <p:txBody>
          <a:bodyPr rtlCol="0" anchor="ctr"/>
          <a:lstStyle/>
          <a:p>
            <a:endParaRPr lang="en-GB" noProof="0" dirty="0"/>
          </a:p>
        </p:txBody>
      </p:sp>
      <p:sp>
        <p:nvSpPr>
          <p:cNvPr id="9" name="Slide Number Placeholder 5">
            <a:extLst>
              <a:ext uri="{FF2B5EF4-FFF2-40B4-BE49-F238E27FC236}">
                <a16:creationId xmlns:a16="http://schemas.microsoft.com/office/drawing/2014/main" id="{03206271-F782-F74A-BA87-B36BF9F5D56C}"/>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noProof="0" dirty="0">
                <a:solidFill>
                  <a:schemeClr val="tx2"/>
                </a:solidFill>
              </a:rPr>
              <a:t>www.alfalaval.com</a:t>
            </a:r>
          </a:p>
        </p:txBody>
      </p:sp>
      <p:pic>
        <p:nvPicPr>
          <p:cNvPr id="14" name="Graphic 13">
            <a:extLst>
              <a:ext uri="{FF2B5EF4-FFF2-40B4-BE49-F238E27FC236}">
                <a16:creationId xmlns:a16="http://schemas.microsoft.com/office/drawing/2014/main" id="{A46865E7-5782-4546-B5E1-F03B851725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A1A16789-C805-4C2A-A62F-8B62FD9B55FD}"/>
              </a:ext>
            </a:extLst>
          </p:cNvPr>
          <p:cNvSpPr>
            <a:spLocks noGrp="1"/>
          </p:cNvSpPr>
          <p:nvPr>
            <p:ph type="dt" sz="half" idx="10"/>
          </p:nvPr>
        </p:nvSpPr>
        <p:spPr/>
        <p:txBody>
          <a:bodyPr/>
          <a:lstStyle>
            <a:lvl1pPr>
              <a:defRPr/>
            </a:lvl1pPr>
          </a:lstStyle>
          <a:p>
            <a:fld id="{1820F55C-83F9-4656-82E5-D9F9AF5D4C2A}" type="datetime1">
              <a:rPr lang="en-GB" noProof="0" smtClean="0"/>
              <a:pPr/>
              <a:t>11/06/2020</a:t>
            </a:fld>
            <a:endParaRPr lang="en-GB" noProof="0" dirty="0"/>
          </a:p>
        </p:txBody>
      </p:sp>
      <p:sp>
        <p:nvSpPr>
          <p:cNvPr id="7" name="Footer Placeholder 6">
            <a:extLst>
              <a:ext uri="{FF2B5EF4-FFF2-40B4-BE49-F238E27FC236}">
                <a16:creationId xmlns:a16="http://schemas.microsoft.com/office/drawing/2014/main" id="{07213522-FD1E-4DED-B562-9F819CD9732E}"/>
              </a:ext>
            </a:extLst>
          </p:cNvPr>
          <p:cNvSpPr>
            <a:spLocks noGrp="1"/>
          </p:cNvSpPr>
          <p:nvPr>
            <p:ph type="ftr" sz="quarter" idx="11"/>
          </p:nvPr>
        </p:nvSpPr>
        <p:spPr/>
        <p:txBody>
          <a:bodyPr/>
          <a:lstStyle/>
          <a:p>
            <a:r>
              <a:rPr lang="en-GB" noProof="0" dirty="0"/>
              <a:t>| © Alfa Laval</a:t>
            </a:r>
          </a:p>
        </p:txBody>
      </p:sp>
      <p:sp>
        <p:nvSpPr>
          <p:cNvPr id="10" name="Slide Number Placeholder 9">
            <a:extLst>
              <a:ext uri="{FF2B5EF4-FFF2-40B4-BE49-F238E27FC236}">
                <a16:creationId xmlns:a16="http://schemas.microsoft.com/office/drawing/2014/main" id="{FEC329FB-91DE-40DF-906C-5CB09A8EAD8B}"/>
              </a:ext>
            </a:extLst>
          </p:cNvPr>
          <p:cNvSpPr>
            <a:spLocks noGrp="1"/>
          </p:cNvSpPr>
          <p:nvPr>
            <p:ph type="sldNum" sz="quarter" idx="12"/>
          </p:nvPr>
        </p:nvSpPr>
        <p:spPr/>
        <p:txBody>
          <a:bodyPr/>
          <a:lstStyle/>
          <a:p>
            <a:fld id="{E1781896-7108-754B-A195-4B41D5296C65}" type="slidenum">
              <a:rPr lang="en-GB" noProof="0" smtClean="0"/>
              <a:pPr/>
              <a:t>‹#›</a:t>
            </a:fld>
            <a:r>
              <a:rPr lang="en-GB" noProof="0" dirty="0"/>
              <a:t> |</a:t>
            </a:r>
          </a:p>
        </p:txBody>
      </p:sp>
      <p:sp>
        <p:nvSpPr>
          <p:cNvPr id="17" name="Title 14">
            <a:extLst>
              <a:ext uri="{FF2B5EF4-FFF2-40B4-BE49-F238E27FC236}">
                <a16:creationId xmlns:a16="http://schemas.microsoft.com/office/drawing/2014/main" id="{DBE3E239-57E0-9B44-A855-401E598BDEAA}"/>
              </a:ext>
            </a:extLst>
          </p:cNvPr>
          <p:cNvSpPr>
            <a:spLocks noGrp="1"/>
          </p:cNvSpPr>
          <p:nvPr>
            <p:ph type="title" hasCustomPrompt="1"/>
          </p:nvPr>
        </p:nvSpPr>
        <p:spPr bwMode="white">
          <a:xfrm>
            <a:off x="839788" y="2384425"/>
            <a:ext cx="9720262" cy="2592388"/>
          </a:xfrm>
        </p:spPr>
        <p:txBody>
          <a:bodyPr anchor="ctr" anchorCtr="0"/>
          <a:lstStyle>
            <a:lvl1pPr>
              <a:defRPr sz="4200">
                <a:solidFill>
                  <a:schemeClr val="bg1"/>
                </a:solidFill>
              </a:defRPr>
            </a:lvl1pPr>
          </a:lstStyle>
          <a:p>
            <a:r>
              <a:rPr lang="en-GB" noProof="0"/>
              <a:t>Statement or Quote</a:t>
            </a:r>
          </a:p>
        </p:txBody>
      </p:sp>
    </p:spTree>
    <p:extLst>
      <p:ext uri="{BB962C8B-B14F-4D97-AF65-F5344CB8AC3E}">
        <p14:creationId xmlns:p14="http://schemas.microsoft.com/office/powerpoint/2010/main" val="3146586001"/>
      </p:ext>
    </p:extLst>
  </p:cSld>
  <p:clrMapOvr>
    <a:masterClrMapping/>
  </p:clrMapOvr>
  <p:transition>
    <p:fade/>
  </p:transition>
  <p:extLst>
    <p:ext uri="{DCECCB84-F9BA-43D5-87BE-67443E8EF086}">
      <p15:sldGuideLst xmlns:p15="http://schemas.microsoft.com/office/powerpoint/2012/main">
        <p15:guide id="1" orient="horz" pos="3135" userDrawn="1">
          <p15:clr>
            <a:srgbClr val="5ACBF0"/>
          </p15:clr>
        </p15:guide>
        <p15:guide id="2" pos="529" userDrawn="1">
          <p15:clr>
            <a:srgbClr val="5ACBF0"/>
          </p15:clr>
        </p15:guide>
        <p15:guide id="3" pos="6652" userDrawn="1">
          <p15:clr>
            <a:srgbClr val="5ACBF0"/>
          </p15:clr>
        </p15:guide>
        <p15:guide id="4" orient="horz" pos="1502"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B - GREY">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9688A04-FBBD-48C1-8C32-1774E4C054BE}"/>
              </a:ext>
            </a:extLst>
          </p:cNvPr>
          <p:cNvSpPr/>
          <p:nvPr userDrawn="1"/>
        </p:nvSpPr>
        <p:spPr>
          <a:xfrm>
            <a:off x="0" y="6019800"/>
            <a:ext cx="12192000" cy="838200"/>
          </a:xfrm>
          <a:custGeom>
            <a:avLst/>
            <a:gdLst>
              <a:gd name="connsiteX0" fmla="*/ 11874500 w 12192000"/>
              <a:gd name="connsiteY0" fmla="*/ 317500 h 838200"/>
              <a:gd name="connsiteX1" fmla="*/ 317500 w 12192000"/>
              <a:gd name="connsiteY1" fmla="*/ 317500 h 838200"/>
              <a:gd name="connsiteX2" fmla="*/ 0 w 12192000"/>
              <a:gd name="connsiteY2" fmla="*/ 0 h 838200"/>
              <a:gd name="connsiteX3" fmla="*/ 0 w 12192000"/>
              <a:gd name="connsiteY3" fmla="*/ 317500 h 838200"/>
              <a:gd name="connsiteX4" fmla="*/ 0 w 12192000"/>
              <a:gd name="connsiteY4" fmla="*/ 317500 h 838200"/>
              <a:gd name="connsiteX5" fmla="*/ 0 w 12192000"/>
              <a:gd name="connsiteY5" fmla="*/ 838200 h 838200"/>
              <a:gd name="connsiteX6" fmla="*/ 12192000 w 12192000"/>
              <a:gd name="connsiteY6" fmla="*/ 838200 h 838200"/>
              <a:gd name="connsiteX7" fmla="*/ 12192000 w 12192000"/>
              <a:gd name="connsiteY7" fmla="*/ 635000 h 838200"/>
              <a:gd name="connsiteX8" fmla="*/ 11874500 w 12192000"/>
              <a:gd name="connsiteY8" fmla="*/ 3175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838200">
                <a:moveTo>
                  <a:pt x="11874500" y="317500"/>
                </a:moveTo>
                <a:lnTo>
                  <a:pt x="317500" y="317500"/>
                </a:lnTo>
                <a:cubicBezTo>
                  <a:pt x="142150" y="317500"/>
                  <a:pt x="0" y="175351"/>
                  <a:pt x="0" y="0"/>
                </a:cubicBezTo>
                <a:lnTo>
                  <a:pt x="0" y="317500"/>
                </a:lnTo>
                <a:lnTo>
                  <a:pt x="0" y="317500"/>
                </a:lnTo>
                <a:lnTo>
                  <a:pt x="0" y="838200"/>
                </a:lnTo>
                <a:lnTo>
                  <a:pt x="12192000" y="838200"/>
                </a:lnTo>
                <a:lnTo>
                  <a:pt x="12192000" y="635000"/>
                </a:lnTo>
                <a:cubicBezTo>
                  <a:pt x="12192000" y="459649"/>
                  <a:pt x="12049851" y="317500"/>
                  <a:pt x="11874500" y="317500"/>
                </a:cubicBezTo>
                <a:close/>
              </a:path>
            </a:pathLst>
          </a:custGeom>
          <a:solidFill>
            <a:schemeClr val="bg1"/>
          </a:solidFill>
          <a:ln w="6350" cap="flat">
            <a:noFill/>
            <a:prstDash val="solid"/>
            <a:miter/>
          </a:ln>
        </p:spPr>
        <p:txBody>
          <a:bodyPr rtlCol="0" anchor="ctr"/>
          <a:lstStyle/>
          <a:p>
            <a:endParaRPr lang="en-GB" noProof="0" dirty="0"/>
          </a:p>
        </p:txBody>
      </p:sp>
      <p:sp>
        <p:nvSpPr>
          <p:cNvPr id="12" name="Freeform: Shape 11">
            <a:extLst>
              <a:ext uri="{FF2B5EF4-FFF2-40B4-BE49-F238E27FC236}">
                <a16:creationId xmlns:a16="http://schemas.microsoft.com/office/drawing/2014/main" id="{55A31FF6-4BA6-477A-A5E1-74191B1E7FA5}"/>
              </a:ext>
            </a:extLst>
          </p:cNvPr>
          <p:cNvSpPr/>
          <p:nvPr userDrawn="1"/>
        </p:nvSpPr>
        <p:spPr bwMode="gray">
          <a:xfrm>
            <a:off x="0" y="0"/>
            <a:ext cx="12192000" cy="6654800"/>
          </a:xfrm>
          <a:custGeom>
            <a:avLst/>
            <a:gdLst>
              <a:gd name="connsiteX0" fmla="*/ 0 w 12192000"/>
              <a:gd name="connsiteY0" fmla="*/ 0 h 6654800"/>
              <a:gd name="connsiteX1" fmla="*/ 0 w 12192000"/>
              <a:gd name="connsiteY1" fmla="*/ 6019800 h 6654800"/>
              <a:gd name="connsiteX2" fmla="*/ 317500 w 12192000"/>
              <a:gd name="connsiteY2" fmla="*/ 6337300 h 6654800"/>
              <a:gd name="connsiteX3" fmla="*/ 11874500 w 12192000"/>
              <a:gd name="connsiteY3" fmla="*/ 6337300 h 6654800"/>
              <a:gd name="connsiteX4" fmla="*/ 12192000 w 12192000"/>
              <a:gd name="connsiteY4" fmla="*/ 6654800 h 6654800"/>
              <a:gd name="connsiteX5" fmla="*/ 12192000 w 12192000"/>
              <a:gd name="connsiteY5" fmla="*/ 1038098 h 6654800"/>
              <a:gd name="connsiteX6" fmla="*/ 2244916 w 12192000"/>
              <a:gd name="connsiteY6" fmla="*/ 1038098 h 6654800"/>
              <a:gd name="connsiteX7" fmla="*/ 1927416 w 12192000"/>
              <a:gd name="connsiteY7" fmla="*/ 720598 h 6654800"/>
              <a:gd name="connsiteX8" fmla="*/ 1927416 w 12192000"/>
              <a:gd name="connsiteY8" fmla="*/ 445 h 6654800"/>
              <a:gd name="connsiteX9" fmla="*/ 12192000 w 12192000"/>
              <a:gd name="connsiteY9" fmla="*/ 445 h 6654800"/>
              <a:gd name="connsiteX10" fmla="*/ 12192000 w 12192000"/>
              <a:gd name="connsiteY10" fmla="*/ 0 h 66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654800">
                <a:moveTo>
                  <a:pt x="0" y="0"/>
                </a:moveTo>
                <a:lnTo>
                  <a:pt x="0" y="6019800"/>
                </a:lnTo>
                <a:cubicBezTo>
                  <a:pt x="0" y="6195151"/>
                  <a:pt x="142150" y="6337300"/>
                  <a:pt x="317500" y="6337300"/>
                </a:cubicBezTo>
                <a:lnTo>
                  <a:pt x="11874500" y="6337300"/>
                </a:lnTo>
                <a:cubicBezTo>
                  <a:pt x="12049851" y="6337300"/>
                  <a:pt x="12192000" y="6479450"/>
                  <a:pt x="12192000" y="6654800"/>
                </a:cubicBezTo>
                <a:lnTo>
                  <a:pt x="12192000" y="1038098"/>
                </a:lnTo>
                <a:lnTo>
                  <a:pt x="2244916" y="1038098"/>
                </a:lnTo>
                <a:cubicBezTo>
                  <a:pt x="2069565" y="1038098"/>
                  <a:pt x="1927416" y="895948"/>
                  <a:pt x="1927416" y="720598"/>
                </a:cubicBezTo>
                <a:lnTo>
                  <a:pt x="1927416" y="445"/>
                </a:lnTo>
                <a:lnTo>
                  <a:pt x="12192000" y="445"/>
                </a:lnTo>
                <a:lnTo>
                  <a:pt x="12192000" y="0"/>
                </a:lnTo>
                <a:close/>
              </a:path>
            </a:pathLst>
          </a:custGeom>
          <a:solidFill>
            <a:schemeClr val="bg2"/>
          </a:solidFill>
          <a:ln w="6350" cap="flat">
            <a:noFill/>
            <a:prstDash val="solid"/>
            <a:miter/>
          </a:ln>
        </p:spPr>
        <p:txBody>
          <a:bodyPr rtlCol="0" anchor="ctr"/>
          <a:lstStyle/>
          <a:p>
            <a:endParaRPr lang="en-GB" noProof="0" dirty="0"/>
          </a:p>
        </p:txBody>
      </p:sp>
      <p:sp>
        <p:nvSpPr>
          <p:cNvPr id="13" name="Freeform: Shape 12">
            <a:extLst>
              <a:ext uri="{FF2B5EF4-FFF2-40B4-BE49-F238E27FC236}">
                <a16:creationId xmlns:a16="http://schemas.microsoft.com/office/drawing/2014/main" id="{B5CEEBB8-8E3F-4E5A-8A57-955BB6B60324}"/>
              </a:ext>
            </a:extLst>
          </p:cNvPr>
          <p:cNvSpPr/>
          <p:nvPr userDrawn="1"/>
        </p:nvSpPr>
        <p:spPr>
          <a:xfrm>
            <a:off x="1927415" y="445"/>
            <a:ext cx="10261600" cy="1035050"/>
          </a:xfrm>
          <a:custGeom>
            <a:avLst/>
            <a:gdLst>
              <a:gd name="connsiteX0" fmla="*/ 0 w 10261600"/>
              <a:gd name="connsiteY0" fmla="*/ 720154 h 1035050"/>
              <a:gd name="connsiteX1" fmla="*/ 317500 w 10261600"/>
              <a:gd name="connsiteY1" fmla="*/ 1037654 h 1035050"/>
              <a:gd name="connsiteX2" fmla="*/ 10264585 w 10261600"/>
              <a:gd name="connsiteY2" fmla="*/ 1037654 h 1035050"/>
              <a:gd name="connsiteX3" fmla="*/ 10264585 w 10261600"/>
              <a:gd name="connsiteY3" fmla="*/ 0 h 1035050"/>
              <a:gd name="connsiteX4" fmla="*/ 0 w 10261600"/>
              <a:gd name="connsiteY4" fmla="*/ 0 h 103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600" h="1035050">
                <a:moveTo>
                  <a:pt x="0" y="720154"/>
                </a:moveTo>
                <a:cubicBezTo>
                  <a:pt x="0" y="895504"/>
                  <a:pt x="142150" y="1037654"/>
                  <a:pt x="317500" y="1037654"/>
                </a:cubicBezTo>
                <a:lnTo>
                  <a:pt x="10264585" y="1037654"/>
                </a:lnTo>
                <a:lnTo>
                  <a:pt x="10264585" y="0"/>
                </a:lnTo>
                <a:lnTo>
                  <a:pt x="0" y="0"/>
                </a:lnTo>
                <a:close/>
              </a:path>
            </a:pathLst>
          </a:custGeom>
          <a:solidFill>
            <a:schemeClr val="bg1"/>
          </a:solidFill>
          <a:ln w="6350" cap="flat">
            <a:noFill/>
            <a:prstDash val="solid"/>
            <a:miter/>
          </a:ln>
        </p:spPr>
        <p:txBody>
          <a:bodyPr rtlCol="0" anchor="ctr"/>
          <a:lstStyle/>
          <a:p>
            <a:endParaRPr lang="en-GB" noProof="0" dirty="0"/>
          </a:p>
        </p:txBody>
      </p:sp>
      <p:sp>
        <p:nvSpPr>
          <p:cNvPr id="8" name="Slide Number Placeholder 5">
            <a:extLst>
              <a:ext uri="{FF2B5EF4-FFF2-40B4-BE49-F238E27FC236}">
                <a16:creationId xmlns:a16="http://schemas.microsoft.com/office/drawing/2014/main" id="{56A67B62-3616-6A4B-8DB8-3F1B99022CBD}"/>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noProof="0" dirty="0">
                <a:solidFill>
                  <a:schemeClr val="accent5"/>
                </a:solidFill>
              </a:rPr>
              <a:t>www.alfalaval.com</a:t>
            </a:r>
          </a:p>
        </p:txBody>
      </p:sp>
      <p:pic>
        <p:nvPicPr>
          <p:cNvPr id="11" name="Graphic 10">
            <a:extLst>
              <a:ext uri="{FF2B5EF4-FFF2-40B4-BE49-F238E27FC236}">
                <a16:creationId xmlns:a16="http://schemas.microsoft.com/office/drawing/2014/main" id="{D0D81AC7-9637-41FD-8A7F-08208CFBF9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ABE9FE7E-5CFB-45AC-8739-A6EF425AA259}"/>
              </a:ext>
            </a:extLst>
          </p:cNvPr>
          <p:cNvSpPr>
            <a:spLocks noGrp="1"/>
          </p:cNvSpPr>
          <p:nvPr>
            <p:ph type="dt" sz="half" idx="10"/>
          </p:nvPr>
        </p:nvSpPr>
        <p:spPr/>
        <p:txBody>
          <a:bodyPr/>
          <a:lstStyle/>
          <a:p>
            <a:fld id="{8D08D84E-CE03-42FF-911B-DCC36CA1F71E}" type="datetime1">
              <a:rPr lang="en-GB" noProof="0" smtClean="0"/>
              <a:t>11/06/2020</a:t>
            </a:fld>
            <a:endParaRPr lang="en-GB" noProof="0" dirty="0"/>
          </a:p>
        </p:txBody>
      </p:sp>
      <p:sp>
        <p:nvSpPr>
          <p:cNvPr id="7" name="Footer Placeholder 6">
            <a:extLst>
              <a:ext uri="{FF2B5EF4-FFF2-40B4-BE49-F238E27FC236}">
                <a16:creationId xmlns:a16="http://schemas.microsoft.com/office/drawing/2014/main" id="{B49166B2-F7EC-43D3-93DF-1F05942BE8CC}"/>
              </a:ext>
            </a:extLst>
          </p:cNvPr>
          <p:cNvSpPr>
            <a:spLocks noGrp="1"/>
          </p:cNvSpPr>
          <p:nvPr>
            <p:ph type="ftr" sz="quarter" idx="11"/>
          </p:nvPr>
        </p:nvSpPr>
        <p:spPr/>
        <p:txBody>
          <a:bodyPr/>
          <a:lstStyle/>
          <a:p>
            <a:r>
              <a:rPr lang="en-GB" noProof="0" dirty="0"/>
              <a:t>| © Alfa Laval</a:t>
            </a:r>
          </a:p>
        </p:txBody>
      </p:sp>
      <p:sp>
        <p:nvSpPr>
          <p:cNvPr id="9" name="Slide Number Placeholder 8">
            <a:extLst>
              <a:ext uri="{FF2B5EF4-FFF2-40B4-BE49-F238E27FC236}">
                <a16:creationId xmlns:a16="http://schemas.microsoft.com/office/drawing/2014/main" id="{8BB0E3F4-B826-473D-BA73-124CCB0078F8}"/>
              </a:ext>
            </a:extLst>
          </p:cNvPr>
          <p:cNvSpPr>
            <a:spLocks noGrp="1"/>
          </p:cNvSpPr>
          <p:nvPr>
            <p:ph type="sldNum" sz="quarter" idx="12"/>
          </p:nvPr>
        </p:nvSpPr>
        <p:spPr/>
        <p:txBody>
          <a:bodyPr/>
          <a:lstStyle/>
          <a:p>
            <a:fld id="{E1781896-7108-754B-A195-4B41D5296C65}" type="slidenum">
              <a:rPr lang="en-GB" noProof="0" smtClean="0"/>
              <a:pPr/>
              <a:t>‹#›</a:t>
            </a:fld>
            <a:r>
              <a:rPr lang="en-GB" noProof="0" dirty="0"/>
              <a:t> |</a:t>
            </a:r>
          </a:p>
        </p:txBody>
      </p:sp>
      <p:sp>
        <p:nvSpPr>
          <p:cNvPr id="14" name="Title 14">
            <a:extLst>
              <a:ext uri="{FF2B5EF4-FFF2-40B4-BE49-F238E27FC236}">
                <a16:creationId xmlns:a16="http://schemas.microsoft.com/office/drawing/2014/main" id="{24BA6849-4ED8-7D4D-9639-B0E38953D390}"/>
              </a:ext>
            </a:extLst>
          </p:cNvPr>
          <p:cNvSpPr>
            <a:spLocks noGrp="1"/>
          </p:cNvSpPr>
          <p:nvPr>
            <p:ph type="title" hasCustomPrompt="1"/>
          </p:nvPr>
        </p:nvSpPr>
        <p:spPr>
          <a:xfrm>
            <a:off x="839788" y="2384425"/>
            <a:ext cx="9720262" cy="2592388"/>
          </a:xfrm>
        </p:spPr>
        <p:txBody>
          <a:bodyPr anchor="ctr" anchorCtr="0"/>
          <a:lstStyle>
            <a:lvl1pPr>
              <a:defRPr sz="4200">
                <a:solidFill>
                  <a:schemeClr val="tx2"/>
                </a:solidFill>
              </a:defRPr>
            </a:lvl1pPr>
          </a:lstStyle>
          <a:p>
            <a:r>
              <a:rPr lang="en-GB" noProof="0"/>
              <a:t>Statement or Quote</a:t>
            </a:r>
          </a:p>
        </p:txBody>
      </p:sp>
    </p:spTree>
    <p:extLst>
      <p:ext uri="{BB962C8B-B14F-4D97-AF65-F5344CB8AC3E}">
        <p14:creationId xmlns:p14="http://schemas.microsoft.com/office/powerpoint/2010/main" val="2267036292"/>
      </p:ext>
    </p:extLst>
  </p:cSld>
  <p:clrMapOvr>
    <a:masterClrMapping/>
  </p:clrMapOvr>
  <p:transition>
    <p:fade/>
  </p:transition>
  <p:extLst>
    <p:ext uri="{DCECCB84-F9BA-43D5-87BE-67443E8EF086}">
      <p15:sldGuideLst xmlns:p15="http://schemas.microsoft.com/office/powerpoint/2012/main">
        <p15:guide id="1" pos="529" userDrawn="1">
          <p15:clr>
            <a:srgbClr val="000000"/>
          </p15:clr>
        </p15:guide>
        <p15:guide id="2" orient="horz" pos="3135" userDrawn="1">
          <p15:clr>
            <a:srgbClr val="000000"/>
          </p15:clr>
        </p15:guide>
        <p15:guide id="3" orient="horz" pos="1502" userDrawn="1">
          <p15:clr>
            <a:srgbClr val="000000"/>
          </p15:clr>
        </p15:guide>
        <p15:guide id="4" pos="6652" userDrawn="1">
          <p15:clr>
            <a:srgbClr val="00000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B - EARTH">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BFEAD8D-0AF5-4E0B-AB92-3A3EAC77E9F2}"/>
              </a:ext>
            </a:extLst>
          </p:cNvPr>
          <p:cNvSpPr/>
          <p:nvPr userDrawn="1"/>
        </p:nvSpPr>
        <p:spPr>
          <a:xfrm>
            <a:off x="0" y="6019800"/>
            <a:ext cx="12192000" cy="838200"/>
          </a:xfrm>
          <a:custGeom>
            <a:avLst/>
            <a:gdLst>
              <a:gd name="connsiteX0" fmla="*/ 11874500 w 12192000"/>
              <a:gd name="connsiteY0" fmla="*/ 317500 h 838200"/>
              <a:gd name="connsiteX1" fmla="*/ 317500 w 12192000"/>
              <a:gd name="connsiteY1" fmla="*/ 317500 h 838200"/>
              <a:gd name="connsiteX2" fmla="*/ 0 w 12192000"/>
              <a:gd name="connsiteY2" fmla="*/ 0 h 838200"/>
              <a:gd name="connsiteX3" fmla="*/ 0 w 12192000"/>
              <a:gd name="connsiteY3" fmla="*/ 317500 h 838200"/>
              <a:gd name="connsiteX4" fmla="*/ 0 w 12192000"/>
              <a:gd name="connsiteY4" fmla="*/ 317500 h 838200"/>
              <a:gd name="connsiteX5" fmla="*/ 0 w 12192000"/>
              <a:gd name="connsiteY5" fmla="*/ 838200 h 838200"/>
              <a:gd name="connsiteX6" fmla="*/ 12192000 w 12192000"/>
              <a:gd name="connsiteY6" fmla="*/ 838200 h 838200"/>
              <a:gd name="connsiteX7" fmla="*/ 12192000 w 12192000"/>
              <a:gd name="connsiteY7" fmla="*/ 635000 h 838200"/>
              <a:gd name="connsiteX8" fmla="*/ 11874500 w 12192000"/>
              <a:gd name="connsiteY8" fmla="*/ 3175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838200">
                <a:moveTo>
                  <a:pt x="11874500" y="317500"/>
                </a:moveTo>
                <a:lnTo>
                  <a:pt x="317500" y="317500"/>
                </a:lnTo>
                <a:cubicBezTo>
                  <a:pt x="142150" y="317500"/>
                  <a:pt x="0" y="175351"/>
                  <a:pt x="0" y="0"/>
                </a:cubicBezTo>
                <a:lnTo>
                  <a:pt x="0" y="317500"/>
                </a:lnTo>
                <a:lnTo>
                  <a:pt x="0" y="317500"/>
                </a:lnTo>
                <a:lnTo>
                  <a:pt x="0" y="838200"/>
                </a:lnTo>
                <a:lnTo>
                  <a:pt x="12192000" y="838200"/>
                </a:lnTo>
                <a:lnTo>
                  <a:pt x="12192000" y="635000"/>
                </a:lnTo>
                <a:cubicBezTo>
                  <a:pt x="12192000" y="459649"/>
                  <a:pt x="12049851" y="317500"/>
                  <a:pt x="11874500" y="317500"/>
                </a:cubicBezTo>
                <a:close/>
              </a:path>
            </a:pathLst>
          </a:custGeom>
          <a:solidFill>
            <a:schemeClr val="bg1"/>
          </a:solidFill>
          <a:ln w="6350" cap="flat">
            <a:noFill/>
            <a:prstDash val="solid"/>
            <a:miter/>
          </a:ln>
        </p:spPr>
        <p:txBody>
          <a:bodyPr rtlCol="0" anchor="ctr"/>
          <a:lstStyle/>
          <a:p>
            <a:endParaRPr lang="en-GB" noProof="0" dirty="0"/>
          </a:p>
        </p:txBody>
      </p:sp>
      <p:sp>
        <p:nvSpPr>
          <p:cNvPr id="12" name="Freeform: Shape 11">
            <a:extLst>
              <a:ext uri="{FF2B5EF4-FFF2-40B4-BE49-F238E27FC236}">
                <a16:creationId xmlns:a16="http://schemas.microsoft.com/office/drawing/2014/main" id="{F140C322-A7AE-4102-A30E-F0AC445D8FC5}"/>
              </a:ext>
            </a:extLst>
          </p:cNvPr>
          <p:cNvSpPr/>
          <p:nvPr userDrawn="1"/>
        </p:nvSpPr>
        <p:spPr bwMode="gray">
          <a:xfrm>
            <a:off x="0" y="0"/>
            <a:ext cx="12192000" cy="6654800"/>
          </a:xfrm>
          <a:custGeom>
            <a:avLst/>
            <a:gdLst>
              <a:gd name="connsiteX0" fmla="*/ 0 w 12192000"/>
              <a:gd name="connsiteY0" fmla="*/ 0 h 6654800"/>
              <a:gd name="connsiteX1" fmla="*/ 0 w 12192000"/>
              <a:gd name="connsiteY1" fmla="*/ 6019800 h 6654800"/>
              <a:gd name="connsiteX2" fmla="*/ 317500 w 12192000"/>
              <a:gd name="connsiteY2" fmla="*/ 6337300 h 6654800"/>
              <a:gd name="connsiteX3" fmla="*/ 11874500 w 12192000"/>
              <a:gd name="connsiteY3" fmla="*/ 6337300 h 6654800"/>
              <a:gd name="connsiteX4" fmla="*/ 12192000 w 12192000"/>
              <a:gd name="connsiteY4" fmla="*/ 6654800 h 6654800"/>
              <a:gd name="connsiteX5" fmla="*/ 12192000 w 12192000"/>
              <a:gd name="connsiteY5" fmla="*/ 1038098 h 6654800"/>
              <a:gd name="connsiteX6" fmla="*/ 2244916 w 12192000"/>
              <a:gd name="connsiteY6" fmla="*/ 1038098 h 6654800"/>
              <a:gd name="connsiteX7" fmla="*/ 1927416 w 12192000"/>
              <a:gd name="connsiteY7" fmla="*/ 720598 h 6654800"/>
              <a:gd name="connsiteX8" fmla="*/ 1927416 w 12192000"/>
              <a:gd name="connsiteY8" fmla="*/ 445 h 6654800"/>
              <a:gd name="connsiteX9" fmla="*/ 12192000 w 12192000"/>
              <a:gd name="connsiteY9" fmla="*/ 445 h 6654800"/>
              <a:gd name="connsiteX10" fmla="*/ 12192000 w 12192000"/>
              <a:gd name="connsiteY10" fmla="*/ 0 h 66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654800">
                <a:moveTo>
                  <a:pt x="0" y="0"/>
                </a:moveTo>
                <a:lnTo>
                  <a:pt x="0" y="6019800"/>
                </a:lnTo>
                <a:cubicBezTo>
                  <a:pt x="0" y="6195151"/>
                  <a:pt x="142150" y="6337300"/>
                  <a:pt x="317500" y="6337300"/>
                </a:cubicBezTo>
                <a:lnTo>
                  <a:pt x="11874500" y="6337300"/>
                </a:lnTo>
                <a:cubicBezTo>
                  <a:pt x="12049851" y="6337300"/>
                  <a:pt x="12192000" y="6479450"/>
                  <a:pt x="12192000" y="6654800"/>
                </a:cubicBezTo>
                <a:lnTo>
                  <a:pt x="12192000" y="1038098"/>
                </a:lnTo>
                <a:lnTo>
                  <a:pt x="2244916" y="1038098"/>
                </a:lnTo>
                <a:cubicBezTo>
                  <a:pt x="2069565" y="1038098"/>
                  <a:pt x="1927416" y="895948"/>
                  <a:pt x="1927416" y="720598"/>
                </a:cubicBezTo>
                <a:lnTo>
                  <a:pt x="1927416" y="445"/>
                </a:lnTo>
                <a:lnTo>
                  <a:pt x="12192000" y="445"/>
                </a:lnTo>
                <a:lnTo>
                  <a:pt x="12192000" y="0"/>
                </a:lnTo>
                <a:close/>
              </a:path>
            </a:pathLst>
          </a:custGeom>
          <a:solidFill>
            <a:schemeClr val="accent1"/>
          </a:solidFill>
          <a:ln w="6350" cap="flat">
            <a:noFill/>
            <a:prstDash val="solid"/>
            <a:miter/>
          </a:ln>
        </p:spPr>
        <p:txBody>
          <a:bodyPr rtlCol="0" anchor="ctr"/>
          <a:lstStyle/>
          <a:p>
            <a:endParaRPr lang="en-GB" noProof="0" dirty="0"/>
          </a:p>
        </p:txBody>
      </p:sp>
      <p:sp>
        <p:nvSpPr>
          <p:cNvPr id="13" name="Freeform: Shape 12">
            <a:extLst>
              <a:ext uri="{FF2B5EF4-FFF2-40B4-BE49-F238E27FC236}">
                <a16:creationId xmlns:a16="http://schemas.microsoft.com/office/drawing/2014/main" id="{494D26BC-92D0-4F80-B528-13A5D25DE301}"/>
              </a:ext>
            </a:extLst>
          </p:cNvPr>
          <p:cNvSpPr/>
          <p:nvPr userDrawn="1"/>
        </p:nvSpPr>
        <p:spPr>
          <a:xfrm>
            <a:off x="1927415" y="445"/>
            <a:ext cx="10261600" cy="1035050"/>
          </a:xfrm>
          <a:custGeom>
            <a:avLst/>
            <a:gdLst>
              <a:gd name="connsiteX0" fmla="*/ 0 w 10261600"/>
              <a:gd name="connsiteY0" fmla="*/ 720154 h 1035050"/>
              <a:gd name="connsiteX1" fmla="*/ 317500 w 10261600"/>
              <a:gd name="connsiteY1" fmla="*/ 1037654 h 1035050"/>
              <a:gd name="connsiteX2" fmla="*/ 10264585 w 10261600"/>
              <a:gd name="connsiteY2" fmla="*/ 1037654 h 1035050"/>
              <a:gd name="connsiteX3" fmla="*/ 10264585 w 10261600"/>
              <a:gd name="connsiteY3" fmla="*/ 0 h 1035050"/>
              <a:gd name="connsiteX4" fmla="*/ 0 w 10261600"/>
              <a:gd name="connsiteY4" fmla="*/ 0 h 103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600" h="1035050">
                <a:moveTo>
                  <a:pt x="0" y="720154"/>
                </a:moveTo>
                <a:cubicBezTo>
                  <a:pt x="0" y="895504"/>
                  <a:pt x="142150" y="1037654"/>
                  <a:pt x="317500" y="1037654"/>
                </a:cubicBezTo>
                <a:lnTo>
                  <a:pt x="10264585" y="1037654"/>
                </a:lnTo>
                <a:lnTo>
                  <a:pt x="10264585" y="0"/>
                </a:lnTo>
                <a:lnTo>
                  <a:pt x="0" y="0"/>
                </a:lnTo>
                <a:close/>
              </a:path>
            </a:pathLst>
          </a:custGeom>
          <a:solidFill>
            <a:schemeClr val="bg1"/>
          </a:solidFill>
          <a:ln w="6350" cap="flat">
            <a:noFill/>
            <a:prstDash val="solid"/>
            <a:miter/>
          </a:ln>
        </p:spPr>
        <p:txBody>
          <a:bodyPr rtlCol="0" anchor="ctr"/>
          <a:lstStyle/>
          <a:p>
            <a:endParaRPr lang="en-GB" noProof="0" dirty="0"/>
          </a:p>
        </p:txBody>
      </p:sp>
      <p:sp>
        <p:nvSpPr>
          <p:cNvPr id="8" name="Slide Number Placeholder 5">
            <a:extLst>
              <a:ext uri="{FF2B5EF4-FFF2-40B4-BE49-F238E27FC236}">
                <a16:creationId xmlns:a16="http://schemas.microsoft.com/office/drawing/2014/main" id="{831980D5-62C1-0349-880D-EA36CCCFA469}"/>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noProof="0" dirty="0">
                <a:solidFill>
                  <a:schemeClr val="accent5"/>
                </a:solidFill>
              </a:rPr>
              <a:t>www.alfalaval.com</a:t>
            </a:r>
          </a:p>
        </p:txBody>
      </p:sp>
      <p:pic>
        <p:nvPicPr>
          <p:cNvPr id="11" name="Graphic 10">
            <a:extLst>
              <a:ext uri="{FF2B5EF4-FFF2-40B4-BE49-F238E27FC236}">
                <a16:creationId xmlns:a16="http://schemas.microsoft.com/office/drawing/2014/main" id="{4E94C8D9-7A1E-4B37-985E-A608FA9480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8DE8C9CB-27E9-4096-9167-292EAC5610B3}"/>
              </a:ext>
            </a:extLst>
          </p:cNvPr>
          <p:cNvSpPr>
            <a:spLocks noGrp="1"/>
          </p:cNvSpPr>
          <p:nvPr>
            <p:ph type="dt" sz="half" idx="10"/>
          </p:nvPr>
        </p:nvSpPr>
        <p:spPr/>
        <p:txBody>
          <a:bodyPr/>
          <a:lstStyle/>
          <a:p>
            <a:fld id="{85445CC0-03F6-450A-BA87-61D3857600E7}" type="datetime1">
              <a:rPr lang="en-GB" noProof="0" smtClean="0"/>
              <a:t>11/06/2020</a:t>
            </a:fld>
            <a:endParaRPr lang="en-GB" noProof="0" dirty="0"/>
          </a:p>
        </p:txBody>
      </p:sp>
      <p:sp>
        <p:nvSpPr>
          <p:cNvPr id="7" name="Footer Placeholder 6">
            <a:extLst>
              <a:ext uri="{FF2B5EF4-FFF2-40B4-BE49-F238E27FC236}">
                <a16:creationId xmlns:a16="http://schemas.microsoft.com/office/drawing/2014/main" id="{A2BE58BF-55B1-4BBE-A523-6049F645AF74}"/>
              </a:ext>
            </a:extLst>
          </p:cNvPr>
          <p:cNvSpPr>
            <a:spLocks noGrp="1"/>
          </p:cNvSpPr>
          <p:nvPr>
            <p:ph type="ftr" sz="quarter" idx="11"/>
          </p:nvPr>
        </p:nvSpPr>
        <p:spPr/>
        <p:txBody>
          <a:bodyPr/>
          <a:lstStyle/>
          <a:p>
            <a:r>
              <a:rPr lang="en-GB" noProof="0" dirty="0"/>
              <a:t>| © Alfa Laval</a:t>
            </a:r>
          </a:p>
        </p:txBody>
      </p:sp>
      <p:sp>
        <p:nvSpPr>
          <p:cNvPr id="9" name="Slide Number Placeholder 8">
            <a:extLst>
              <a:ext uri="{FF2B5EF4-FFF2-40B4-BE49-F238E27FC236}">
                <a16:creationId xmlns:a16="http://schemas.microsoft.com/office/drawing/2014/main" id="{76485778-7593-449B-AF28-EC45AAA33C95}"/>
              </a:ext>
            </a:extLst>
          </p:cNvPr>
          <p:cNvSpPr>
            <a:spLocks noGrp="1"/>
          </p:cNvSpPr>
          <p:nvPr>
            <p:ph type="sldNum" sz="quarter" idx="12"/>
          </p:nvPr>
        </p:nvSpPr>
        <p:spPr/>
        <p:txBody>
          <a:bodyPr/>
          <a:lstStyle/>
          <a:p>
            <a:fld id="{E1781896-7108-754B-A195-4B41D5296C65}" type="slidenum">
              <a:rPr lang="en-GB" noProof="0" smtClean="0"/>
              <a:pPr/>
              <a:t>‹#›</a:t>
            </a:fld>
            <a:r>
              <a:rPr lang="en-GB" noProof="0" dirty="0"/>
              <a:t> |</a:t>
            </a:r>
          </a:p>
        </p:txBody>
      </p:sp>
      <p:sp>
        <p:nvSpPr>
          <p:cNvPr id="14" name="Title 14">
            <a:extLst>
              <a:ext uri="{FF2B5EF4-FFF2-40B4-BE49-F238E27FC236}">
                <a16:creationId xmlns:a16="http://schemas.microsoft.com/office/drawing/2014/main" id="{BC999C19-573D-904D-AC2B-A66BC1A7CF03}"/>
              </a:ext>
            </a:extLst>
          </p:cNvPr>
          <p:cNvSpPr>
            <a:spLocks noGrp="1"/>
          </p:cNvSpPr>
          <p:nvPr>
            <p:ph type="title" hasCustomPrompt="1"/>
          </p:nvPr>
        </p:nvSpPr>
        <p:spPr bwMode="white">
          <a:xfrm>
            <a:off x="839788" y="2384425"/>
            <a:ext cx="9720262" cy="2592388"/>
          </a:xfrm>
        </p:spPr>
        <p:txBody>
          <a:bodyPr anchor="ctr" anchorCtr="0"/>
          <a:lstStyle>
            <a:lvl1pPr>
              <a:defRPr sz="4200">
                <a:solidFill>
                  <a:schemeClr val="tx2"/>
                </a:solidFill>
              </a:defRPr>
            </a:lvl1pPr>
          </a:lstStyle>
          <a:p>
            <a:r>
              <a:rPr lang="en-GB" noProof="0" dirty="0"/>
              <a:t>Statement or Quote</a:t>
            </a:r>
          </a:p>
        </p:txBody>
      </p:sp>
    </p:spTree>
    <p:extLst>
      <p:ext uri="{BB962C8B-B14F-4D97-AF65-F5344CB8AC3E}">
        <p14:creationId xmlns:p14="http://schemas.microsoft.com/office/powerpoint/2010/main" val="694983895"/>
      </p:ext>
    </p:extLst>
  </p:cSld>
  <p:clrMapOvr>
    <a:masterClrMapping/>
  </p:clrMapOvr>
  <p:transition>
    <p:fade/>
  </p:transition>
  <p:extLst>
    <p:ext uri="{DCECCB84-F9BA-43D5-87BE-67443E8EF086}">
      <p15:sldGuideLst xmlns:p15="http://schemas.microsoft.com/office/powerpoint/2012/main">
        <p15:guide id="1" orient="horz" pos="3135" userDrawn="1">
          <p15:clr>
            <a:srgbClr val="000000"/>
          </p15:clr>
        </p15:guide>
        <p15:guide id="2" pos="529" userDrawn="1">
          <p15:clr>
            <a:srgbClr val="000000"/>
          </p15:clr>
        </p15:guide>
        <p15:guide id="3" pos="6652" userDrawn="1">
          <p15:clr>
            <a:srgbClr val="000000"/>
          </p15:clr>
        </p15:guide>
        <p15:guide id="4" orient="horz" pos="1502" userDrawn="1">
          <p15:clr>
            <a:srgbClr val="00000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B - SUN">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3D79EFE-3CCC-48A9-9E76-A0C9E22233F5}"/>
              </a:ext>
            </a:extLst>
          </p:cNvPr>
          <p:cNvSpPr/>
          <p:nvPr userDrawn="1"/>
        </p:nvSpPr>
        <p:spPr>
          <a:xfrm>
            <a:off x="0" y="6019800"/>
            <a:ext cx="12192000" cy="838200"/>
          </a:xfrm>
          <a:custGeom>
            <a:avLst/>
            <a:gdLst>
              <a:gd name="connsiteX0" fmla="*/ 11874500 w 12192000"/>
              <a:gd name="connsiteY0" fmla="*/ 317500 h 838200"/>
              <a:gd name="connsiteX1" fmla="*/ 317500 w 12192000"/>
              <a:gd name="connsiteY1" fmla="*/ 317500 h 838200"/>
              <a:gd name="connsiteX2" fmla="*/ 0 w 12192000"/>
              <a:gd name="connsiteY2" fmla="*/ 0 h 838200"/>
              <a:gd name="connsiteX3" fmla="*/ 0 w 12192000"/>
              <a:gd name="connsiteY3" fmla="*/ 317500 h 838200"/>
              <a:gd name="connsiteX4" fmla="*/ 0 w 12192000"/>
              <a:gd name="connsiteY4" fmla="*/ 317500 h 838200"/>
              <a:gd name="connsiteX5" fmla="*/ 0 w 12192000"/>
              <a:gd name="connsiteY5" fmla="*/ 838200 h 838200"/>
              <a:gd name="connsiteX6" fmla="*/ 12192000 w 12192000"/>
              <a:gd name="connsiteY6" fmla="*/ 838200 h 838200"/>
              <a:gd name="connsiteX7" fmla="*/ 12192000 w 12192000"/>
              <a:gd name="connsiteY7" fmla="*/ 635000 h 838200"/>
              <a:gd name="connsiteX8" fmla="*/ 11874500 w 12192000"/>
              <a:gd name="connsiteY8" fmla="*/ 3175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838200">
                <a:moveTo>
                  <a:pt x="11874500" y="317500"/>
                </a:moveTo>
                <a:lnTo>
                  <a:pt x="317500" y="317500"/>
                </a:lnTo>
                <a:cubicBezTo>
                  <a:pt x="142150" y="317500"/>
                  <a:pt x="0" y="175351"/>
                  <a:pt x="0" y="0"/>
                </a:cubicBezTo>
                <a:lnTo>
                  <a:pt x="0" y="317500"/>
                </a:lnTo>
                <a:lnTo>
                  <a:pt x="0" y="317500"/>
                </a:lnTo>
                <a:lnTo>
                  <a:pt x="0" y="838200"/>
                </a:lnTo>
                <a:lnTo>
                  <a:pt x="12192000" y="838200"/>
                </a:lnTo>
                <a:lnTo>
                  <a:pt x="12192000" y="635000"/>
                </a:lnTo>
                <a:cubicBezTo>
                  <a:pt x="12192000" y="459649"/>
                  <a:pt x="12049851" y="317500"/>
                  <a:pt x="11874500" y="317500"/>
                </a:cubicBezTo>
                <a:close/>
              </a:path>
            </a:pathLst>
          </a:custGeom>
          <a:solidFill>
            <a:schemeClr val="bg1"/>
          </a:solidFill>
          <a:ln w="6350" cap="flat">
            <a:noFill/>
            <a:prstDash val="solid"/>
            <a:miter/>
          </a:ln>
        </p:spPr>
        <p:txBody>
          <a:bodyPr rtlCol="0" anchor="ctr"/>
          <a:lstStyle/>
          <a:p>
            <a:endParaRPr lang="en-GB" noProof="0" dirty="0"/>
          </a:p>
        </p:txBody>
      </p:sp>
      <p:sp>
        <p:nvSpPr>
          <p:cNvPr id="12" name="Freeform: Shape 11">
            <a:extLst>
              <a:ext uri="{FF2B5EF4-FFF2-40B4-BE49-F238E27FC236}">
                <a16:creationId xmlns:a16="http://schemas.microsoft.com/office/drawing/2014/main" id="{7415A878-A0B7-4452-BEB7-DC7AE53AA195}"/>
              </a:ext>
            </a:extLst>
          </p:cNvPr>
          <p:cNvSpPr/>
          <p:nvPr userDrawn="1"/>
        </p:nvSpPr>
        <p:spPr bwMode="gray">
          <a:xfrm>
            <a:off x="0" y="0"/>
            <a:ext cx="12192000" cy="6654800"/>
          </a:xfrm>
          <a:custGeom>
            <a:avLst/>
            <a:gdLst>
              <a:gd name="connsiteX0" fmla="*/ 0 w 12192000"/>
              <a:gd name="connsiteY0" fmla="*/ 0 h 6654800"/>
              <a:gd name="connsiteX1" fmla="*/ 0 w 12192000"/>
              <a:gd name="connsiteY1" fmla="*/ 6019800 h 6654800"/>
              <a:gd name="connsiteX2" fmla="*/ 317500 w 12192000"/>
              <a:gd name="connsiteY2" fmla="*/ 6337300 h 6654800"/>
              <a:gd name="connsiteX3" fmla="*/ 11874500 w 12192000"/>
              <a:gd name="connsiteY3" fmla="*/ 6337300 h 6654800"/>
              <a:gd name="connsiteX4" fmla="*/ 12192000 w 12192000"/>
              <a:gd name="connsiteY4" fmla="*/ 6654800 h 6654800"/>
              <a:gd name="connsiteX5" fmla="*/ 12192000 w 12192000"/>
              <a:gd name="connsiteY5" fmla="*/ 1038098 h 6654800"/>
              <a:gd name="connsiteX6" fmla="*/ 2244916 w 12192000"/>
              <a:gd name="connsiteY6" fmla="*/ 1038098 h 6654800"/>
              <a:gd name="connsiteX7" fmla="*/ 1927416 w 12192000"/>
              <a:gd name="connsiteY7" fmla="*/ 720598 h 6654800"/>
              <a:gd name="connsiteX8" fmla="*/ 1927416 w 12192000"/>
              <a:gd name="connsiteY8" fmla="*/ 445 h 6654800"/>
              <a:gd name="connsiteX9" fmla="*/ 12192000 w 12192000"/>
              <a:gd name="connsiteY9" fmla="*/ 445 h 6654800"/>
              <a:gd name="connsiteX10" fmla="*/ 12192000 w 12192000"/>
              <a:gd name="connsiteY10" fmla="*/ 0 h 66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654800">
                <a:moveTo>
                  <a:pt x="0" y="0"/>
                </a:moveTo>
                <a:lnTo>
                  <a:pt x="0" y="6019800"/>
                </a:lnTo>
                <a:cubicBezTo>
                  <a:pt x="0" y="6195151"/>
                  <a:pt x="142150" y="6337300"/>
                  <a:pt x="317500" y="6337300"/>
                </a:cubicBezTo>
                <a:lnTo>
                  <a:pt x="11874500" y="6337300"/>
                </a:lnTo>
                <a:cubicBezTo>
                  <a:pt x="12049851" y="6337300"/>
                  <a:pt x="12192000" y="6479450"/>
                  <a:pt x="12192000" y="6654800"/>
                </a:cubicBezTo>
                <a:lnTo>
                  <a:pt x="12192000" y="1038098"/>
                </a:lnTo>
                <a:lnTo>
                  <a:pt x="2244916" y="1038098"/>
                </a:lnTo>
                <a:cubicBezTo>
                  <a:pt x="2069565" y="1038098"/>
                  <a:pt x="1927416" y="895948"/>
                  <a:pt x="1927416" y="720598"/>
                </a:cubicBezTo>
                <a:lnTo>
                  <a:pt x="1927416" y="445"/>
                </a:lnTo>
                <a:lnTo>
                  <a:pt x="12192000" y="445"/>
                </a:lnTo>
                <a:lnTo>
                  <a:pt x="12192000" y="0"/>
                </a:lnTo>
                <a:close/>
              </a:path>
            </a:pathLst>
          </a:custGeom>
          <a:solidFill>
            <a:schemeClr val="accent2"/>
          </a:solidFill>
          <a:ln w="6350" cap="flat">
            <a:noFill/>
            <a:prstDash val="solid"/>
            <a:miter/>
          </a:ln>
        </p:spPr>
        <p:txBody>
          <a:bodyPr rtlCol="0" anchor="ctr"/>
          <a:lstStyle/>
          <a:p>
            <a:endParaRPr lang="en-GB" noProof="0" dirty="0"/>
          </a:p>
        </p:txBody>
      </p:sp>
      <p:sp>
        <p:nvSpPr>
          <p:cNvPr id="13" name="Freeform: Shape 12">
            <a:extLst>
              <a:ext uri="{FF2B5EF4-FFF2-40B4-BE49-F238E27FC236}">
                <a16:creationId xmlns:a16="http://schemas.microsoft.com/office/drawing/2014/main" id="{E476BAE4-197C-4050-B49A-0BA696B1BDE0}"/>
              </a:ext>
            </a:extLst>
          </p:cNvPr>
          <p:cNvSpPr/>
          <p:nvPr userDrawn="1"/>
        </p:nvSpPr>
        <p:spPr>
          <a:xfrm>
            <a:off x="1927415" y="445"/>
            <a:ext cx="10261600" cy="1035050"/>
          </a:xfrm>
          <a:custGeom>
            <a:avLst/>
            <a:gdLst>
              <a:gd name="connsiteX0" fmla="*/ 0 w 10261600"/>
              <a:gd name="connsiteY0" fmla="*/ 720154 h 1035050"/>
              <a:gd name="connsiteX1" fmla="*/ 317500 w 10261600"/>
              <a:gd name="connsiteY1" fmla="*/ 1037654 h 1035050"/>
              <a:gd name="connsiteX2" fmla="*/ 10264585 w 10261600"/>
              <a:gd name="connsiteY2" fmla="*/ 1037654 h 1035050"/>
              <a:gd name="connsiteX3" fmla="*/ 10264585 w 10261600"/>
              <a:gd name="connsiteY3" fmla="*/ 0 h 1035050"/>
              <a:gd name="connsiteX4" fmla="*/ 0 w 10261600"/>
              <a:gd name="connsiteY4" fmla="*/ 0 h 103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600" h="1035050">
                <a:moveTo>
                  <a:pt x="0" y="720154"/>
                </a:moveTo>
                <a:cubicBezTo>
                  <a:pt x="0" y="895504"/>
                  <a:pt x="142150" y="1037654"/>
                  <a:pt x="317500" y="1037654"/>
                </a:cubicBezTo>
                <a:lnTo>
                  <a:pt x="10264585" y="1037654"/>
                </a:lnTo>
                <a:lnTo>
                  <a:pt x="10264585" y="0"/>
                </a:lnTo>
                <a:lnTo>
                  <a:pt x="0" y="0"/>
                </a:lnTo>
                <a:close/>
              </a:path>
            </a:pathLst>
          </a:custGeom>
          <a:solidFill>
            <a:schemeClr val="bg1"/>
          </a:solidFill>
          <a:ln w="6350" cap="flat">
            <a:noFill/>
            <a:prstDash val="solid"/>
            <a:miter/>
          </a:ln>
        </p:spPr>
        <p:txBody>
          <a:bodyPr rtlCol="0" anchor="ctr"/>
          <a:lstStyle/>
          <a:p>
            <a:endParaRPr lang="en-GB" noProof="0" dirty="0"/>
          </a:p>
        </p:txBody>
      </p:sp>
      <p:sp>
        <p:nvSpPr>
          <p:cNvPr id="8" name="Slide Number Placeholder 5">
            <a:extLst>
              <a:ext uri="{FF2B5EF4-FFF2-40B4-BE49-F238E27FC236}">
                <a16:creationId xmlns:a16="http://schemas.microsoft.com/office/drawing/2014/main" id="{BA0C9681-8A4C-F84F-A4A5-48459F72EF8E}"/>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noProof="0" dirty="0">
                <a:solidFill>
                  <a:schemeClr val="accent5"/>
                </a:solidFill>
              </a:rPr>
              <a:t>www.alfalaval.com</a:t>
            </a:r>
          </a:p>
        </p:txBody>
      </p:sp>
      <p:pic>
        <p:nvPicPr>
          <p:cNvPr id="11" name="Graphic 10">
            <a:extLst>
              <a:ext uri="{FF2B5EF4-FFF2-40B4-BE49-F238E27FC236}">
                <a16:creationId xmlns:a16="http://schemas.microsoft.com/office/drawing/2014/main" id="{0D2A2B34-14E6-49B4-84EA-9795629346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C267CD55-BE18-4B4A-90F3-CFB5D6694B8A}"/>
              </a:ext>
            </a:extLst>
          </p:cNvPr>
          <p:cNvSpPr>
            <a:spLocks noGrp="1"/>
          </p:cNvSpPr>
          <p:nvPr>
            <p:ph type="dt" sz="half" idx="10"/>
          </p:nvPr>
        </p:nvSpPr>
        <p:spPr/>
        <p:txBody>
          <a:bodyPr/>
          <a:lstStyle/>
          <a:p>
            <a:fld id="{9D354730-0501-47D9-B96C-46D3A47B775C}" type="datetime1">
              <a:rPr lang="en-GB" noProof="0" smtClean="0"/>
              <a:t>11/06/2020</a:t>
            </a:fld>
            <a:endParaRPr lang="en-GB" noProof="0" dirty="0"/>
          </a:p>
        </p:txBody>
      </p:sp>
      <p:sp>
        <p:nvSpPr>
          <p:cNvPr id="7" name="Footer Placeholder 6">
            <a:extLst>
              <a:ext uri="{FF2B5EF4-FFF2-40B4-BE49-F238E27FC236}">
                <a16:creationId xmlns:a16="http://schemas.microsoft.com/office/drawing/2014/main" id="{A0B6996C-200A-4471-A781-E4896F9AA7B6}"/>
              </a:ext>
            </a:extLst>
          </p:cNvPr>
          <p:cNvSpPr>
            <a:spLocks noGrp="1"/>
          </p:cNvSpPr>
          <p:nvPr>
            <p:ph type="ftr" sz="quarter" idx="11"/>
          </p:nvPr>
        </p:nvSpPr>
        <p:spPr/>
        <p:txBody>
          <a:bodyPr/>
          <a:lstStyle/>
          <a:p>
            <a:r>
              <a:rPr lang="en-GB" noProof="0" dirty="0"/>
              <a:t>| © Alfa Laval</a:t>
            </a:r>
          </a:p>
        </p:txBody>
      </p:sp>
      <p:sp>
        <p:nvSpPr>
          <p:cNvPr id="9" name="Slide Number Placeholder 8">
            <a:extLst>
              <a:ext uri="{FF2B5EF4-FFF2-40B4-BE49-F238E27FC236}">
                <a16:creationId xmlns:a16="http://schemas.microsoft.com/office/drawing/2014/main" id="{E25A81D9-4935-48DE-90A8-2255D36DD8F9}"/>
              </a:ext>
            </a:extLst>
          </p:cNvPr>
          <p:cNvSpPr>
            <a:spLocks noGrp="1"/>
          </p:cNvSpPr>
          <p:nvPr>
            <p:ph type="sldNum" sz="quarter" idx="12"/>
          </p:nvPr>
        </p:nvSpPr>
        <p:spPr/>
        <p:txBody>
          <a:bodyPr/>
          <a:lstStyle/>
          <a:p>
            <a:fld id="{E1781896-7108-754B-A195-4B41D5296C65}" type="slidenum">
              <a:rPr lang="en-GB" noProof="0" smtClean="0"/>
              <a:pPr/>
              <a:t>‹#›</a:t>
            </a:fld>
            <a:r>
              <a:rPr lang="en-GB" noProof="0" dirty="0"/>
              <a:t> |</a:t>
            </a:r>
          </a:p>
        </p:txBody>
      </p:sp>
      <p:sp>
        <p:nvSpPr>
          <p:cNvPr id="14" name="Title 14">
            <a:extLst>
              <a:ext uri="{FF2B5EF4-FFF2-40B4-BE49-F238E27FC236}">
                <a16:creationId xmlns:a16="http://schemas.microsoft.com/office/drawing/2014/main" id="{04878FD4-5838-614E-8D29-30BD0923FC38}"/>
              </a:ext>
            </a:extLst>
          </p:cNvPr>
          <p:cNvSpPr>
            <a:spLocks noGrp="1"/>
          </p:cNvSpPr>
          <p:nvPr>
            <p:ph type="title" hasCustomPrompt="1"/>
          </p:nvPr>
        </p:nvSpPr>
        <p:spPr>
          <a:xfrm>
            <a:off x="839788" y="2384425"/>
            <a:ext cx="9720262" cy="2592388"/>
          </a:xfrm>
        </p:spPr>
        <p:txBody>
          <a:bodyPr anchor="ctr" anchorCtr="0"/>
          <a:lstStyle>
            <a:lvl1pPr>
              <a:defRPr sz="4200">
                <a:solidFill>
                  <a:schemeClr val="tx2"/>
                </a:solidFill>
              </a:defRPr>
            </a:lvl1pPr>
          </a:lstStyle>
          <a:p>
            <a:r>
              <a:rPr lang="en-GB" noProof="0"/>
              <a:t>Statement or Quote</a:t>
            </a:r>
          </a:p>
        </p:txBody>
      </p:sp>
    </p:spTree>
    <p:extLst>
      <p:ext uri="{BB962C8B-B14F-4D97-AF65-F5344CB8AC3E}">
        <p14:creationId xmlns:p14="http://schemas.microsoft.com/office/powerpoint/2010/main" val="3610205908"/>
      </p:ext>
    </p:extLst>
  </p:cSld>
  <p:clrMapOvr>
    <a:masterClrMapping/>
  </p:clrMapOvr>
  <p:transition>
    <p:fade/>
  </p:transition>
  <p:extLst>
    <p:ext uri="{DCECCB84-F9BA-43D5-87BE-67443E8EF086}">
      <p15:sldGuideLst xmlns:p15="http://schemas.microsoft.com/office/powerpoint/2012/main">
        <p15:guide id="1" pos="529" userDrawn="1">
          <p15:clr>
            <a:srgbClr val="000000"/>
          </p15:clr>
        </p15:guide>
        <p15:guide id="2" orient="horz" pos="1502" userDrawn="1">
          <p15:clr>
            <a:srgbClr val="000000"/>
          </p15:clr>
        </p15:guide>
        <p15:guide id="3" pos="6652" userDrawn="1">
          <p15:clr>
            <a:srgbClr val="000000"/>
          </p15:clr>
        </p15:guide>
        <p15:guide id="4" orient="horz" pos="3135" userDrawn="1">
          <p15:clr>
            <a:srgbClr val="00000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B - WAT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21BB2DE-3496-4D8B-A75C-A97F62DF4586}"/>
              </a:ext>
            </a:extLst>
          </p:cNvPr>
          <p:cNvSpPr/>
          <p:nvPr userDrawn="1"/>
        </p:nvSpPr>
        <p:spPr>
          <a:xfrm>
            <a:off x="0" y="6019800"/>
            <a:ext cx="12192000" cy="838200"/>
          </a:xfrm>
          <a:custGeom>
            <a:avLst/>
            <a:gdLst>
              <a:gd name="connsiteX0" fmla="*/ 11874500 w 12192000"/>
              <a:gd name="connsiteY0" fmla="*/ 317500 h 838200"/>
              <a:gd name="connsiteX1" fmla="*/ 317500 w 12192000"/>
              <a:gd name="connsiteY1" fmla="*/ 317500 h 838200"/>
              <a:gd name="connsiteX2" fmla="*/ 0 w 12192000"/>
              <a:gd name="connsiteY2" fmla="*/ 0 h 838200"/>
              <a:gd name="connsiteX3" fmla="*/ 0 w 12192000"/>
              <a:gd name="connsiteY3" fmla="*/ 317500 h 838200"/>
              <a:gd name="connsiteX4" fmla="*/ 0 w 12192000"/>
              <a:gd name="connsiteY4" fmla="*/ 317500 h 838200"/>
              <a:gd name="connsiteX5" fmla="*/ 0 w 12192000"/>
              <a:gd name="connsiteY5" fmla="*/ 838200 h 838200"/>
              <a:gd name="connsiteX6" fmla="*/ 12192000 w 12192000"/>
              <a:gd name="connsiteY6" fmla="*/ 838200 h 838200"/>
              <a:gd name="connsiteX7" fmla="*/ 12192000 w 12192000"/>
              <a:gd name="connsiteY7" fmla="*/ 635000 h 838200"/>
              <a:gd name="connsiteX8" fmla="*/ 11874500 w 12192000"/>
              <a:gd name="connsiteY8" fmla="*/ 3175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838200">
                <a:moveTo>
                  <a:pt x="11874500" y="317500"/>
                </a:moveTo>
                <a:lnTo>
                  <a:pt x="317500" y="317500"/>
                </a:lnTo>
                <a:cubicBezTo>
                  <a:pt x="142150" y="317500"/>
                  <a:pt x="0" y="175351"/>
                  <a:pt x="0" y="0"/>
                </a:cubicBezTo>
                <a:lnTo>
                  <a:pt x="0" y="317500"/>
                </a:lnTo>
                <a:lnTo>
                  <a:pt x="0" y="317500"/>
                </a:lnTo>
                <a:lnTo>
                  <a:pt x="0" y="838200"/>
                </a:lnTo>
                <a:lnTo>
                  <a:pt x="12192000" y="838200"/>
                </a:lnTo>
                <a:lnTo>
                  <a:pt x="12192000" y="635000"/>
                </a:lnTo>
                <a:cubicBezTo>
                  <a:pt x="12192000" y="459649"/>
                  <a:pt x="12049851" y="317500"/>
                  <a:pt x="11874500" y="317500"/>
                </a:cubicBezTo>
                <a:close/>
              </a:path>
            </a:pathLst>
          </a:custGeom>
          <a:solidFill>
            <a:schemeClr val="bg1"/>
          </a:solidFill>
          <a:ln w="6350" cap="flat">
            <a:noFill/>
            <a:prstDash val="solid"/>
            <a:miter/>
          </a:ln>
        </p:spPr>
        <p:txBody>
          <a:bodyPr rtlCol="0" anchor="ctr"/>
          <a:lstStyle/>
          <a:p>
            <a:endParaRPr lang="en-GB" noProof="0" dirty="0"/>
          </a:p>
        </p:txBody>
      </p:sp>
      <p:sp>
        <p:nvSpPr>
          <p:cNvPr id="12" name="Freeform: Shape 11">
            <a:extLst>
              <a:ext uri="{FF2B5EF4-FFF2-40B4-BE49-F238E27FC236}">
                <a16:creationId xmlns:a16="http://schemas.microsoft.com/office/drawing/2014/main" id="{7265FB4B-FEA8-4011-BE19-963CCE6747F2}"/>
              </a:ext>
            </a:extLst>
          </p:cNvPr>
          <p:cNvSpPr/>
          <p:nvPr userDrawn="1"/>
        </p:nvSpPr>
        <p:spPr bwMode="gray">
          <a:xfrm>
            <a:off x="0" y="0"/>
            <a:ext cx="12192000" cy="6654800"/>
          </a:xfrm>
          <a:custGeom>
            <a:avLst/>
            <a:gdLst>
              <a:gd name="connsiteX0" fmla="*/ 0 w 12192000"/>
              <a:gd name="connsiteY0" fmla="*/ 0 h 6654800"/>
              <a:gd name="connsiteX1" fmla="*/ 0 w 12192000"/>
              <a:gd name="connsiteY1" fmla="*/ 6019800 h 6654800"/>
              <a:gd name="connsiteX2" fmla="*/ 317500 w 12192000"/>
              <a:gd name="connsiteY2" fmla="*/ 6337300 h 6654800"/>
              <a:gd name="connsiteX3" fmla="*/ 11874500 w 12192000"/>
              <a:gd name="connsiteY3" fmla="*/ 6337300 h 6654800"/>
              <a:gd name="connsiteX4" fmla="*/ 12192000 w 12192000"/>
              <a:gd name="connsiteY4" fmla="*/ 6654800 h 6654800"/>
              <a:gd name="connsiteX5" fmla="*/ 12192000 w 12192000"/>
              <a:gd name="connsiteY5" fmla="*/ 1038098 h 6654800"/>
              <a:gd name="connsiteX6" fmla="*/ 2244916 w 12192000"/>
              <a:gd name="connsiteY6" fmla="*/ 1038098 h 6654800"/>
              <a:gd name="connsiteX7" fmla="*/ 1927416 w 12192000"/>
              <a:gd name="connsiteY7" fmla="*/ 720598 h 6654800"/>
              <a:gd name="connsiteX8" fmla="*/ 1927416 w 12192000"/>
              <a:gd name="connsiteY8" fmla="*/ 445 h 6654800"/>
              <a:gd name="connsiteX9" fmla="*/ 12192000 w 12192000"/>
              <a:gd name="connsiteY9" fmla="*/ 445 h 6654800"/>
              <a:gd name="connsiteX10" fmla="*/ 12192000 w 12192000"/>
              <a:gd name="connsiteY10" fmla="*/ 0 h 66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654800">
                <a:moveTo>
                  <a:pt x="0" y="0"/>
                </a:moveTo>
                <a:lnTo>
                  <a:pt x="0" y="6019800"/>
                </a:lnTo>
                <a:cubicBezTo>
                  <a:pt x="0" y="6195151"/>
                  <a:pt x="142150" y="6337300"/>
                  <a:pt x="317500" y="6337300"/>
                </a:cubicBezTo>
                <a:lnTo>
                  <a:pt x="11874500" y="6337300"/>
                </a:lnTo>
                <a:cubicBezTo>
                  <a:pt x="12049851" y="6337300"/>
                  <a:pt x="12192000" y="6479450"/>
                  <a:pt x="12192000" y="6654800"/>
                </a:cubicBezTo>
                <a:lnTo>
                  <a:pt x="12192000" y="1038098"/>
                </a:lnTo>
                <a:lnTo>
                  <a:pt x="2244916" y="1038098"/>
                </a:lnTo>
                <a:cubicBezTo>
                  <a:pt x="2069565" y="1038098"/>
                  <a:pt x="1927416" y="895948"/>
                  <a:pt x="1927416" y="720598"/>
                </a:cubicBezTo>
                <a:lnTo>
                  <a:pt x="1927416" y="445"/>
                </a:lnTo>
                <a:lnTo>
                  <a:pt x="12192000" y="445"/>
                </a:lnTo>
                <a:lnTo>
                  <a:pt x="12192000" y="0"/>
                </a:lnTo>
                <a:close/>
              </a:path>
            </a:pathLst>
          </a:custGeom>
          <a:solidFill>
            <a:schemeClr val="accent3"/>
          </a:solidFill>
          <a:ln w="6350" cap="flat">
            <a:noFill/>
            <a:prstDash val="solid"/>
            <a:miter/>
          </a:ln>
        </p:spPr>
        <p:txBody>
          <a:bodyPr rtlCol="0" anchor="ctr"/>
          <a:lstStyle/>
          <a:p>
            <a:endParaRPr lang="en-GB" noProof="0" dirty="0"/>
          </a:p>
        </p:txBody>
      </p:sp>
      <p:sp>
        <p:nvSpPr>
          <p:cNvPr id="13" name="Freeform: Shape 12">
            <a:extLst>
              <a:ext uri="{FF2B5EF4-FFF2-40B4-BE49-F238E27FC236}">
                <a16:creationId xmlns:a16="http://schemas.microsoft.com/office/drawing/2014/main" id="{E8E5DBEB-956D-4B46-9EF5-0F3BB60F40C9}"/>
              </a:ext>
            </a:extLst>
          </p:cNvPr>
          <p:cNvSpPr/>
          <p:nvPr userDrawn="1"/>
        </p:nvSpPr>
        <p:spPr>
          <a:xfrm>
            <a:off x="1927415" y="445"/>
            <a:ext cx="10261600" cy="1035050"/>
          </a:xfrm>
          <a:custGeom>
            <a:avLst/>
            <a:gdLst>
              <a:gd name="connsiteX0" fmla="*/ 0 w 10261600"/>
              <a:gd name="connsiteY0" fmla="*/ 720154 h 1035050"/>
              <a:gd name="connsiteX1" fmla="*/ 317500 w 10261600"/>
              <a:gd name="connsiteY1" fmla="*/ 1037654 h 1035050"/>
              <a:gd name="connsiteX2" fmla="*/ 10264585 w 10261600"/>
              <a:gd name="connsiteY2" fmla="*/ 1037654 h 1035050"/>
              <a:gd name="connsiteX3" fmla="*/ 10264585 w 10261600"/>
              <a:gd name="connsiteY3" fmla="*/ 0 h 1035050"/>
              <a:gd name="connsiteX4" fmla="*/ 0 w 10261600"/>
              <a:gd name="connsiteY4" fmla="*/ 0 h 103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600" h="1035050">
                <a:moveTo>
                  <a:pt x="0" y="720154"/>
                </a:moveTo>
                <a:cubicBezTo>
                  <a:pt x="0" y="895504"/>
                  <a:pt x="142150" y="1037654"/>
                  <a:pt x="317500" y="1037654"/>
                </a:cubicBezTo>
                <a:lnTo>
                  <a:pt x="10264585" y="1037654"/>
                </a:lnTo>
                <a:lnTo>
                  <a:pt x="10264585" y="0"/>
                </a:lnTo>
                <a:lnTo>
                  <a:pt x="0" y="0"/>
                </a:lnTo>
                <a:close/>
              </a:path>
            </a:pathLst>
          </a:custGeom>
          <a:solidFill>
            <a:schemeClr val="bg1"/>
          </a:solidFill>
          <a:ln w="6350" cap="flat">
            <a:noFill/>
            <a:prstDash val="solid"/>
            <a:miter/>
          </a:ln>
        </p:spPr>
        <p:txBody>
          <a:bodyPr rtlCol="0" anchor="ctr"/>
          <a:lstStyle/>
          <a:p>
            <a:endParaRPr lang="en-GB" noProof="0" dirty="0"/>
          </a:p>
        </p:txBody>
      </p:sp>
      <p:sp>
        <p:nvSpPr>
          <p:cNvPr id="8" name="Slide Number Placeholder 5">
            <a:extLst>
              <a:ext uri="{FF2B5EF4-FFF2-40B4-BE49-F238E27FC236}">
                <a16:creationId xmlns:a16="http://schemas.microsoft.com/office/drawing/2014/main" id="{265A5538-66A5-7240-B991-23E1C2BF92D8}"/>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noProof="0" dirty="0">
                <a:solidFill>
                  <a:schemeClr val="accent5"/>
                </a:solidFill>
              </a:rPr>
              <a:t>www.alfalaval.com</a:t>
            </a:r>
          </a:p>
        </p:txBody>
      </p:sp>
      <p:pic>
        <p:nvPicPr>
          <p:cNvPr id="11" name="Graphic 10">
            <a:extLst>
              <a:ext uri="{FF2B5EF4-FFF2-40B4-BE49-F238E27FC236}">
                <a16:creationId xmlns:a16="http://schemas.microsoft.com/office/drawing/2014/main" id="{6A928DC4-B410-4990-B96D-891AD020F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3C1B1829-2368-403B-AFFA-F56D93A04E53}"/>
              </a:ext>
            </a:extLst>
          </p:cNvPr>
          <p:cNvSpPr>
            <a:spLocks noGrp="1"/>
          </p:cNvSpPr>
          <p:nvPr>
            <p:ph type="dt" sz="half" idx="10"/>
          </p:nvPr>
        </p:nvSpPr>
        <p:spPr/>
        <p:txBody>
          <a:bodyPr/>
          <a:lstStyle/>
          <a:p>
            <a:fld id="{F6DD8826-EC45-4A1B-B162-8FD72419743F}" type="datetime1">
              <a:rPr lang="en-GB" noProof="0" smtClean="0"/>
              <a:t>11/06/2020</a:t>
            </a:fld>
            <a:endParaRPr lang="en-GB" noProof="0" dirty="0"/>
          </a:p>
        </p:txBody>
      </p:sp>
      <p:sp>
        <p:nvSpPr>
          <p:cNvPr id="7" name="Footer Placeholder 6">
            <a:extLst>
              <a:ext uri="{FF2B5EF4-FFF2-40B4-BE49-F238E27FC236}">
                <a16:creationId xmlns:a16="http://schemas.microsoft.com/office/drawing/2014/main" id="{803CC086-68A2-46EA-84D6-3E4F6D656913}"/>
              </a:ext>
            </a:extLst>
          </p:cNvPr>
          <p:cNvSpPr>
            <a:spLocks noGrp="1"/>
          </p:cNvSpPr>
          <p:nvPr>
            <p:ph type="ftr" sz="quarter" idx="11"/>
          </p:nvPr>
        </p:nvSpPr>
        <p:spPr/>
        <p:txBody>
          <a:bodyPr/>
          <a:lstStyle/>
          <a:p>
            <a:r>
              <a:rPr lang="en-GB" noProof="0" dirty="0"/>
              <a:t>| © Alfa Laval</a:t>
            </a:r>
          </a:p>
        </p:txBody>
      </p:sp>
      <p:sp>
        <p:nvSpPr>
          <p:cNvPr id="9" name="Slide Number Placeholder 8">
            <a:extLst>
              <a:ext uri="{FF2B5EF4-FFF2-40B4-BE49-F238E27FC236}">
                <a16:creationId xmlns:a16="http://schemas.microsoft.com/office/drawing/2014/main" id="{EC4319CD-4C0C-459A-98FB-0E12C6708902}"/>
              </a:ext>
            </a:extLst>
          </p:cNvPr>
          <p:cNvSpPr>
            <a:spLocks noGrp="1"/>
          </p:cNvSpPr>
          <p:nvPr>
            <p:ph type="sldNum" sz="quarter" idx="12"/>
          </p:nvPr>
        </p:nvSpPr>
        <p:spPr/>
        <p:txBody>
          <a:bodyPr/>
          <a:lstStyle/>
          <a:p>
            <a:fld id="{E1781896-7108-754B-A195-4B41D5296C65}" type="slidenum">
              <a:rPr lang="en-GB" noProof="0" smtClean="0"/>
              <a:pPr/>
              <a:t>‹#›</a:t>
            </a:fld>
            <a:r>
              <a:rPr lang="en-GB" noProof="0" dirty="0"/>
              <a:t> |</a:t>
            </a:r>
          </a:p>
        </p:txBody>
      </p:sp>
      <p:sp>
        <p:nvSpPr>
          <p:cNvPr id="14" name="Title 14">
            <a:extLst>
              <a:ext uri="{FF2B5EF4-FFF2-40B4-BE49-F238E27FC236}">
                <a16:creationId xmlns:a16="http://schemas.microsoft.com/office/drawing/2014/main" id="{9D36B8DD-5560-7C4A-BD54-26775A4113B8}"/>
              </a:ext>
            </a:extLst>
          </p:cNvPr>
          <p:cNvSpPr>
            <a:spLocks noGrp="1"/>
          </p:cNvSpPr>
          <p:nvPr>
            <p:ph type="title" hasCustomPrompt="1"/>
          </p:nvPr>
        </p:nvSpPr>
        <p:spPr>
          <a:xfrm>
            <a:off x="839788" y="2384425"/>
            <a:ext cx="9720262" cy="2592388"/>
          </a:xfrm>
        </p:spPr>
        <p:txBody>
          <a:bodyPr anchor="ctr" anchorCtr="0"/>
          <a:lstStyle>
            <a:lvl1pPr>
              <a:defRPr sz="4200">
                <a:solidFill>
                  <a:schemeClr val="tx2"/>
                </a:solidFill>
              </a:defRPr>
            </a:lvl1pPr>
          </a:lstStyle>
          <a:p>
            <a:r>
              <a:rPr lang="en-GB" noProof="0"/>
              <a:t>Statement or Quote</a:t>
            </a:r>
          </a:p>
        </p:txBody>
      </p:sp>
    </p:spTree>
    <p:extLst>
      <p:ext uri="{BB962C8B-B14F-4D97-AF65-F5344CB8AC3E}">
        <p14:creationId xmlns:p14="http://schemas.microsoft.com/office/powerpoint/2010/main" val="4096928555"/>
      </p:ext>
    </p:extLst>
  </p:cSld>
  <p:clrMapOvr>
    <a:masterClrMapping/>
  </p:clrMapOvr>
  <p:transition>
    <p:fade/>
  </p:transition>
  <p:extLst>
    <p:ext uri="{DCECCB84-F9BA-43D5-87BE-67443E8EF086}">
      <p15:sldGuideLst xmlns:p15="http://schemas.microsoft.com/office/powerpoint/2012/main">
        <p15:guide id="1" orient="horz" pos="1502" userDrawn="1">
          <p15:clr>
            <a:srgbClr val="000000"/>
          </p15:clr>
        </p15:guide>
        <p15:guide id="2" pos="529" userDrawn="1">
          <p15:clr>
            <a:srgbClr val="000000"/>
          </p15:clr>
        </p15:guide>
        <p15:guide id="3" pos="6652" userDrawn="1">
          <p15:clr>
            <a:srgbClr val="000000"/>
          </p15:clr>
        </p15:guide>
        <p15:guide id="4" orient="horz" pos="3135" userDrawn="1">
          <p15:clr>
            <a:srgbClr val="00000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B - INNOVATION">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8F14EC5-2604-4D32-B140-28F9D491718A}"/>
              </a:ext>
            </a:extLst>
          </p:cNvPr>
          <p:cNvSpPr/>
          <p:nvPr userDrawn="1"/>
        </p:nvSpPr>
        <p:spPr>
          <a:xfrm>
            <a:off x="0" y="6019800"/>
            <a:ext cx="12192000" cy="838200"/>
          </a:xfrm>
          <a:custGeom>
            <a:avLst/>
            <a:gdLst>
              <a:gd name="connsiteX0" fmla="*/ 11874500 w 12192000"/>
              <a:gd name="connsiteY0" fmla="*/ 317500 h 838200"/>
              <a:gd name="connsiteX1" fmla="*/ 317500 w 12192000"/>
              <a:gd name="connsiteY1" fmla="*/ 317500 h 838200"/>
              <a:gd name="connsiteX2" fmla="*/ 0 w 12192000"/>
              <a:gd name="connsiteY2" fmla="*/ 0 h 838200"/>
              <a:gd name="connsiteX3" fmla="*/ 0 w 12192000"/>
              <a:gd name="connsiteY3" fmla="*/ 317500 h 838200"/>
              <a:gd name="connsiteX4" fmla="*/ 0 w 12192000"/>
              <a:gd name="connsiteY4" fmla="*/ 317500 h 838200"/>
              <a:gd name="connsiteX5" fmla="*/ 0 w 12192000"/>
              <a:gd name="connsiteY5" fmla="*/ 838200 h 838200"/>
              <a:gd name="connsiteX6" fmla="*/ 12192000 w 12192000"/>
              <a:gd name="connsiteY6" fmla="*/ 838200 h 838200"/>
              <a:gd name="connsiteX7" fmla="*/ 12192000 w 12192000"/>
              <a:gd name="connsiteY7" fmla="*/ 635000 h 838200"/>
              <a:gd name="connsiteX8" fmla="*/ 11874500 w 12192000"/>
              <a:gd name="connsiteY8" fmla="*/ 3175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838200">
                <a:moveTo>
                  <a:pt x="11874500" y="317500"/>
                </a:moveTo>
                <a:lnTo>
                  <a:pt x="317500" y="317500"/>
                </a:lnTo>
                <a:cubicBezTo>
                  <a:pt x="142150" y="317500"/>
                  <a:pt x="0" y="175351"/>
                  <a:pt x="0" y="0"/>
                </a:cubicBezTo>
                <a:lnTo>
                  <a:pt x="0" y="317500"/>
                </a:lnTo>
                <a:lnTo>
                  <a:pt x="0" y="317500"/>
                </a:lnTo>
                <a:lnTo>
                  <a:pt x="0" y="838200"/>
                </a:lnTo>
                <a:lnTo>
                  <a:pt x="12192000" y="838200"/>
                </a:lnTo>
                <a:lnTo>
                  <a:pt x="12192000" y="635000"/>
                </a:lnTo>
                <a:cubicBezTo>
                  <a:pt x="12192000" y="459649"/>
                  <a:pt x="12049851" y="317500"/>
                  <a:pt x="11874500" y="317500"/>
                </a:cubicBezTo>
                <a:close/>
              </a:path>
            </a:pathLst>
          </a:custGeom>
          <a:solidFill>
            <a:schemeClr val="bg1"/>
          </a:solidFill>
          <a:ln w="6350" cap="flat">
            <a:noFill/>
            <a:prstDash val="solid"/>
            <a:miter/>
          </a:ln>
        </p:spPr>
        <p:txBody>
          <a:bodyPr rtlCol="0" anchor="ctr"/>
          <a:lstStyle/>
          <a:p>
            <a:endParaRPr lang="en-GB" noProof="0" dirty="0"/>
          </a:p>
        </p:txBody>
      </p:sp>
      <p:sp>
        <p:nvSpPr>
          <p:cNvPr id="12" name="Freeform: Shape 11">
            <a:extLst>
              <a:ext uri="{FF2B5EF4-FFF2-40B4-BE49-F238E27FC236}">
                <a16:creationId xmlns:a16="http://schemas.microsoft.com/office/drawing/2014/main" id="{DDF9310E-DE46-4745-99D8-638295D2B8F5}"/>
              </a:ext>
            </a:extLst>
          </p:cNvPr>
          <p:cNvSpPr/>
          <p:nvPr userDrawn="1"/>
        </p:nvSpPr>
        <p:spPr bwMode="gray">
          <a:xfrm>
            <a:off x="0" y="0"/>
            <a:ext cx="12192000" cy="6654800"/>
          </a:xfrm>
          <a:custGeom>
            <a:avLst/>
            <a:gdLst>
              <a:gd name="connsiteX0" fmla="*/ 0 w 12192000"/>
              <a:gd name="connsiteY0" fmla="*/ 0 h 6654800"/>
              <a:gd name="connsiteX1" fmla="*/ 0 w 12192000"/>
              <a:gd name="connsiteY1" fmla="*/ 6019800 h 6654800"/>
              <a:gd name="connsiteX2" fmla="*/ 317500 w 12192000"/>
              <a:gd name="connsiteY2" fmla="*/ 6337300 h 6654800"/>
              <a:gd name="connsiteX3" fmla="*/ 11874500 w 12192000"/>
              <a:gd name="connsiteY3" fmla="*/ 6337300 h 6654800"/>
              <a:gd name="connsiteX4" fmla="*/ 12192000 w 12192000"/>
              <a:gd name="connsiteY4" fmla="*/ 6654800 h 6654800"/>
              <a:gd name="connsiteX5" fmla="*/ 12192000 w 12192000"/>
              <a:gd name="connsiteY5" fmla="*/ 1038098 h 6654800"/>
              <a:gd name="connsiteX6" fmla="*/ 2244916 w 12192000"/>
              <a:gd name="connsiteY6" fmla="*/ 1038098 h 6654800"/>
              <a:gd name="connsiteX7" fmla="*/ 1927416 w 12192000"/>
              <a:gd name="connsiteY7" fmla="*/ 720598 h 6654800"/>
              <a:gd name="connsiteX8" fmla="*/ 1927416 w 12192000"/>
              <a:gd name="connsiteY8" fmla="*/ 445 h 6654800"/>
              <a:gd name="connsiteX9" fmla="*/ 12192000 w 12192000"/>
              <a:gd name="connsiteY9" fmla="*/ 445 h 6654800"/>
              <a:gd name="connsiteX10" fmla="*/ 12192000 w 12192000"/>
              <a:gd name="connsiteY10" fmla="*/ 0 h 66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6654800">
                <a:moveTo>
                  <a:pt x="0" y="0"/>
                </a:moveTo>
                <a:lnTo>
                  <a:pt x="0" y="6019800"/>
                </a:lnTo>
                <a:cubicBezTo>
                  <a:pt x="0" y="6195151"/>
                  <a:pt x="142150" y="6337300"/>
                  <a:pt x="317500" y="6337300"/>
                </a:cubicBezTo>
                <a:lnTo>
                  <a:pt x="11874500" y="6337300"/>
                </a:lnTo>
                <a:cubicBezTo>
                  <a:pt x="12049851" y="6337300"/>
                  <a:pt x="12192000" y="6479450"/>
                  <a:pt x="12192000" y="6654800"/>
                </a:cubicBezTo>
                <a:lnTo>
                  <a:pt x="12192000" y="1038098"/>
                </a:lnTo>
                <a:lnTo>
                  <a:pt x="2244916" y="1038098"/>
                </a:lnTo>
                <a:cubicBezTo>
                  <a:pt x="2069565" y="1038098"/>
                  <a:pt x="1927416" y="895948"/>
                  <a:pt x="1927416" y="720598"/>
                </a:cubicBezTo>
                <a:lnTo>
                  <a:pt x="1927416" y="445"/>
                </a:lnTo>
                <a:lnTo>
                  <a:pt x="12192000" y="445"/>
                </a:lnTo>
                <a:lnTo>
                  <a:pt x="12192000" y="0"/>
                </a:lnTo>
                <a:close/>
              </a:path>
            </a:pathLst>
          </a:custGeom>
          <a:solidFill>
            <a:schemeClr val="accent4"/>
          </a:solidFill>
          <a:ln w="6350" cap="flat">
            <a:noFill/>
            <a:prstDash val="solid"/>
            <a:miter/>
          </a:ln>
        </p:spPr>
        <p:txBody>
          <a:bodyPr rtlCol="0" anchor="ctr"/>
          <a:lstStyle/>
          <a:p>
            <a:endParaRPr lang="en-GB" noProof="0" dirty="0"/>
          </a:p>
        </p:txBody>
      </p:sp>
      <p:sp>
        <p:nvSpPr>
          <p:cNvPr id="13" name="Freeform: Shape 12">
            <a:extLst>
              <a:ext uri="{FF2B5EF4-FFF2-40B4-BE49-F238E27FC236}">
                <a16:creationId xmlns:a16="http://schemas.microsoft.com/office/drawing/2014/main" id="{D0453CF4-8809-4DDC-84DD-1B9F98BB2014}"/>
              </a:ext>
            </a:extLst>
          </p:cNvPr>
          <p:cNvSpPr/>
          <p:nvPr userDrawn="1"/>
        </p:nvSpPr>
        <p:spPr>
          <a:xfrm>
            <a:off x="1927415" y="445"/>
            <a:ext cx="10261600" cy="1035050"/>
          </a:xfrm>
          <a:custGeom>
            <a:avLst/>
            <a:gdLst>
              <a:gd name="connsiteX0" fmla="*/ 0 w 10261600"/>
              <a:gd name="connsiteY0" fmla="*/ 720154 h 1035050"/>
              <a:gd name="connsiteX1" fmla="*/ 317500 w 10261600"/>
              <a:gd name="connsiteY1" fmla="*/ 1037654 h 1035050"/>
              <a:gd name="connsiteX2" fmla="*/ 10264585 w 10261600"/>
              <a:gd name="connsiteY2" fmla="*/ 1037654 h 1035050"/>
              <a:gd name="connsiteX3" fmla="*/ 10264585 w 10261600"/>
              <a:gd name="connsiteY3" fmla="*/ 0 h 1035050"/>
              <a:gd name="connsiteX4" fmla="*/ 0 w 10261600"/>
              <a:gd name="connsiteY4" fmla="*/ 0 h 103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1600" h="1035050">
                <a:moveTo>
                  <a:pt x="0" y="720154"/>
                </a:moveTo>
                <a:cubicBezTo>
                  <a:pt x="0" y="895504"/>
                  <a:pt x="142150" y="1037654"/>
                  <a:pt x="317500" y="1037654"/>
                </a:cubicBezTo>
                <a:lnTo>
                  <a:pt x="10264585" y="1037654"/>
                </a:lnTo>
                <a:lnTo>
                  <a:pt x="10264585" y="0"/>
                </a:lnTo>
                <a:lnTo>
                  <a:pt x="0" y="0"/>
                </a:lnTo>
                <a:close/>
              </a:path>
            </a:pathLst>
          </a:custGeom>
          <a:solidFill>
            <a:schemeClr val="bg1"/>
          </a:solidFill>
          <a:ln w="6350" cap="flat">
            <a:noFill/>
            <a:prstDash val="solid"/>
            <a:miter/>
          </a:ln>
        </p:spPr>
        <p:txBody>
          <a:bodyPr rtlCol="0" anchor="ctr"/>
          <a:lstStyle/>
          <a:p>
            <a:endParaRPr lang="en-GB" noProof="0" dirty="0"/>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bwMode="white">
          <a:xfrm>
            <a:off x="839788" y="2384425"/>
            <a:ext cx="9720262" cy="2592388"/>
          </a:xfrm>
        </p:spPr>
        <p:txBody>
          <a:bodyPr anchor="ctr" anchorCtr="0"/>
          <a:lstStyle>
            <a:lvl1pPr>
              <a:defRPr sz="4200">
                <a:solidFill>
                  <a:schemeClr val="bg1"/>
                </a:solidFill>
              </a:defRPr>
            </a:lvl1pPr>
          </a:lstStyle>
          <a:p>
            <a:r>
              <a:rPr lang="en-GB" noProof="0"/>
              <a:t>Statement or Quote</a:t>
            </a:r>
          </a:p>
        </p:txBody>
      </p:sp>
      <p:sp>
        <p:nvSpPr>
          <p:cNvPr id="8" name="Slide Number Placeholder 5">
            <a:extLst>
              <a:ext uri="{FF2B5EF4-FFF2-40B4-BE49-F238E27FC236}">
                <a16:creationId xmlns:a16="http://schemas.microsoft.com/office/drawing/2014/main" id="{265A5538-66A5-7240-B991-23E1C2BF92D8}"/>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noProof="0" dirty="0">
                <a:solidFill>
                  <a:schemeClr val="accent5"/>
                </a:solidFill>
              </a:rPr>
              <a:t>www.alfalaval.com</a:t>
            </a:r>
          </a:p>
        </p:txBody>
      </p:sp>
      <p:pic>
        <p:nvPicPr>
          <p:cNvPr id="11" name="Graphic 10">
            <a:extLst>
              <a:ext uri="{FF2B5EF4-FFF2-40B4-BE49-F238E27FC236}">
                <a16:creationId xmlns:a16="http://schemas.microsoft.com/office/drawing/2014/main" id="{6A928DC4-B410-4990-B96D-891AD020F7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3C1B1829-2368-403B-AFFA-F56D93A04E53}"/>
              </a:ext>
            </a:extLst>
          </p:cNvPr>
          <p:cNvSpPr>
            <a:spLocks noGrp="1"/>
          </p:cNvSpPr>
          <p:nvPr>
            <p:ph type="dt" sz="half" idx="10"/>
          </p:nvPr>
        </p:nvSpPr>
        <p:spPr/>
        <p:txBody>
          <a:bodyPr/>
          <a:lstStyle/>
          <a:p>
            <a:fld id="{F6DD8826-EC45-4A1B-B162-8FD72419743F}" type="datetime1">
              <a:rPr lang="en-GB" noProof="0" smtClean="0"/>
              <a:t>11/06/2020</a:t>
            </a:fld>
            <a:endParaRPr lang="en-GB" noProof="0" dirty="0"/>
          </a:p>
        </p:txBody>
      </p:sp>
      <p:sp>
        <p:nvSpPr>
          <p:cNvPr id="7" name="Footer Placeholder 6">
            <a:extLst>
              <a:ext uri="{FF2B5EF4-FFF2-40B4-BE49-F238E27FC236}">
                <a16:creationId xmlns:a16="http://schemas.microsoft.com/office/drawing/2014/main" id="{803CC086-68A2-46EA-84D6-3E4F6D656913}"/>
              </a:ext>
            </a:extLst>
          </p:cNvPr>
          <p:cNvSpPr>
            <a:spLocks noGrp="1"/>
          </p:cNvSpPr>
          <p:nvPr>
            <p:ph type="ftr" sz="quarter" idx="11"/>
          </p:nvPr>
        </p:nvSpPr>
        <p:spPr/>
        <p:txBody>
          <a:bodyPr/>
          <a:lstStyle/>
          <a:p>
            <a:r>
              <a:rPr lang="en-GB" noProof="0" dirty="0"/>
              <a:t>| © Alfa Laval</a:t>
            </a:r>
          </a:p>
        </p:txBody>
      </p:sp>
      <p:sp>
        <p:nvSpPr>
          <p:cNvPr id="9" name="Slide Number Placeholder 8">
            <a:extLst>
              <a:ext uri="{FF2B5EF4-FFF2-40B4-BE49-F238E27FC236}">
                <a16:creationId xmlns:a16="http://schemas.microsoft.com/office/drawing/2014/main" id="{EC4319CD-4C0C-459A-98FB-0E12C6708902}"/>
              </a:ext>
            </a:extLst>
          </p:cNvPr>
          <p:cNvSpPr>
            <a:spLocks noGrp="1"/>
          </p:cNvSpPr>
          <p:nvPr>
            <p:ph type="sldNum" sz="quarter" idx="12"/>
          </p:nvPr>
        </p:nvSpPr>
        <p:spPr/>
        <p:txBody>
          <a:bodyPr/>
          <a:lstStyle/>
          <a:p>
            <a:fld id="{E1781896-7108-754B-A195-4B41D5296C65}" type="slidenum">
              <a:rPr lang="en-GB" noProof="0" smtClean="0"/>
              <a:pPr/>
              <a:t>‹#›</a:t>
            </a:fld>
            <a:r>
              <a:rPr lang="en-GB" noProof="0" dirty="0"/>
              <a:t> |</a:t>
            </a:r>
          </a:p>
        </p:txBody>
      </p:sp>
    </p:spTree>
    <p:extLst>
      <p:ext uri="{BB962C8B-B14F-4D97-AF65-F5344CB8AC3E}">
        <p14:creationId xmlns:p14="http://schemas.microsoft.com/office/powerpoint/2010/main" val="502506595"/>
      </p:ext>
    </p:extLst>
  </p:cSld>
  <p:clrMapOvr>
    <a:masterClrMapping/>
  </p:clrMapOvr>
  <p:transition>
    <p:fade/>
  </p:transition>
  <p:extLst>
    <p:ext uri="{DCECCB84-F9BA-43D5-87BE-67443E8EF086}">
      <p15:sldGuideLst xmlns:p15="http://schemas.microsoft.com/office/powerpoint/2012/main">
        <p15:guide id="1" orient="horz" pos="1502" userDrawn="1">
          <p15:clr>
            <a:srgbClr val="000000"/>
          </p15:clr>
        </p15:guide>
        <p15:guide id="2" pos="529">
          <p15:clr>
            <a:srgbClr val="000000"/>
          </p15:clr>
        </p15:guide>
        <p15:guide id="3" pos="6652" userDrawn="1">
          <p15:clr>
            <a:srgbClr val="000000"/>
          </p15:clr>
        </p15:guide>
        <p15:guide id="4" orient="horz" pos="3135" userDrawn="1">
          <p15:clr>
            <a:srgbClr val="00000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END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A405B2-0CF0-45A2-BF1E-0200AA1E4111}"/>
              </a:ext>
            </a:extLst>
          </p:cNvPr>
          <p:cNvSpPr/>
          <p:nvPr userDrawn="1"/>
        </p:nvSpPr>
        <p:spPr bwMode="gray">
          <a:xfrm>
            <a:off x="1" y="0"/>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3720D6B2-DD84-43EF-952B-1CB0728636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0398" y="2144504"/>
            <a:ext cx="7991204" cy="2568992"/>
          </a:xfrm>
          <a:prstGeom prst="rect">
            <a:avLst/>
          </a:prstGeom>
        </p:spPr>
      </p:pic>
    </p:spTree>
    <p:extLst>
      <p:ext uri="{BB962C8B-B14F-4D97-AF65-F5344CB8AC3E}">
        <p14:creationId xmlns:p14="http://schemas.microsoft.com/office/powerpoint/2010/main" val="157333228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WHIT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5C1D3A7-9F6B-401E-9A49-F40006AEA9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0398" y="2144504"/>
            <a:ext cx="7991204" cy="2568992"/>
          </a:xfrm>
          <a:prstGeom prst="rect">
            <a:avLst/>
          </a:prstGeom>
        </p:spPr>
      </p:pic>
    </p:spTree>
    <p:extLst>
      <p:ext uri="{BB962C8B-B14F-4D97-AF65-F5344CB8AC3E}">
        <p14:creationId xmlns:p14="http://schemas.microsoft.com/office/powerpoint/2010/main" val="243936925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551609B-E404-094E-AE91-47AD6733C3E6}"/>
              </a:ext>
            </a:extLst>
          </p:cNvPr>
          <p:cNvSpPr>
            <a:spLocks noGrp="1"/>
          </p:cNvSpPr>
          <p:nvPr>
            <p:ph type="body" sz="quarter" idx="20" hasCustomPrompt="1"/>
          </p:nvPr>
        </p:nvSpPr>
        <p:spPr>
          <a:xfrm>
            <a:off x="839786" y="5369479"/>
            <a:ext cx="6700062" cy="504317"/>
          </a:xfrm>
          <a:prstGeom prst="rect">
            <a:avLst/>
          </a:prstGeom>
        </p:spPr>
        <p:txBody>
          <a:bodyPr tIns="0" bIns="0"/>
          <a:lstStyle>
            <a:lvl1pPr marL="270000" indent="-270000">
              <a:lnSpc>
                <a:spcPct val="100000"/>
              </a:lnSpc>
              <a:spcBef>
                <a:spcPts val="0"/>
              </a:spcBef>
              <a:spcAft>
                <a:spcPts val="0"/>
              </a:spcAft>
              <a:buClr>
                <a:schemeClr val="tx1"/>
              </a:buClr>
              <a:buFont typeface="System Font Regular"/>
              <a:buChar char="−"/>
              <a:defRPr sz="2000">
                <a:solidFill>
                  <a:schemeClr val="tx1"/>
                </a:solidFill>
                <a:latin typeface="+mn-lt"/>
              </a:defRPr>
            </a:lvl1pPr>
          </a:lstStyle>
          <a:p>
            <a:pPr lvl="0"/>
            <a:r>
              <a:rPr lang="en-GB" noProof="0"/>
              <a:t>Subtitle</a:t>
            </a:r>
          </a:p>
        </p:txBody>
      </p:sp>
      <p:sp>
        <p:nvSpPr>
          <p:cNvPr id="17" name="Text Placeholder 16">
            <a:extLst>
              <a:ext uri="{FF2B5EF4-FFF2-40B4-BE49-F238E27FC236}">
                <a16:creationId xmlns:a16="http://schemas.microsoft.com/office/drawing/2014/main" id="{4AFE2A0A-317F-4F45-AD58-7CD8EE8210DC}"/>
              </a:ext>
            </a:extLst>
          </p:cNvPr>
          <p:cNvSpPr>
            <a:spLocks noGrp="1"/>
          </p:cNvSpPr>
          <p:nvPr>
            <p:ph type="body" sz="quarter" idx="21" hasCustomPrompt="1"/>
          </p:nvPr>
        </p:nvSpPr>
        <p:spPr>
          <a:xfrm>
            <a:off x="8893621" y="4561024"/>
            <a:ext cx="2571750" cy="639890"/>
          </a:xfrm>
          <a:prstGeom prst="rect">
            <a:avLst/>
          </a:prstGeom>
        </p:spPr>
        <p:txBody>
          <a:bodyPr anchor="b"/>
          <a:lstStyle>
            <a:lvl1pPr marL="0" indent="0" algn="r">
              <a:buNone/>
              <a:defRPr sz="1400" b="0">
                <a:solidFill>
                  <a:schemeClr val="accent5"/>
                </a:solidFill>
              </a:defRPr>
            </a:lvl1pPr>
          </a:lstStyle>
          <a:p>
            <a:pPr lvl="0"/>
            <a:r>
              <a:rPr lang="en-GB" noProof="0"/>
              <a:t>Presenter name</a:t>
            </a:r>
          </a:p>
        </p:txBody>
      </p:sp>
      <p:pic>
        <p:nvPicPr>
          <p:cNvPr id="19" name="Graphic 18">
            <a:extLst>
              <a:ext uri="{FF2B5EF4-FFF2-40B4-BE49-F238E27FC236}">
                <a16:creationId xmlns:a16="http://schemas.microsoft.com/office/drawing/2014/main" id="{4B3EDB9C-B2F0-4BAA-B7E5-6927042DBA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76539" y="827428"/>
            <a:ext cx="3198892" cy="1028372"/>
          </a:xfrm>
          <a:prstGeom prst="rect">
            <a:avLst/>
          </a:prstGeom>
        </p:spPr>
      </p:pic>
      <p:sp>
        <p:nvSpPr>
          <p:cNvPr id="4" name="Date Placeholder 3">
            <a:extLst>
              <a:ext uri="{FF2B5EF4-FFF2-40B4-BE49-F238E27FC236}">
                <a16:creationId xmlns:a16="http://schemas.microsoft.com/office/drawing/2014/main" id="{C8C87DFB-3D7E-4A7C-A2AF-1F64D7F0DB3E}"/>
              </a:ext>
            </a:extLst>
          </p:cNvPr>
          <p:cNvSpPr>
            <a:spLocks noGrp="1"/>
          </p:cNvSpPr>
          <p:nvPr>
            <p:ph type="dt" sz="half" idx="26"/>
          </p:nvPr>
        </p:nvSpPr>
        <p:spPr/>
        <p:txBody>
          <a:bodyPr/>
          <a:lstStyle>
            <a:lvl1pPr>
              <a:defRPr/>
            </a:lvl1pPr>
          </a:lstStyle>
          <a:p>
            <a:fld id="{74DD21C0-EE81-41FF-9DCB-588A16D41EC9}" type="datetime1">
              <a:rPr lang="en-GB" noProof="0" smtClean="0"/>
              <a:pPr/>
              <a:t>11/06/2020</a:t>
            </a:fld>
            <a:endParaRPr lang="en-GB" noProof="0" dirty="0"/>
          </a:p>
        </p:txBody>
      </p:sp>
      <p:sp>
        <p:nvSpPr>
          <p:cNvPr id="5" name="Footer Placeholder 4">
            <a:extLst>
              <a:ext uri="{FF2B5EF4-FFF2-40B4-BE49-F238E27FC236}">
                <a16:creationId xmlns:a16="http://schemas.microsoft.com/office/drawing/2014/main" id="{6B538D73-2E5C-4A25-B377-0D65BDED27C5}"/>
              </a:ext>
            </a:extLst>
          </p:cNvPr>
          <p:cNvSpPr>
            <a:spLocks noGrp="1"/>
          </p:cNvSpPr>
          <p:nvPr>
            <p:ph type="ftr" sz="quarter" idx="27"/>
          </p:nvPr>
        </p:nvSpPr>
        <p:spPr/>
        <p:txBody>
          <a:bodyPr/>
          <a:lstStyle/>
          <a:p>
            <a:r>
              <a:rPr lang="en-GB" noProof="0" dirty="0"/>
              <a:t>| © Alfa Laval</a:t>
            </a:r>
          </a:p>
        </p:txBody>
      </p:sp>
      <p:sp>
        <p:nvSpPr>
          <p:cNvPr id="6" name="Slide Number Placeholder 5">
            <a:extLst>
              <a:ext uri="{FF2B5EF4-FFF2-40B4-BE49-F238E27FC236}">
                <a16:creationId xmlns:a16="http://schemas.microsoft.com/office/drawing/2014/main" id="{8130B340-0329-49AB-8214-F2E34544D64C}"/>
              </a:ext>
            </a:extLst>
          </p:cNvPr>
          <p:cNvSpPr>
            <a:spLocks noGrp="1"/>
          </p:cNvSpPr>
          <p:nvPr>
            <p:ph type="sldNum" sz="quarter" idx="28"/>
          </p:nvPr>
        </p:nvSpPr>
        <p:spPr/>
        <p:txBody>
          <a:bodyPr/>
          <a:lstStyle/>
          <a:p>
            <a:fld id="{E1781896-7108-754B-A195-4B41D5296C65}" type="slidenum">
              <a:rPr lang="en-GB" noProof="0" smtClean="0"/>
              <a:pPr/>
              <a:t>‹#›</a:t>
            </a:fld>
            <a:r>
              <a:rPr lang="en-GB" noProof="0" dirty="0"/>
              <a:t> |</a:t>
            </a:r>
          </a:p>
        </p:txBody>
      </p:sp>
      <p:sp>
        <p:nvSpPr>
          <p:cNvPr id="20" name="Title Placeholder 1">
            <a:extLst>
              <a:ext uri="{FF2B5EF4-FFF2-40B4-BE49-F238E27FC236}">
                <a16:creationId xmlns:a16="http://schemas.microsoft.com/office/drawing/2014/main" id="{796C52C2-90F8-294A-8E2E-04B6BC0AD50A}"/>
              </a:ext>
            </a:extLst>
          </p:cNvPr>
          <p:cNvSpPr>
            <a:spLocks noGrp="1"/>
          </p:cNvSpPr>
          <p:nvPr>
            <p:ph type="title" hasCustomPrompt="1"/>
          </p:nvPr>
        </p:nvSpPr>
        <p:spPr>
          <a:xfrm>
            <a:off x="839788" y="4560760"/>
            <a:ext cx="6700060" cy="639890"/>
          </a:xfrm>
          <a:prstGeom prst="rect">
            <a:avLst/>
          </a:prstGeom>
        </p:spPr>
        <p:txBody>
          <a:bodyPr vert="horz" lIns="0" tIns="0" rIns="0" bIns="0" rtlCol="0" anchor="b" anchorCtr="0">
            <a:noAutofit/>
          </a:bodyPr>
          <a:lstStyle>
            <a:lvl1pPr>
              <a:defRPr sz="3200"/>
            </a:lvl1pPr>
          </a:lstStyle>
          <a:p>
            <a:r>
              <a:rPr lang="en-GB" noProof="0"/>
              <a:t>Title</a:t>
            </a:r>
          </a:p>
        </p:txBody>
      </p:sp>
      <p:sp>
        <p:nvSpPr>
          <p:cNvPr id="43" name="Picture Placeholder 42">
            <a:extLst>
              <a:ext uri="{FF2B5EF4-FFF2-40B4-BE49-F238E27FC236}">
                <a16:creationId xmlns:a16="http://schemas.microsoft.com/office/drawing/2014/main" id="{196C75AB-8BA9-8744-977B-E396CD4C46CE}"/>
              </a:ext>
            </a:extLst>
          </p:cNvPr>
          <p:cNvSpPr>
            <a:spLocks noGrp="1"/>
          </p:cNvSpPr>
          <p:nvPr>
            <p:ph type="pic" sz="quarter" idx="29" hasCustomPrompt="1"/>
          </p:nvPr>
        </p:nvSpPr>
        <p:spPr bwMode="gray">
          <a:xfrm>
            <a:off x="1" y="1"/>
            <a:ext cx="7546569" cy="3913955"/>
          </a:xfrm>
          <a:custGeom>
            <a:avLst/>
            <a:gdLst>
              <a:gd name="connsiteX0" fmla="*/ 0 w 7546569"/>
              <a:gd name="connsiteY0" fmla="*/ 0 h 3913955"/>
              <a:gd name="connsiteX1" fmla="*/ 7546569 w 7546569"/>
              <a:gd name="connsiteY1" fmla="*/ 0 h 3913955"/>
              <a:gd name="connsiteX2" fmla="*/ 7546569 w 7546569"/>
              <a:gd name="connsiteY2" fmla="*/ 3073198 h 3913955"/>
              <a:gd name="connsiteX3" fmla="*/ 7126379 w 7546569"/>
              <a:gd name="connsiteY3" fmla="*/ 3493577 h 3913955"/>
              <a:gd name="connsiteX4" fmla="*/ 5632486 w 7546569"/>
              <a:gd name="connsiteY4" fmla="*/ 3493577 h 3913955"/>
              <a:gd name="connsiteX5" fmla="*/ 5632486 w 7546569"/>
              <a:gd name="connsiteY5" fmla="*/ 3493576 h 3913955"/>
              <a:gd name="connsiteX6" fmla="*/ 420190 w 7546569"/>
              <a:gd name="connsiteY6" fmla="*/ 3493576 h 3913955"/>
              <a:gd name="connsiteX7" fmla="*/ 0 w 7546569"/>
              <a:gd name="connsiteY7" fmla="*/ 3913955 h 391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6569" h="3913955">
                <a:moveTo>
                  <a:pt x="0" y="0"/>
                </a:moveTo>
                <a:lnTo>
                  <a:pt x="7546569" y="0"/>
                </a:lnTo>
                <a:lnTo>
                  <a:pt x="7546569" y="3073198"/>
                </a:lnTo>
                <a:cubicBezTo>
                  <a:pt x="7546569" y="3305368"/>
                  <a:pt x="7358438" y="3493577"/>
                  <a:pt x="7126379" y="3493577"/>
                </a:cubicBezTo>
                <a:lnTo>
                  <a:pt x="5632486" y="3493577"/>
                </a:lnTo>
                <a:lnTo>
                  <a:pt x="5632486" y="3493576"/>
                </a:lnTo>
                <a:lnTo>
                  <a:pt x="420190" y="3493576"/>
                </a:lnTo>
                <a:cubicBezTo>
                  <a:pt x="188126" y="3493576"/>
                  <a:pt x="0" y="3681785"/>
                  <a:pt x="0" y="3913955"/>
                </a:cubicBezTo>
                <a:close/>
              </a:path>
            </a:pathLst>
          </a:custGeom>
          <a:solidFill>
            <a:schemeClr val="accent5">
              <a:lumMod val="20000"/>
              <a:lumOff val="80000"/>
            </a:schemeClr>
          </a:solidFill>
        </p:spPr>
        <p:txBody>
          <a:bodyPr vert="horz" wrap="square" lIns="180000" tIns="324000" rIns="0" bIns="0" rtlCol="0">
            <a:noAutofit/>
          </a:bodyPr>
          <a:lstStyle>
            <a:lvl1pPr marL="0" indent="0">
              <a:buFont typeface="Arial" panose="020B0604020202020204" pitchFamily="34" charset="0"/>
              <a:buNone/>
              <a:defRPr kumimoji="0" lang="en-US" sz="1600" b="0" i="0" u="none" strike="noStrike" cap="none" spc="0" normalizeH="0" baseline="0" dirty="0">
                <a:ln>
                  <a:noFill/>
                </a:ln>
                <a:solidFill>
                  <a:schemeClr val="tx1"/>
                </a:solidFill>
                <a:effectLst/>
                <a:uLnTx/>
                <a:uFillTx/>
              </a:defRPr>
            </a:lvl1pPr>
          </a:lstStyle>
          <a:p>
            <a:pPr marL="180000" lvl="0" indent="-180000"/>
            <a:r>
              <a:rPr lang="en-GB" noProof="0" dirty="0"/>
              <a:t>Place image here</a:t>
            </a:r>
          </a:p>
        </p:txBody>
      </p:sp>
      <p:sp>
        <p:nvSpPr>
          <p:cNvPr id="12" name="Freeform: Shape 12">
            <a:extLst>
              <a:ext uri="{FF2B5EF4-FFF2-40B4-BE49-F238E27FC236}">
                <a16:creationId xmlns:a16="http://schemas.microsoft.com/office/drawing/2014/main" id="{5F57A8D6-A28F-D342-97CF-A3A5114A2A0B}"/>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Tree>
    <p:extLst>
      <p:ext uri="{BB962C8B-B14F-4D97-AF65-F5344CB8AC3E}">
        <p14:creationId xmlns:p14="http://schemas.microsoft.com/office/powerpoint/2010/main" val="24669257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529"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267FB3-FFE8-A347-AD69-1794312DBF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460652" cy="4356656"/>
          </a:xfrm>
          <a:prstGeom prst="rect">
            <a:avLst/>
          </a:prstGeom>
        </p:spPr>
      </p:pic>
      <p:sp>
        <p:nvSpPr>
          <p:cNvPr id="17" name="Text Placeholder 16">
            <a:extLst>
              <a:ext uri="{FF2B5EF4-FFF2-40B4-BE49-F238E27FC236}">
                <a16:creationId xmlns:a16="http://schemas.microsoft.com/office/drawing/2014/main" id="{4AFE2A0A-317F-4F45-AD58-7CD8EE8210DC}"/>
              </a:ext>
            </a:extLst>
          </p:cNvPr>
          <p:cNvSpPr>
            <a:spLocks noGrp="1"/>
          </p:cNvSpPr>
          <p:nvPr>
            <p:ph type="body" sz="quarter" idx="21" hasCustomPrompt="1"/>
          </p:nvPr>
        </p:nvSpPr>
        <p:spPr>
          <a:xfrm>
            <a:off x="9259200" y="4561024"/>
            <a:ext cx="2571750" cy="639890"/>
          </a:xfrm>
          <a:prstGeom prst="rect">
            <a:avLst/>
          </a:prstGeom>
        </p:spPr>
        <p:txBody>
          <a:bodyPr anchor="b"/>
          <a:lstStyle>
            <a:lvl1pPr marL="0" indent="0" algn="r">
              <a:buNone/>
              <a:defRPr sz="1400" b="0">
                <a:solidFill>
                  <a:schemeClr val="accent5"/>
                </a:solidFill>
              </a:defRPr>
            </a:lvl1pPr>
          </a:lstStyle>
          <a:p>
            <a:pPr lvl="0"/>
            <a:r>
              <a:rPr lang="en-GB" noProof="0"/>
              <a:t>Presenter name</a:t>
            </a:r>
          </a:p>
        </p:txBody>
      </p:sp>
      <p:pic>
        <p:nvPicPr>
          <p:cNvPr id="13" name="Graphic 12">
            <a:extLst>
              <a:ext uri="{FF2B5EF4-FFF2-40B4-BE49-F238E27FC236}">
                <a16:creationId xmlns:a16="http://schemas.microsoft.com/office/drawing/2014/main" id="{F0FBD721-0969-44C6-B090-12FB6C73C0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17548" y="360000"/>
            <a:ext cx="2015689" cy="647999"/>
          </a:xfrm>
          <a:prstGeom prst="rect">
            <a:avLst/>
          </a:prstGeom>
        </p:spPr>
      </p:pic>
      <p:sp>
        <p:nvSpPr>
          <p:cNvPr id="8" name="Date Placeholder 7">
            <a:extLst>
              <a:ext uri="{FF2B5EF4-FFF2-40B4-BE49-F238E27FC236}">
                <a16:creationId xmlns:a16="http://schemas.microsoft.com/office/drawing/2014/main" id="{C0AE1D1A-456C-415E-93FF-CE2CD7C626C0}"/>
              </a:ext>
            </a:extLst>
          </p:cNvPr>
          <p:cNvSpPr>
            <a:spLocks noGrp="1"/>
          </p:cNvSpPr>
          <p:nvPr>
            <p:ph type="dt" sz="half" idx="22"/>
          </p:nvPr>
        </p:nvSpPr>
        <p:spPr/>
        <p:txBody>
          <a:bodyPr/>
          <a:lstStyle>
            <a:lvl1pPr>
              <a:defRPr/>
            </a:lvl1pPr>
          </a:lstStyle>
          <a:p>
            <a:fld id="{8B934FAA-91D6-45FE-8BF2-00CBB20EE07A}" type="datetime1">
              <a:rPr lang="en-GB" noProof="0" smtClean="0"/>
              <a:pPr/>
              <a:t>11/06/2020</a:t>
            </a:fld>
            <a:endParaRPr lang="en-GB" noProof="0" dirty="0"/>
          </a:p>
        </p:txBody>
      </p:sp>
      <p:sp>
        <p:nvSpPr>
          <p:cNvPr id="9" name="Footer Placeholder 8">
            <a:extLst>
              <a:ext uri="{FF2B5EF4-FFF2-40B4-BE49-F238E27FC236}">
                <a16:creationId xmlns:a16="http://schemas.microsoft.com/office/drawing/2014/main" id="{D166A0ED-9C0F-4B72-BCB0-E41D88147446}"/>
              </a:ext>
            </a:extLst>
          </p:cNvPr>
          <p:cNvSpPr>
            <a:spLocks noGrp="1"/>
          </p:cNvSpPr>
          <p:nvPr>
            <p:ph type="ftr" sz="quarter" idx="23"/>
          </p:nvPr>
        </p:nvSpPr>
        <p:spPr/>
        <p:txBody>
          <a:bodyPr/>
          <a:lstStyle/>
          <a:p>
            <a:r>
              <a:rPr lang="en-GB" noProof="0" dirty="0"/>
              <a:t>| © Alfa Laval</a:t>
            </a:r>
          </a:p>
        </p:txBody>
      </p:sp>
      <p:sp>
        <p:nvSpPr>
          <p:cNvPr id="10" name="Slide Number Placeholder 9">
            <a:extLst>
              <a:ext uri="{FF2B5EF4-FFF2-40B4-BE49-F238E27FC236}">
                <a16:creationId xmlns:a16="http://schemas.microsoft.com/office/drawing/2014/main" id="{575C3D0B-2545-45D9-AFB0-02CAEECED7D8}"/>
              </a:ext>
            </a:extLst>
          </p:cNvPr>
          <p:cNvSpPr>
            <a:spLocks noGrp="1"/>
          </p:cNvSpPr>
          <p:nvPr>
            <p:ph type="sldNum" sz="quarter" idx="24"/>
          </p:nvPr>
        </p:nvSpPr>
        <p:spPr/>
        <p:txBody>
          <a:bodyPr/>
          <a:lstStyle/>
          <a:p>
            <a:fld id="{E1781896-7108-754B-A195-4B41D5296C65}" type="slidenum">
              <a:rPr lang="en-GB" noProof="0" smtClean="0"/>
              <a:pPr/>
              <a:t>‹#›</a:t>
            </a:fld>
            <a:r>
              <a:rPr lang="en-GB" noProof="0" dirty="0"/>
              <a:t> |</a:t>
            </a:r>
          </a:p>
        </p:txBody>
      </p:sp>
      <p:sp>
        <p:nvSpPr>
          <p:cNvPr id="25" name="Text Placeholder 13">
            <a:extLst>
              <a:ext uri="{FF2B5EF4-FFF2-40B4-BE49-F238E27FC236}">
                <a16:creationId xmlns:a16="http://schemas.microsoft.com/office/drawing/2014/main" id="{04CF7518-FD19-9E4C-AEE9-CAE23BA232D8}"/>
              </a:ext>
            </a:extLst>
          </p:cNvPr>
          <p:cNvSpPr>
            <a:spLocks noGrp="1"/>
          </p:cNvSpPr>
          <p:nvPr>
            <p:ph type="body" sz="quarter" idx="20" hasCustomPrompt="1"/>
          </p:nvPr>
        </p:nvSpPr>
        <p:spPr bwMode="white">
          <a:xfrm>
            <a:off x="839786" y="3038807"/>
            <a:ext cx="6700062" cy="504317"/>
          </a:xfrm>
          <a:prstGeom prst="rect">
            <a:avLst/>
          </a:prstGeom>
        </p:spPr>
        <p:txBody>
          <a:bodyPr tIns="0" bIns="0"/>
          <a:lstStyle>
            <a:lvl1pPr marL="270000" indent="-270000">
              <a:lnSpc>
                <a:spcPct val="100000"/>
              </a:lnSpc>
              <a:spcBef>
                <a:spcPts val="0"/>
              </a:spcBef>
              <a:spcAft>
                <a:spcPts val="0"/>
              </a:spcAft>
              <a:buClr>
                <a:schemeClr val="accent6"/>
              </a:buClr>
              <a:buFont typeface="System Font Regular"/>
              <a:buChar char="−"/>
              <a:defRPr sz="2000">
                <a:solidFill>
                  <a:schemeClr val="accent6"/>
                </a:solidFill>
                <a:latin typeface="+mn-lt"/>
              </a:defRPr>
            </a:lvl1pPr>
          </a:lstStyle>
          <a:p>
            <a:pPr lvl="0"/>
            <a:r>
              <a:rPr lang="en-GB" noProof="0"/>
              <a:t>Subtitle</a:t>
            </a:r>
          </a:p>
        </p:txBody>
      </p:sp>
      <p:sp>
        <p:nvSpPr>
          <p:cNvPr id="26" name="Title Placeholder 1">
            <a:extLst>
              <a:ext uri="{FF2B5EF4-FFF2-40B4-BE49-F238E27FC236}">
                <a16:creationId xmlns:a16="http://schemas.microsoft.com/office/drawing/2014/main" id="{1595B8C4-8A5F-6247-A35F-87F88E2AA75E}"/>
              </a:ext>
            </a:extLst>
          </p:cNvPr>
          <p:cNvSpPr>
            <a:spLocks noGrp="1"/>
          </p:cNvSpPr>
          <p:nvPr>
            <p:ph type="title" hasCustomPrompt="1"/>
          </p:nvPr>
        </p:nvSpPr>
        <p:spPr bwMode="white">
          <a:xfrm>
            <a:off x="839788" y="2230088"/>
            <a:ext cx="6700060" cy="639890"/>
          </a:xfrm>
          <a:prstGeom prst="rect">
            <a:avLst/>
          </a:prstGeom>
        </p:spPr>
        <p:txBody>
          <a:bodyPr vert="horz" lIns="0" tIns="0" rIns="0" bIns="0" rtlCol="0" anchor="b" anchorCtr="0">
            <a:noAutofit/>
          </a:bodyPr>
          <a:lstStyle>
            <a:lvl1pPr>
              <a:defRPr sz="3200">
                <a:solidFill>
                  <a:schemeClr val="bg1"/>
                </a:solidFill>
              </a:defRPr>
            </a:lvl1pPr>
          </a:lstStyle>
          <a:p>
            <a:r>
              <a:rPr lang="en-GB" noProof="0"/>
              <a:t>Title</a:t>
            </a:r>
          </a:p>
        </p:txBody>
      </p:sp>
      <p:sp>
        <p:nvSpPr>
          <p:cNvPr id="11" name="Freeform: Shape 12">
            <a:extLst>
              <a:ext uri="{FF2B5EF4-FFF2-40B4-BE49-F238E27FC236}">
                <a16:creationId xmlns:a16="http://schemas.microsoft.com/office/drawing/2014/main" id="{91579DDC-4011-3743-A7CD-282591060C92}"/>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Tree>
    <p:extLst>
      <p:ext uri="{BB962C8B-B14F-4D97-AF65-F5344CB8AC3E}">
        <p14:creationId xmlns:p14="http://schemas.microsoft.com/office/powerpoint/2010/main" val="701817305"/>
      </p:ext>
    </p:extLst>
  </p:cSld>
  <p:clrMapOvr>
    <a:masterClrMapping/>
  </p:clrMapOvr>
  <p:transition>
    <p:fade/>
  </p:transition>
  <p:extLst>
    <p:ext uri="{DCECCB84-F9BA-43D5-87BE-67443E8EF086}">
      <p15:sldGuideLst xmlns:p15="http://schemas.microsoft.com/office/powerpoint/2012/main">
        <p15:guide id="1" pos="529"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2" name="Graphic 13">
            <a:extLst>
              <a:ext uri="{FF2B5EF4-FFF2-40B4-BE49-F238E27FC236}">
                <a16:creationId xmlns:a16="http://schemas.microsoft.com/office/drawing/2014/main" id="{3C44E3BE-D80A-7740-BA69-BC7508B02CC3}"/>
              </a:ext>
            </a:extLst>
          </p:cNvPr>
          <p:cNvSpPr/>
          <p:nvPr/>
        </p:nvSpPr>
        <p:spPr bwMode="gray">
          <a:xfrm>
            <a:off x="0" y="0"/>
            <a:ext cx="9460652" cy="4356656"/>
          </a:xfrm>
          <a:custGeom>
            <a:avLst/>
            <a:gdLst>
              <a:gd name="connsiteX0" fmla="*/ 0 w 9460652"/>
              <a:gd name="connsiteY0" fmla="*/ 0 h 4356656"/>
              <a:gd name="connsiteX1" fmla="*/ 0 w 9460652"/>
              <a:gd name="connsiteY1" fmla="*/ 4356656 h 4356656"/>
              <a:gd name="connsiteX2" fmla="*/ 420190 w 9460652"/>
              <a:gd name="connsiteY2" fmla="*/ 3936277 h 4356656"/>
              <a:gd name="connsiteX3" fmla="*/ 9040462 w 9460652"/>
              <a:gd name="connsiteY3" fmla="*/ 3936277 h 4356656"/>
              <a:gd name="connsiteX4" fmla="*/ 9460652 w 9460652"/>
              <a:gd name="connsiteY4" fmla="*/ 3515898 h 4356656"/>
              <a:gd name="connsiteX5" fmla="*/ 9460652 w 9460652"/>
              <a:gd name="connsiteY5" fmla="*/ 0 h 435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0652" h="4356656">
                <a:moveTo>
                  <a:pt x="0" y="0"/>
                </a:moveTo>
                <a:lnTo>
                  <a:pt x="0" y="4356656"/>
                </a:lnTo>
                <a:cubicBezTo>
                  <a:pt x="0" y="4124486"/>
                  <a:pt x="188126" y="3936277"/>
                  <a:pt x="420190" y="3936277"/>
                </a:cubicBezTo>
                <a:lnTo>
                  <a:pt x="9040462" y="3936277"/>
                </a:lnTo>
                <a:cubicBezTo>
                  <a:pt x="9272521" y="3936277"/>
                  <a:pt x="9460652" y="3748068"/>
                  <a:pt x="9460652" y="3515898"/>
                </a:cubicBezTo>
                <a:lnTo>
                  <a:pt x="9460652" y="0"/>
                </a:lnTo>
                <a:close/>
              </a:path>
            </a:pathLst>
          </a:custGeom>
          <a:solidFill>
            <a:srgbClr val="D7D2CB"/>
          </a:solidFill>
          <a:ln w="12700" cap="flat">
            <a:noFill/>
            <a:prstDash val="solid"/>
            <a:miter/>
          </a:ln>
        </p:spPr>
        <p:txBody>
          <a:bodyPr rtlCol="0" anchor="ctr"/>
          <a:lstStyle/>
          <a:p>
            <a:endParaRPr lang="en-GB" noProof="0" dirty="0"/>
          </a:p>
        </p:txBody>
      </p:sp>
      <p:sp>
        <p:nvSpPr>
          <p:cNvPr id="18" name="Text Placeholder 16">
            <a:extLst>
              <a:ext uri="{FF2B5EF4-FFF2-40B4-BE49-F238E27FC236}">
                <a16:creationId xmlns:a16="http://schemas.microsoft.com/office/drawing/2014/main" id="{1A85E666-CFCD-3D48-9DF5-97A0595ACA2A}"/>
              </a:ext>
            </a:extLst>
          </p:cNvPr>
          <p:cNvSpPr>
            <a:spLocks noGrp="1"/>
          </p:cNvSpPr>
          <p:nvPr>
            <p:ph type="body" sz="quarter" idx="21" hasCustomPrompt="1"/>
          </p:nvPr>
        </p:nvSpPr>
        <p:spPr>
          <a:xfrm>
            <a:off x="9259200" y="4561024"/>
            <a:ext cx="2571750" cy="639890"/>
          </a:xfrm>
          <a:prstGeom prst="rect">
            <a:avLst/>
          </a:prstGeom>
        </p:spPr>
        <p:txBody>
          <a:bodyPr anchor="b"/>
          <a:lstStyle>
            <a:lvl1pPr marL="0" indent="0" algn="r">
              <a:buNone/>
              <a:defRPr sz="1400" b="0">
                <a:solidFill>
                  <a:schemeClr val="tx2"/>
                </a:solidFill>
              </a:defRPr>
            </a:lvl1pPr>
          </a:lstStyle>
          <a:p>
            <a:pPr lvl="0"/>
            <a:r>
              <a:rPr lang="en-GB" noProof="0"/>
              <a:t>Presenter name</a:t>
            </a:r>
          </a:p>
        </p:txBody>
      </p:sp>
      <p:pic>
        <p:nvPicPr>
          <p:cNvPr id="10" name="Graphic 9">
            <a:extLst>
              <a:ext uri="{FF2B5EF4-FFF2-40B4-BE49-F238E27FC236}">
                <a16:creationId xmlns:a16="http://schemas.microsoft.com/office/drawing/2014/main" id="{8786AB23-F37D-4E9E-BAAD-6330CB3FA6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17548" y="360000"/>
            <a:ext cx="2015689" cy="647999"/>
          </a:xfrm>
          <a:prstGeom prst="rect">
            <a:avLst/>
          </a:prstGeom>
        </p:spPr>
      </p:pic>
      <p:sp>
        <p:nvSpPr>
          <p:cNvPr id="11" name="Footer Placeholder 10">
            <a:extLst>
              <a:ext uri="{FF2B5EF4-FFF2-40B4-BE49-F238E27FC236}">
                <a16:creationId xmlns:a16="http://schemas.microsoft.com/office/drawing/2014/main" id="{B3750061-8455-4F78-83FA-83E365BCEB10}"/>
              </a:ext>
            </a:extLst>
          </p:cNvPr>
          <p:cNvSpPr>
            <a:spLocks noGrp="1"/>
          </p:cNvSpPr>
          <p:nvPr>
            <p:ph type="ftr" sz="quarter" idx="23"/>
          </p:nvPr>
        </p:nvSpPr>
        <p:spPr/>
        <p:txBody>
          <a:bodyPr/>
          <a:lstStyle/>
          <a:p>
            <a:r>
              <a:rPr lang="en-GB" noProof="0" dirty="0"/>
              <a:t>| © Alfa Laval</a:t>
            </a:r>
          </a:p>
        </p:txBody>
      </p:sp>
      <p:sp>
        <p:nvSpPr>
          <p:cNvPr id="15" name="Slide Number Placeholder 14">
            <a:extLst>
              <a:ext uri="{FF2B5EF4-FFF2-40B4-BE49-F238E27FC236}">
                <a16:creationId xmlns:a16="http://schemas.microsoft.com/office/drawing/2014/main" id="{3C03BD22-E511-4CE6-B77C-DE79C1FE0CE3}"/>
              </a:ext>
            </a:extLst>
          </p:cNvPr>
          <p:cNvSpPr>
            <a:spLocks noGrp="1"/>
          </p:cNvSpPr>
          <p:nvPr>
            <p:ph type="sldNum" sz="quarter" idx="24"/>
          </p:nvPr>
        </p:nvSpPr>
        <p:spPr/>
        <p:txBody>
          <a:bodyPr/>
          <a:lstStyle/>
          <a:p>
            <a:fld id="{E1781896-7108-754B-A195-4B41D5296C65}" type="slidenum">
              <a:rPr lang="en-GB" noProof="0" smtClean="0"/>
              <a:pPr/>
              <a:t>‹#›</a:t>
            </a:fld>
            <a:r>
              <a:rPr lang="en-GB" noProof="0" dirty="0"/>
              <a:t> |</a:t>
            </a:r>
          </a:p>
        </p:txBody>
      </p:sp>
      <p:sp>
        <p:nvSpPr>
          <p:cNvPr id="19" name="Text Placeholder 13">
            <a:extLst>
              <a:ext uri="{FF2B5EF4-FFF2-40B4-BE49-F238E27FC236}">
                <a16:creationId xmlns:a16="http://schemas.microsoft.com/office/drawing/2014/main" id="{1773BDC0-C47E-8F4D-9DE1-3AAFBBF0B855}"/>
              </a:ext>
            </a:extLst>
          </p:cNvPr>
          <p:cNvSpPr>
            <a:spLocks noGrp="1"/>
          </p:cNvSpPr>
          <p:nvPr>
            <p:ph type="body" sz="quarter" idx="20" hasCustomPrompt="1"/>
          </p:nvPr>
        </p:nvSpPr>
        <p:spPr>
          <a:xfrm>
            <a:off x="839786" y="3038807"/>
            <a:ext cx="6700062" cy="504317"/>
          </a:xfrm>
          <a:prstGeom prst="rect">
            <a:avLst/>
          </a:prstGeom>
        </p:spPr>
        <p:txBody>
          <a:bodyPr tIns="0" bIns="0"/>
          <a:lstStyle>
            <a:lvl1pPr marL="270000" indent="-270000">
              <a:lnSpc>
                <a:spcPct val="100000"/>
              </a:lnSpc>
              <a:spcBef>
                <a:spcPts val="0"/>
              </a:spcBef>
              <a:spcAft>
                <a:spcPts val="0"/>
              </a:spcAft>
              <a:buClr>
                <a:schemeClr val="tx1"/>
              </a:buClr>
              <a:buFont typeface="System Font Regular"/>
              <a:buChar char="−"/>
              <a:defRPr sz="2000">
                <a:solidFill>
                  <a:schemeClr val="tx1"/>
                </a:solidFill>
                <a:latin typeface="+mn-lt"/>
              </a:defRPr>
            </a:lvl1pPr>
          </a:lstStyle>
          <a:p>
            <a:pPr lvl="0"/>
            <a:r>
              <a:rPr lang="en-GB" noProof="0"/>
              <a:t>Subtitle</a:t>
            </a:r>
          </a:p>
        </p:txBody>
      </p:sp>
      <p:sp>
        <p:nvSpPr>
          <p:cNvPr id="20" name="Title Placeholder 1">
            <a:extLst>
              <a:ext uri="{FF2B5EF4-FFF2-40B4-BE49-F238E27FC236}">
                <a16:creationId xmlns:a16="http://schemas.microsoft.com/office/drawing/2014/main" id="{8E13C4FA-A27F-5946-BBB0-72EC5FDBD6E7}"/>
              </a:ext>
            </a:extLst>
          </p:cNvPr>
          <p:cNvSpPr>
            <a:spLocks noGrp="1"/>
          </p:cNvSpPr>
          <p:nvPr>
            <p:ph type="title" hasCustomPrompt="1"/>
          </p:nvPr>
        </p:nvSpPr>
        <p:spPr>
          <a:xfrm>
            <a:off x="839788" y="2230088"/>
            <a:ext cx="6700060" cy="639890"/>
          </a:xfrm>
          <a:prstGeom prst="rect">
            <a:avLst/>
          </a:prstGeom>
        </p:spPr>
        <p:txBody>
          <a:bodyPr vert="horz" lIns="0" tIns="0" rIns="0" bIns="0" rtlCol="0" anchor="b" anchorCtr="0">
            <a:noAutofit/>
          </a:bodyPr>
          <a:lstStyle>
            <a:lvl1pPr>
              <a:defRPr sz="3200">
                <a:solidFill>
                  <a:schemeClr val="tx2"/>
                </a:solidFill>
              </a:defRPr>
            </a:lvl1pPr>
          </a:lstStyle>
          <a:p>
            <a:r>
              <a:rPr lang="en-GB" noProof="0"/>
              <a:t>Title</a:t>
            </a:r>
          </a:p>
        </p:txBody>
      </p:sp>
      <p:sp>
        <p:nvSpPr>
          <p:cNvPr id="13" name="Date Placeholder 3">
            <a:extLst>
              <a:ext uri="{FF2B5EF4-FFF2-40B4-BE49-F238E27FC236}">
                <a16:creationId xmlns:a16="http://schemas.microsoft.com/office/drawing/2014/main" id="{E1708625-1464-4B64-8F9F-AFAB16657715}"/>
              </a:ext>
            </a:extLst>
          </p:cNvPr>
          <p:cNvSpPr>
            <a:spLocks noGrp="1"/>
          </p:cNvSpPr>
          <p:nvPr>
            <p:ph type="dt" sz="half" idx="26"/>
          </p:nvPr>
        </p:nvSpPr>
        <p:spPr>
          <a:xfrm>
            <a:off x="360000" y="6531166"/>
            <a:ext cx="549408" cy="125233"/>
          </a:xfrm>
        </p:spPr>
        <p:txBody>
          <a:bodyPr/>
          <a:lstStyle>
            <a:lvl1pPr>
              <a:defRPr/>
            </a:lvl1pPr>
          </a:lstStyle>
          <a:p>
            <a:fld id="{74DD21C0-EE81-41FF-9DCB-588A16D41EC9}" type="datetime1">
              <a:rPr lang="en-GB" noProof="0" smtClean="0"/>
              <a:pPr/>
              <a:t>11/06/2020</a:t>
            </a:fld>
            <a:endParaRPr lang="en-GB" noProof="0" dirty="0"/>
          </a:p>
        </p:txBody>
      </p:sp>
      <p:sp>
        <p:nvSpPr>
          <p:cNvPr id="14" name="Freeform: Shape 12">
            <a:extLst>
              <a:ext uri="{FF2B5EF4-FFF2-40B4-BE49-F238E27FC236}">
                <a16:creationId xmlns:a16="http://schemas.microsoft.com/office/drawing/2014/main" id="{AC71EE81-A191-B442-800B-B5ECE9D44D2D}"/>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Tree>
    <p:extLst>
      <p:ext uri="{BB962C8B-B14F-4D97-AF65-F5344CB8AC3E}">
        <p14:creationId xmlns:p14="http://schemas.microsoft.com/office/powerpoint/2010/main" val="3667302727"/>
      </p:ext>
    </p:extLst>
  </p:cSld>
  <p:clrMapOvr>
    <a:masterClrMapping/>
  </p:clrMapOvr>
  <p:transition>
    <p:fade/>
  </p:transition>
  <p:extLst>
    <p:ext uri="{DCECCB84-F9BA-43D5-87BE-67443E8EF086}">
      <p15:sldGuideLst xmlns:p15="http://schemas.microsoft.com/office/powerpoint/2012/main">
        <p15:guide id="1" pos="529"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4">
    <p:spTree>
      <p:nvGrpSpPr>
        <p:cNvPr id="1" name=""/>
        <p:cNvGrpSpPr/>
        <p:nvPr/>
      </p:nvGrpSpPr>
      <p:grpSpPr>
        <a:xfrm>
          <a:off x="0" y="0"/>
          <a:ext cx="0" cy="0"/>
          <a:chOff x="0" y="0"/>
          <a:chExt cx="0" cy="0"/>
        </a:xfrm>
      </p:grpSpPr>
      <p:sp>
        <p:nvSpPr>
          <p:cNvPr id="14" name="Text Placeholder 16">
            <a:extLst>
              <a:ext uri="{FF2B5EF4-FFF2-40B4-BE49-F238E27FC236}">
                <a16:creationId xmlns:a16="http://schemas.microsoft.com/office/drawing/2014/main" id="{5F3D7397-C4C3-5F44-9034-A2172E36C123}"/>
              </a:ext>
            </a:extLst>
          </p:cNvPr>
          <p:cNvSpPr>
            <a:spLocks noGrp="1"/>
          </p:cNvSpPr>
          <p:nvPr>
            <p:ph type="body" sz="quarter" idx="21" hasCustomPrompt="1"/>
          </p:nvPr>
        </p:nvSpPr>
        <p:spPr>
          <a:xfrm>
            <a:off x="9259200" y="4561024"/>
            <a:ext cx="2571750" cy="639890"/>
          </a:xfrm>
          <a:prstGeom prst="rect">
            <a:avLst/>
          </a:prstGeom>
        </p:spPr>
        <p:txBody>
          <a:bodyPr anchor="b"/>
          <a:lstStyle>
            <a:lvl1pPr marL="0" indent="0" algn="r">
              <a:buNone/>
              <a:defRPr sz="1400" b="0">
                <a:solidFill>
                  <a:schemeClr val="tx2"/>
                </a:solidFill>
              </a:defRPr>
            </a:lvl1pPr>
          </a:lstStyle>
          <a:p>
            <a:pPr lvl="0"/>
            <a:r>
              <a:rPr lang="en-GB" noProof="0"/>
              <a:t>Presenter name</a:t>
            </a:r>
          </a:p>
        </p:txBody>
      </p:sp>
      <p:pic>
        <p:nvPicPr>
          <p:cNvPr id="15" name="Graphic 14">
            <a:extLst>
              <a:ext uri="{FF2B5EF4-FFF2-40B4-BE49-F238E27FC236}">
                <a16:creationId xmlns:a16="http://schemas.microsoft.com/office/drawing/2014/main" id="{FC89A8F3-7130-40D6-80B9-878C98AE27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17548" y="360000"/>
            <a:ext cx="2015689" cy="647999"/>
          </a:xfrm>
          <a:prstGeom prst="rect">
            <a:avLst/>
          </a:prstGeom>
        </p:spPr>
      </p:pic>
      <p:sp>
        <p:nvSpPr>
          <p:cNvPr id="19" name="Footer Placeholder 18">
            <a:extLst>
              <a:ext uri="{FF2B5EF4-FFF2-40B4-BE49-F238E27FC236}">
                <a16:creationId xmlns:a16="http://schemas.microsoft.com/office/drawing/2014/main" id="{8F2C2E0C-695E-4EA6-B7B9-802A8171882F}"/>
              </a:ext>
            </a:extLst>
          </p:cNvPr>
          <p:cNvSpPr>
            <a:spLocks noGrp="1"/>
          </p:cNvSpPr>
          <p:nvPr>
            <p:ph type="ftr" sz="quarter" idx="27"/>
          </p:nvPr>
        </p:nvSpPr>
        <p:spPr/>
        <p:txBody>
          <a:bodyPr/>
          <a:lstStyle/>
          <a:p>
            <a:r>
              <a:rPr lang="en-GB" noProof="0" dirty="0"/>
              <a:t>| © Alfa Laval</a:t>
            </a:r>
          </a:p>
        </p:txBody>
      </p:sp>
      <p:sp>
        <p:nvSpPr>
          <p:cNvPr id="20" name="Slide Number Placeholder 19">
            <a:extLst>
              <a:ext uri="{FF2B5EF4-FFF2-40B4-BE49-F238E27FC236}">
                <a16:creationId xmlns:a16="http://schemas.microsoft.com/office/drawing/2014/main" id="{EF38ED00-B877-49FC-A79B-DF9E2D1B187D}"/>
              </a:ext>
            </a:extLst>
          </p:cNvPr>
          <p:cNvSpPr>
            <a:spLocks noGrp="1"/>
          </p:cNvSpPr>
          <p:nvPr>
            <p:ph type="sldNum" sz="quarter" idx="28"/>
          </p:nvPr>
        </p:nvSpPr>
        <p:spPr/>
        <p:txBody>
          <a:bodyPr/>
          <a:lstStyle/>
          <a:p>
            <a:fld id="{E1781896-7108-754B-A195-4B41D5296C65}" type="slidenum">
              <a:rPr lang="en-GB" noProof="0" smtClean="0"/>
              <a:pPr/>
              <a:t>‹#›</a:t>
            </a:fld>
            <a:r>
              <a:rPr lang="en-GB" noProof="0" dirty="0"/>
              <a:t> |</a:t>
            </a:r>
          </a:p>
        </p:txBody>
      </p:sp>
      <p:sp>
        <p:nvSpPr>
          <p:cNvPr id="24" name="Title Placeholder 1">
            <a:extLst>
              <a:ext uri="{FF2B5EF4-FFF2-40B4-BE49-F238E27FC236}">
                <a16:creationId xmlns:a16="http://schemas.microsoft.com/office/drawing/2014/main" id="{3CEE130F-29B5-744A-BC7C-DC7B99429263}"/>
              </a:ext>
            </a:extLst>
          </p:cNvPr>
          <p:cNvSpPr>
            <a:spLocks noGrp="1"/>
          </p:cNvSpPr>
          <p:nvPr>
            <p:ph type="title" hasCustomPrompt="1"/>
          </p:nvPr>
        </p:nvSpPr>
        <p:spPr>
          <a:xfrm>
            <a:off x="839788" y="4560760"/>
            <a:ext cx="6700060" cy="639890"/>
          </a:xfrm>
          <a:prstGeom prst="rect">
            <a:avLst/>
          </a:prstGeom>
        </p:spPr>
        <p:txBody>
          <a:bodyPr vert="horz" lIns="0" tIns="0" rIns="0" bIns="0" rtlCol="0" anchor="b" anchorCtr="0">
            <a:noAutofit/>
          </a:bodyPr>
          <a:lstStyle>
            <a:lvl1pPr>
              <a:defRPr sz="3200"/>
            </a:lvl1pPr>
          </a:lstStyle>
          <a:p>
            <a:r>
              <a:rPr lang="en-GB" noProof="0"/>
              <a:t>Title</a:t>
            </a:r>
          </a:p>
        </p:txBody>
      </p:sp>
      <p:sp>
        <p:nvSpPr>
          <p:cNvPr id="21" name="Text Placeholder 13">
            <a:extLst>
              <a:ext uri="{FF2B5EF4-FFF2-40B4-BE49-F238E27FC236}">
                <a16:creationId xmlns:a16="http://schemas.microsoft.com/office/drawing/2014/main" id="{387143D2-6D74-D447-B66C-964E04EDD0C8}"/>
              </a:ext>
            </a:extLst>
          </p:cNvPr>
          <p:cNvSpPr>
            <a:spLocks noGrp="1"/>
          </p:cNvSpPr>
          <p:nvPr>
            <p:ph type="body" sz="quarter" idx="20" hasCustomPrompt="1"/>
          </p:nvPr>
        </p:nvSpPr>
        <p:spPr>
          <a:xfrm>
            <a:off x="839786" y="5369479"/>
            <a:ext cx="6700062" cy="504317"/>
          </a:xfrm>
          <a:prstGeom prst="rect">
            <a:avLst/>
          </a:prstGeom>
        </p:spPr>
        <p:txBody>
          <a:bodyPr tIns="0" bIns="0"/>
          <a:lstStyle>
            <a:lvl1pPr marL="270000" indent="-270000">
              <a:lnSpc>
                <a:spcPct val="100000"/>
              </a:lnSpc>
              <a:spcBef>
                <a:spcPts val="0"/>
              </a:spcBef>
              <a:spcAft>
                <a:spcPts val="0"/>
              </a:spcAft>
              <a:buClr>
                <a:schemeClr val="tx1"/>
              </a:buClr>
              <a:buFont typeface="System Font Regular"/>
              <a:buChar char="−"/>
              <a:defRPr sz="2000">
                <a:solidFill>
                  <a:schemeClr val="tx1"/>
                </a:solidFill>
                <a:latin typeface="+mn-lt"/>
              </a:defRPr>
            </a:lvl1pPr>
          </a:lstStyle>
          <a:p>
            <a:pPr lvl="0"/>
            <a:r>
              <a:rPr lang="en-GB" noProof="0"/>
              <a:t>Subtitle</a:t>
            </a:r>
          </a:p>
        </p:txBody>
      </p:sp>
      <p:sp>
        <p:nvSpPr>
          <p:cNvPr id="16" name="Picture Placeholder 15">
            <a:extLst>
              <a:ext uri="{FF2B5EF4-FFF2-40B4-BE49-F238E27FC236}">
                <a16:creationId xmlns:a16="http://schemas.microsoft.com/office/drawing/2014/main" id="{5F05B8A6-7C2E-5142-977C-831FC5EFDFF1}"/>
              </a:ext>
            </a:extLst>
          </p:cNvPr>
          <p:cNvSpPr>
            <a:spLocks noGrp="1"/>
          </p:cNvSpPr>
          <p:nvPr>
            <p:ph type="pic" sz="quarter" idx="31" hasCustomPrompt="1"/>
          </p:nvPr>
        </p:nvSpPr>
        <p:spPr bwMode="gray">
          <a:xfrm>
            <a:off x="0" y="0"/>
            <a:ext cx="9460652" cy="4356656"/>
          </a:xfrm>
          <a:custGeom>
            <a:avLst/>
            <a:gdLst>
              <a:gd name="connsiteX0" fmla="*/ 0 w 9460652"/>
              <a:gd name="connsiteY0" fmla="*/ 0 h 4356656"/>
              <a:gd name="connsiteX1" fmla="*/ 9460652 w 9460652"/>
              <a:gd name="connsiteY1" fmla="*/ 0 h 4356656"/>
              <a:gd name="connsiteX2" fmla="*/ 9460652 w 9460652"/>
              <a:gd name="connsiteY2" fmla="*/ 3515898 h 4356656"/>
              <a:gd name="connsiteX3" fmla="*/ 9040462 w 9460652"/>
              <a:gd name="connsiteY3" fmla="*/ 3936277 h 4356656"/>
              <a:gd name="connsiteX4" fmla="*/ 420190 w 9460652"/>
              <a:gd name="connsiteY4" fmla="*/ 3936277 h 4356656"/>
              <a:gd name="connsiteX5" fmla="*/ 0 w 9460652"/>
              <a:gd name="connsiteY5" fmla="*/ 4356656 h 435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60652" h="4356656">
                <a:moveTo>
                  <a:pt x="0" y="0"/>
                </a:moveTo>
                <a:lnTo>
                  <a:pt x="9460652" y="0"/>
                </a:lnTo>
                <a:lnTo>
                  <a:pt x="9460652" y="3515898"/>
                </a:lnTo>
                <a:cubicBezTo>
                  <a:pt x="9460652" y="3748068"/>
                  <a:pt x="9272521" y="3936277"/>
                  <a:pt x="9040462" y="3936277"/>
                </a:cubicBezTo>
                <a:lnTo>
                  <a:pt x="420190" y="3936277"/>
                </a:lnTo>
                <a:cubicBezTo>
                  <a:pt x="188126" y="3936277"/>
                  <a:pt x="0" y="4124486"/>
                  <a:pt x="0" y="4356656"/>
                </a:cubicBezTo>
                <a:close/>
              </a:path>
            </a:pathLst>
          </a:custGeom>
          <a:solidFill>
            <a:schemeClr val="accent5">
              <a:lumMod val="20000"/>
              <a:lumOff val="80000"/>
            </a:schemeClr>
          </a:solidFill>
        </p:spPr>
        <p:txBody>
          <a:bodyPr vert="horz" wrap="square" lIns="180000" tIns="324000" rIns="0" bIns="0" rtlCol="0">
            <a:noAutofit/>
          </a:bodyPr>
          <a:lstStyle>
            <a:lvl1pPr marL="0" indent="0">
              <a:buFont typeface="Arial" panose="020B0604020202020204" pitchFamily="34" charset="0"/>
              <a:buNone/>
              <a:defRPr kumimoji="0" lang="en-US" sz="1600" b="0" i="0" u="none" strike="noStrike" cap="none" spc="0" normalizeH="0" baseline="0">
                <a:ln>
                  <a:noFill/>
                </a:ln>
                <a:solidFill>
                  <a:schemeClr val="tx1"/>
                </a:solidFill>
                <a:effectLst/>
                <a:uLnTx/>
                <a:uFillTx/>
              </a:defRPr>
            </a:lvl1pPr>
          </a:lstStyle>
          <a:p>
            <a:pPr marL="180000" lvl="0" indent="-180000"/>
            <a:r>
              <a:rPr lang="en-GB" noProof="0" dirty="0"/>
              <a:t>Place image here</a:t>
            </a:r>
          </a:p>
        </p:txBody>
      </p:sp>
      <p:sp>
        <p:nvSpPr>
          <p:cNvPr id="12" name="Date Placeholder 3">
            <a:extLst>
              <a:ext uri="{FF2B5EF4-FFF2-40B4-BE49-F238E27FC236}">
                <a16:creationId xmlns:a16="http://schemas.microsoft.com/office/drawing/2014/main" id="{62168E5C-AE6D-4CD0-8440-BCDB7AEEBE2E}"/>
              </a:ext>
            </a:extLst>
          </p:cNvPr>
          <p:cNvSpPr>
            <a:spLocks noGrp="1"/>
          </p:cNvSpPr>
          <p:nvPr>
            <p:ph type="dt" sz="half" idx="26"/>
          </p:nvPr>
        </p:nvSpPr>
        <p:spPr>
          <a:xfrm>
            <a:off x="360000" y="6531166"/>
            <a:ext cx="549408" cy="125233"/>
          </a:xfrm>
        </p:spPr>
        <p:txBody>
          <a:bodyPr/>
          <a:lstStyle>
            <a:lvl1pPr>
              <a:defRPr/>
            </a:lvl1pPr>
          </a:lstStyle>
          <a:p>
            <a:fld id="{74DD21C0-EE81-41FF-9DCB-588A16D41EC9}" type="datetime1">
              <a:rPr lang="en-GB" noProof="0" smtClean="0"/>
              <a:pPr/>
              <a:t>11/06/2020</a:t>
            </a:fld>
            <a:endParaRPr lang="en-GB" noProof="0" dirty="0"/>
          </a:p>
        </p:txBody>
      </p:sp>
      <p:sp>
        <p:nvSpPr>
          <p:cNvPr id="13" name="Freeform: Shape 12">
            <a:extLst>
              <a:ext uri="{FF2B5EF4-FFF2-40B4-BE49-F238E27FC236}">
                <a16:creationId xmlns:a16="http://schemas.microsoft.com/office/drawing/2014/main" id="{6A40ABCC-89E7-6A4E-99C5-A8190E3A75EA}"/>
              </a:ext>
            </a:extLst>
          </p:cNvPr>
          <p:cNvSpPr/>
          <p:nvPr userDrawn="1"/>
        </p:nvSpPr>
        <p:spPr>
          <a:xfrm>
            <a:off x="0" y="6019864"/>
            <a:ext cx="12192000" cy="628650"/>
          </a:xfrm>
          <a:custGeom>
            <a:avLst/>
            <a:gdLst>
              <a:gd name="connsiteX0" fmla="*/ 11874500 w 12192000"/>
              <a:gd name="connsiteY0" fmla="*/ 314261 h 628650"/>
              <a:gd name="connsiteX1" fmla="*/ 317500 w 12192000"/>
              <a:gd name="connsiteY1" fmla="*/ 314261 h 628650"/>
              <a:gd name="connsiteX2" fmla="*/ 0 w 12192000"/>
              <a:gd name="connsiteY2" fmla="*/ 0 h 628650"/>
              <a:gd name="connsiteX3" fmla="*/ 0 w 12192000"/>
              <a:gd name="connsiteY3" fmla="*/ 62738 h 628650"/>
              <a:gd name="connsiteX4" fmla="*/ 316675 w 12192000"/>
              <a:gd name="connsiteY4" fmla="*/ 320611 h 628650"/>
              <a:gd name="connsiteX5" fmla="*/ 11874500 w 12192000"/>
              <a:gd name="connsiteY5" fmla="*/ 320611 h 628650"/>
              <a:gd name="connsiteX6" fmla="*/ 12192000 w 12192000"/>
              <a:gd name="connsiteY6" fmla="*/ 634936 h 628650"/>
              <a:gd name="connsiteX7" fmla="*/ 12192000 w 12192000"/>
              <a:gd name="connsiteY7" fmla="*/ 572135 h 628650"/>
              <a:gd name="connsiteX8" fmla="*/ 11874500 w 12192000"/>
              <a:gd name="connsiteY8" fmla="*/ 314261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28650">
                <a:moveTo>
                  <a:pt x="11874500" y="314261"/>
                </a:moveTo>
                <a:lnTo>
                  <a:pt x="317500" y="314261"/>
                </a:lnTo>
                <a:cubicBezTo>
                  <a:pt x="144209" y="314261"/>
                  <a:pt x="0" y="173291"/>
                  <a:pt x="0" y="0"/>
                </a:cubicBezTo>
                <a:lnTo>
                  <a:pt x="0" y="62738"/>
                </a:lnTo>
                <a:cubicBezTo>
                  <a:pt x="31624" y="212566"/>
                  <a:pt x="163546" y="319993"/>
                  <a:pt x="316675" y="320611"/>
                </a:cubicBezTo>
                <a:lnTo>
                  <a:pt x="11874500" y="320611"/>
                </a:lnTo>
                <a:cubicBezTo>
                  <a:pt x="12047792" y="320611"/>
                  <a:pt x="12192000" y="461645"/>
                  <a:pt x="12192000" y="634936"/>
                </a:cubicBezTo>
                <a:lnTo>
                  <a:pt x="12192000" y="572135"/>
                </a:lnTo>
                <a:cubicBezTo>
                  <a:pt x="12160290" y="422018"/>
                  <a:pt x="12027929" y="314515"/>
                  <a:pt x="11874500" y="314261"/>
                </a:cubicBezTo>
                <a:close/>
              </a:path>
            </a:pathLst>
          </a:custGeom>
          <a:solidFill>
            <a:schemeClr val="bg2"/>
          </a:solidFill>
          <a:ln w="6350" cap="flat">
            <a:noFill/>
            <a:prstDash val="solid"/>
            <a:miter/>
          </a:ln>
        </p:spPr>
        <p:txBody>
          <a:bodyPr rtlCol="0" anchor="ctr"/>
          <a:lstStyle/>
          <a:p>
            <a:endParaRPr lang="en-GB" noProof="0" dirty="0"/>
          </a:p>
        </p:txBody>
      </p:sp>
    </p:spTree>
    <p:extLst>
      <p:ext uri="{BB962C8B-B14F-4D97-AF65-F5344CB8AC3E}">
        <p14:creationId xmlns:p14="http://schemas.microsoft.com/office/powerpoint/2010/main" val="1741801883"/>
      </p:ext>
    </p:extLst>
  </p:cSld>
  <p:clrMapOvr>
    <a:masterClrMapping/>
  </p:clrMapOvr>
  <p:transition>
    <p:fade/>
  </p:transition>
  <p:extLst>
    <p:ext uri="{DCECCB84-F9BA-43D5-87BE-67443E8EF086}">
      <p15:sldGuideLst xmlns:p15="http://schemas.microsoft.com/office/powerpoint/2012/main">
        <p15:guide id="1" pos="529"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NY SUBTITL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A06BC84A-8403-4F42-BC23-B8A2242FDD20}"/>
              </a:ext>
            </a:extLst>
          </p:cNvPr>
          <p:cNvSpPr>
            <a:spLocks noGrp="1"/>
          </p:cNvSpPr>
          <p:nvPr>
            <p:ph type="pic" sz="quarter" idx="37" hasCustomPrompt="1"/>
          </p:nvPr>
        </p:nvSpPr>
        <p:spPr bwMode="gray">
          <a:xfrm>
            <a:off x="0" y="898526"/>
            <a:ext cx="12192000" cy="5756275"/>
          </a:xfrm>
          <a:custGeom>
            <a:avLst/>
            <a:gdLst>
              <a:gd name="connsiteX0" fmla="*/ 0 w 12192000"/>
              <a:gd name="connsiteY0" fmla="*/ 0 h 5756275"/>
              <a:gd name="connsiteX1" fmla="*/ 317500 w 12192000"/>
              <a:gd name="connsiteY1" fmla="*/ 317500 h 5756275"/>
              <a:gd name="connsiteX2" fmla="*/ 11874500 w 12192000"/>
              <a:gd name="connsiteY2" fmla="*/ 317500 h 5756275"/>
              <a:gd name="connsiteX3" fmla="*/ 12192000 w 12192000"/>
              <a:gd name="connsiteY3" fmla="*/ 635000 h 5756275"/>
              <a:gd name="connsiteX4" fmla="*/ 12192000 w 12192000"/>
              <a:gd name="connsiteY4" fmla="*/ 5756275 h 5756275"/>
              <a:gd name="connsiteX5" fmla="*/ 11874500 w 12192000"/>
              <a:gd name="connsiteY5" fmla="*/ 5438775 h 5756275"/>
              <a:gd name="connsiteX6" fmla="*/ 317500 w 12192000"/>
              <a:gd name="connsiteY6" fmla="*/ 5438775 h 5756275"/>
              <a:gd name="connsiteX7" fmla="*/ 0 w 12192000"/>
              <a:gd name="connsiteY7" fmla="*/ 5121275 h 575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275">
                <a:moveTo>
                  <a:pt x="0" y="0"/>
                </a:moveTo>
                <a:cubicBezTo>
                  <a:pt x="0" y="175350"/>
                  <a:pt x="142150" y="317500"/>
                  <a:pt x="317500" y="317500"/>
                </a:cubicBezTo>
                <a:lnTo>
                  <a:pt x="11874500" y="317500"/>
                </a:lnTo>
                <a:cubicBezTo>
                  <a:pt x="12049851" y="317500"/>
                  <a:pt x="12192000" y="459650"/>
                  <a:pt x="12192000" y="635000"/>
                </a:cubicBezTo>
                <a:lnTo>
                  <a:pt x="12192000" y="5756275"/>
                </a:lnTo>
                <a:cubicBezTo>
                  <a:pt x="12192000" y="5580925"/>
                  <a:pt x="12049851" y="5438775"/>
                  <a:pt x="11874500" y="5438775"/>
                </a:cubicBezTo>
                <a:lnTo>
                  <a:pt x="317500" y="5438775"/>
                </a:lnTo>
                <a:cubicBezTo>
                  <a:pt x="142150" y="5438775"/>
                  <a:pt x="0" y="5296626"/>
                  <a:pt x="0" y="5121275"/>
                </a:cubicBezTo>
                <a:close/>
              </a:path>
            </a:pathLst>
          </a:custGeom>
          <a:solidFill>
            <a:schemeClr val="accent5">
              <a:lumMod val="20000"/>
              <a:lumOff val="80000"/>
            </a:schemeClr>
          </a:solidFill>
        </p:spPr>
        <p:txBody>
          <a:bodyPr vert="horz" wrap="square" lIns="180000" tIns="180000" rIns="0" bIns="0" rtlCol="0" anchor="ctr">
            <a:noAutofit/>
          </a:bodyPr>
          <a:lstStyle>
            <a:lvl1pPr marL="0" indent="0">
              <a:buFont typeface="Arial" panose="020B0604020202020204" pitchFamily="34" charset="0"/>
              <a:buNone/>
              <a:defRPr lang="en-US" sz="1400">
                <a:solidFill>
                  <a:schemeClr val="tx1"/>
                </a:solidFill>
              </a:defRPr>
            </a:lvl1pPr>
          </a:lstStyle>
          <a:p>
            <a:pPr marL="180000" marR="0" lvl="0" indent="-180000" fontAlgn="auto">
              <a:buSzTx/>
            </a:pPr>
            <a:r>
              <a:rPr lang="en-GB" noProof="0" dirty="0"/>
              <a:t>Place image here</a:t>
            </a:r>
          </a:p>
        </p:txBody>
      </p:sp>
      <p:pic>
        <p:nvPicPr>
          <p:cNvPr id="13" name="Graphic 12">
            <a:extLst>
              <a:ext uri="{FF2B5EF4-FFF2-40B4-BE49-F238E27FC236}">
                <a16:creationId xmlns:a16="http://schemas.microsoft.com/office/drawing/2014/main" id="{617295EB-D22F-4D73-95F3-DC1011D60A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17" name="Footer Placeholder 16">
            <a:extLst>
              <a:ext uri="{FF2B5EF4-FFF2-40B4-BE49-F238E27FC236}">
                <a16:creationId xmlns:a16="http://schemas.microsoft.com/office/drawing/2014/main" id="{EE0D9B08-A2DB-43D4-8BEB-14F070BBD86A}"/>
              </a:ext>
            </a:extLst>
          </p:cNvPr>
          <p:cNvSpPr>
            <a:spLocks noGrp="1"/>
          </p:cNvSpPr>
          <p:nvPr>
            <p:ph type="ftr" sz="quarter" idx="33"/>
          </p:nvPr>
        </p:nvSpPr>
        <p:spPr/>
        <p:txBody>
          <a:bodyPr/>
          <a:lstStyle/>
          <a:p>
            <a:r>
              <a:rPr lang="en-GB" noProof="0" dirty="0"/>
              <a:t>| © Alfa Laval</a:t>
            </a:r>
          </a:p>
        </p:txBody>
      </p:sp>
      <p:sp>
        <p:nvSpPr>
          <p:cNvPr id="18" name="Slide Number Placeholder 17">
            <a:extLst>
              <a:ext uri="{FF2B5EF4-FFF2-40B4-BE49-F238E27FC236}">
                <a16:creationId xmlns:a16="http://schemas.microsoft.com/office/drawing/2014/main" id="{41DBD21E-1A05-4E79-8DA6-441EFB41675E}"/>
              </a:ext>
            </a:extLst>
          </p:cNvPr>
          <p:cNvSpPr>
            <a:spLocks noGrp="1"/>
          </p:cNvSpPr>
          <p:nvPr>
            <p:ph type="sldNum" sz="quarter" idx="34"/>
          </p:nvPr>
        </p:nvSpPr>
        <p:spPr/>
        <p:txBody>
          <a:bodyPr/>
          <a:lstStyle/>
          <a:p>
            <a:fld id="{E1781896-7108-754B-A195-4B41D5296C65}" type="slidenum">
              <a:rPr lang="en-GB" noProof="0" smtClean="0"/>
              <a:pPr/>
              <a:t>‹#›</a:t>
            </a:fld>
            <a:r>
              <a:rPr lang="en-GB" noProof="0" dirty="0"/>
              <a:t> |</a:t>
            </a:r>
          </a:p>
        </p:txBody>
      </p:sp>
      <p:sp>
        <p:nvSpPr>
          <p:cNvPr id="20" name="Date Placeholder 3">
            <a:extLst>
              <a:ext uri="{FF2B5EF4-FFF2-40B4-BE49-F238E27FC236}">
                <a16:creationId xmlns:a16="http://schemas.microsoft.com/office/drawing/2014/main" id="{17E610DD-7015-45BD-90F9-78C2AC9DB16C}"/>
              </a:ext>
            </a:extLst>
          </p:cNvPr>
          <p:cNvSpPr>
            <a:spLocks noGrp="1"/>
          </p:cNvSpPr>
          <p:nvPr>
            <p:ph type="dt" sz="half" idx="26"/>
          </p:nvPr>
        </p:nvSpPr>
        <p:spPr>
          <a:xfrm>
            <a:off x="360000" y="6531166"/>
            <a:ext cx="549408" cy="125233"/>
          </a:xfrm>
        </p:spPr>
        <p:txBody>
          <a:bodyPr/>
          <a:lstStyle>
            <a:lvl1pPr>
              <a:defRPr/>
            </a:lvl1pPr>
          </a:lstStyle>
          <a:p>
            <a:fld id="{74DD21C0-EE81-41FF-9DCB-588A16D41EC9}" type="datetime1">
              <a:rPr lang="en-GB" noProof="0" smtClean="0"/>
              <a:pPr/>
              <a:t>11/06/2020</a:t>
            </a:fld>
            <a:endParaRPr lang="en-GB" noProof="0" dirty="0"/>
          </a:p>
        </p:txBody>
      </p:sp>
      <p:sp>
        <p:nvSpPr>
          <p:cNvPr id="23" name="Text Placeholder 2">
            <a:extLst>
              <a:ext uri="{FF2B5EF4-FFF2-40B4-BE49-F238E27FC236}">
                <a16:creationId xmlns:a16="http://schemas.microsoft.com/office/drawing/2014/main" id="{8302AC53-6661-2341-87CD-A43B288E88BE}"/>
              </a:ext>
            </a:extLst>
          </p:cNvPr>
          <p:cNvSpPr>
            <a:spLocks noGrp="1"/>
          </p:cNvSpPr>
          <p:nvPr>
            <p:ph type="body" sz="quarter" idx="38" hasCustomPrompt="1"/>
          </p:nvPr>
        </p:nvSpPr>
        <p:spPr>
          <a:xfrm>
            <a:off x="839788" y="1952625"/>
            <a:ext cx="9469437" cy="1258400"/>
          </a:xfrm>
          <a:prstGeom prst="rect">
            <a:avLst/>
          </a:prstGeom>
        </p:spPr>
        <p:txBody>
          <a:bodyPr/>
          <a:lstStyle>
            <a:lvl1pPr marL="0" indent="0">
              <a:spcBef>
                <a:spcPts val="0"/>
              </a:spcBef>
              <a:spcAft>
                <a:spcPts val="1200"/>
              </a:spcAft>
              <a:buClr>
                <a:schemeClr val="bg1"/>
              </a:buClr>
              <a:buNone/>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noProof="0" dirty="0"/>
              <a:t>Add text here</a:t>
            </a:r>
          </a:p>
        </p:txBody>
      </p:sp>
      <p:sp>
        <p:nvSpPr>
          <p:cNvPr id="24" name="Title Placeholder 1">
            <a:extLst>
              <a:ext uri="{FF2B5EF4-FFF2-40B4-BE49-F238E27FC236}">
                <a16:creationId xmlns:a16="http://schemas.microsoft.com/office/drawing/2014/main" id="{3B60526C-8681-3F4B-AA90-E35AEDFE858C}"/>
              </a:ext>
            </a:extLst>
          </p:cNvPr>
          <p:cNvSpPr>
            <a:spLocks noGrp="1"/>
          </p:cNvSpPr>
          <p:nvPr>
            <p:ph type="title" hasCustomPrompt="1"/>
          </p:nvPr>
        </p:nvSpPr>
        <p:spPr>
          <a:xfrm>
            <a:off x="839785" y="307590"/>
            <a:ext cx="9469439" cy="504000"/>
          </a:xfrm>
          <a:prstGeom prst="rect">
            <a:avLst/>
          </a:prstGeom>
        </p:spPr>
        <p:txBody>
          <a:bodyPr vert="horz" lIns="0" tIns="0" rIns="0" bIns="0" rtlCol="0" anchor="ctr" anchorCtr="0">
            <a:noAutofit/>
          </a:bodyPr>
          <a:lstStyle>
            <a:lvl1pPr>
              <a:defRPr sz="3000">
                <a:solidFill>
                  <a:schemeClr val="tx2"/>
                </a:solidFill>
              </a:defRPr>
            </a:lvl1pPr>
          </a:lstStyle>
          <a:p>
            <a:r>
              <a:rPr lang="en-GB" noProof="0"/>
              <a:t>Title</a:t>
            </a:r>
          </a:p>
        </p:txBody>
      </p:sp>
      <p:sp>
        <p:nvSpPr>
          <p:cNvPr id="25" name="Text Placeholder 13">
            <a:extLst>
              <a:ext uri="{FF2B5EF4-FFF2-40B4-BE49-F238E27FC236}">
                <a16:creationId xmlns:a16="http://schemas.microsoft.com/office/drawing/2014/main" id="{9E16AC43-7250-E342-9F51-A889E6A88DC5}"/>
              </a:ext>
            </a:extLst>
          </p:cNvPr>
          <p:cNvSpPr>
            <a:spLocks noGrp="1"/>
          </p:cNvSpPr>
          <p:nvPr>
            <p:ph type="body" sz="quarter" idx="35" hasCustomPrompt="1"/>
          </p:nvPr>
        </p:nvSpPr>
        <p:spPr>
          <a:xfrm>
            <a:off x="839783" y="828000"/>
            <a:ext cx="9469442" cy="349200"/>
          </a:xfrm>
          <a:prstGeom prst="rect">
            <a:avLst/>
          </a:prstGeom>
        </p:spPr>
        <p:txBody>
          <a:bodyPr tIns="0" bIns="0" anchor="t"/>
          <a:lstStyle>
            <a:lvl1pPr marL="180000" indent="-180000">
              <a:lnSpc>
                <a:spcPct val="100000"/>
              </a:lnSpc>
              <a:spcBef>
                <a:spcPts val="0"/>
              </a:spcBef>
              <a:spcAft>
                <a:spcPts val="0"/>
              </a:spcAft>
              <a:buClr>
                <a:schemeClr val="tx1"/>
              </a:buClr>
              <a:buFont typeface="System Font Regular"/>
              <a:buChar char="−"/>
              <a:defRPr sz="1600">
                <a:solidFill>
                  <a:schemeClr val="tx1"/>
                </a:solidFill>
                <a:latin typeface="+mn-lt"/>
              </a:defRPr>
            </a:lvl1pPr>
          </a:lstStyle>
          <a:p>
            <a:pPr lvl="0"/>
            <a:r>
              <a:rPr lang="en-GB" noProof="0"/>
              <a:t>Subtitle</a:t>
            </a:r>
          </a:p>
        </p:txBody>
      </p:sp>
    </p:spTree>
    <p:extLst>
      <p:ext uri="{BB962C8B-B14F-4D97-AF65-F5344CB8AC3E}">
        <p14:creationId xmlns:p14="http://schemas.microsoft.com/office/powerpoint/2010/main" val="1465314221"/>
      </p:ext>
    </p:extLst>
  </p:cSld>
  <p:clrMapOvr>
    <a:masterClrMapping/>
  </p:clrMapOvr>
  <p:transition>
    <p:fade/>
  </p:transition>
  <p:extLst>
    <p:ext uri="{DCECCB84-F9BA-43D5-87BE-67443E8EF086}">
      <p15:sldGuideLst xmlns:p15="http://schemas.microsoft.com/office/powerpoint/2012/main">
        <p15:guide id="1" orient="horz" pos="1230" userDrawn="1">
          <p15:clr>
            <a:srgbClr val="5ACBF0"/>
          </p15:clr>
        </p15:guide>
        <p15:guide id="2" pos="529" userDrawn="1">
          <p15:clr>
            <a:srgbClr val="5ACBF0"/>
          </p15:clr>
        </p15:guide>
        <p15:guide id="3" pos="6494"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32CC73D-1299-4697-9949-C1C5D5C86011}"/>
              </a:ext>
            </a:extLst>
          </p:cNvPr>
          <p:cNvSpPr>
            <a:spLocks noGrp="1"/>
          </p:cNvSpPr>
          <p:nvPr>
            <p:ph type="pic" sz="quarter" idx="36" hasCustomPrompt="1"/>
          </p:nvPr>
        </p:nvSpPr>
        <p:spPr bwMode="gray">
          <a:xfrm>
            <a:off x="0" y="0"/>
            <a:ext cx="12192000" cy="6654800"/>
          </a:xfrm>
          <a:custGeom>
            <a:avLst/>
            <a:gdLst>
              <a:gd name="connsiteX0" fmla="*/ 0 w 12192000"/>
              <a:gd name="connsiteY0" fmla="*/ 0 h 6654800"/>
              <a:gd name="connsiteX1" fmla="*/ 12192000 w 12192000"/>
              <a:gd name="connsiteY1" fmla="*/ 0 h 6654800"/>
              <a:gd name="connsiteX2" fmla="*/ 12192000 w 12192000"/>
              <a:gd name="connsiteY2" fmla="*/ 1533525 h 6654800"/>
              <a:gd name="connsiteX3" fmla="*/ 12192000 w 12192000"/>
              <a:gd name="connsiteY3" fmla="*/ 6654800 h 6654800"/>
              <a:gd name="connsiteX4" fmla="*/ 11874500 w 12192000"/>
              <a:gd name="connsiteY4" fmla="*/ 6337300 h 6654800"/>
              <a:gd name="connsiteX5" fmla="*/ 317500 w 12192000"/>
              <a:gd name="connsiteY5" fmla="*/ 6337300 h 6654800"/>
              <a:gd name="connsiteX6" fmla="*/ 0 w 12192000"/>
              <a:gd name="connsiteY6" fmla="*/ 6019800 h 6654800"/>
              <a:gd name="connsiteX7" fmla="*/ 0 w 12192000"/>
              <a:gd name="connsiteY7" fmla="*/ 898525 h 665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654800">
                <a:moveTo>
                  <a:pt x="0" y="0"/>
                </a:moveTo>
                <a:lnTo>
                  <a:pt x="12192000" y="0"/>
                </a:lnTo>
                <a:lnTo>
                  <a:pt x="12192000" y="1533525"/>
                </a:lnTo>
                <a:lnTo>
                  <a:pt x="12192000" y="6654800"/>
                </a:lnTo>
                <a:cubicBezTo>
                  <a:pt x="12192000" y="6479450"/>
                  <a:pt x="12049851" y="6337300"/>
                  <a:pt x="11874500" y="6337300"/>
                </a:cubicBezTo>
                <a:lnTo>
                  <a:pt x="317500" y="6337300"/>
                </a:lnTo>
                <a:cubicBezTo>
                  <a:pt x="142150" y="6337300"/>
                  <a:pt x="0" y="6195151"/>
                  <a:pt x="0" y="6019800"/>
                </a:cubicBezTo>
                <a:lnTo>
                  <a:pt x="0" y="898525"/>
                </a:lnTo>
                <a:close/>
              </a:path>
            </a:pathLst>
          </a:custGeom>
          <a:solidFill>
            <a:schemeClr val="accent5">
              <a:lumMod val="20000"/>
              <a:lumOff val="80000"/>
            </a:schemeClr>
          </a:solidFill>
        </p:spPr>
        <p:txBody>
          <a:bodyPr vert="horz" wrap="square" lIns="180000" tIns="180000" rIns="0" bIns="0" rtlCol="0">
            <a:noAutofit/>
          </a:bodyPr>
          <a:lstStyle>
            <a:lvl1pPr marL="0" indent="0">
              <a:buFont typeface="Arial" panose="020B0604020202020204" pitchFamily="34" charset="0"/>
              <a:buNone/>
              <a:defRPr lang="en-US" sz="1400" dirty="0">
                <a:solidFill>
                  <a:schemeClr val="tx1"/>
                </a:solidFill>
              </a:defRPr>
            </a:lvl1pPr>
          </a:lstStyle>
          <a:p>
            <a:pPr marL="180000" marR="0" lvl="0" indent="-180000" fontAlgn="auto">
              <a:buSzTx/>
            </a:pPr>
            <a:r>
              <a:rPr lang="en-GB" noProof="0" dirty="0"/>
              <a:t>Place image here</a:t>
            </a:r>
          </a:p>
        </p:txBody>
      </p:sp>
      <p:sp>
        <p:nvSpPr>
          <p:cNvPr id="21" name="Footer Placeholder 20">
            <a:extLst>
              <a:ext uri="{FF2B5EF4-FFF2-40B4-BE49-F238E27FC236}">
                <a16:creationId xmlns:a16="http://schemas.microsoft.com/office/drawing/2014/main" id="{97AF7633-1250-43C0-AEF7-76157C60B055}"/>
              </a:ext>
            </a:extLst>
          </p:cNvPr>
          <p:cNvSpPr>
            <a:spLocks noGrp="1"/>
          </p:cNvSpPr>
          <p:nvPr>
            <p:ph type="ftr" sz="quarter" idx="33"/>
          </p:nvPr>
        </p:nvSpPr>
        <p:spPr/>
        <p:txBody>
          <a:bodyPr/>
          <a:lstStyle/>
          <a:p>
            <a:r>
              <a:rPr lang="en-GB" noProof="0" dirty="0"/>
              <a:t>| © Alfa Laval</a:t>
            </a:r>
          </a:p>
        </p:txBody>
      </p:sp>
      <p:sp>
        <p:nvSpPr>
          <p:cNvPr id="22" name="Slide Number Placeholder 21">
            <a:extLst>
              <a:ext uri="{FF2B5EF4-FFF2-40B4-BE49-F238E27FC236}">
                <a16:creationId xmlns:a16="http://schemas.microsoft.com/office/drawing/2014/main" id="{C6B2FE9D-09DD-41AD-92D6-7655EDC0A031}"/>
              </a:ext>
            </a:extLst>
          </p:cNvPr>
          <p:cNvSpPr>
            <a:spLocks noGrp="1"/>
          </p:cNvSpPr>
          <p:nvPr>
            <p:ph type="sldNum" sz="quarter" idx="34"/>
          </p:nvPr>
        </p:nvSpPr>
        <p:spPr/>
        <p:txBody>
          <a:bodyPr/>
          <a:lstStyle/>
          <a:p>
            <a:fld id="{E1781896-7108-754B-A195-4B41D5296C65}" type="slidenum">
              <a:rPr lang="en-GB" noProof="0" smtClean="0"/>
              <a:pPr/>
              <a:t>‹#›</a:t>
            </a:fld>
            <a:r>
              <a:rPr lang="en-GB" noProof="0" dirty="0"/>
              <a:t> |</a:t>
            </a:r>
          </a:p>
        </p:txBody>
      </p:sp>
      <p:sp>
        <p:nvSpPr>
          <p:cNvPr id="14" name="Date Placeholder 3">
            <a:extLst>
              <a:ext uri="{FF2B5EF4-FFF2-40B4-BE49-F238E27FC236}">
                <a16:creationId xmlns:a16="http://schemas.microsoft.com/office/drawing/2014/main" id="{D666289E-D28E-4D18-B0CE-65659EA87D2B}"/>
              </a:ext>
            </a:extLst>
          </p:cNvPr>
          <p:cNvSpPr>
            <a:spLocks noGrp="1"/>
          </p:cNvSpPr>
          <p:nvPr>
            <p:ph type="dt" sz="half" idx="26"/>
          </p:nvPr>
        </p:nvSpPr>
        <p:spPr>
          <a:xfrm>
            <a:off x="360000" y="6531166"/>
            <a:ext cx="549408" cy="125233"/>
          </a:xfrm>
        </p:spPr>
        <p:txBody>
          <a:bodyPr/>
          <a:lstStyle>
            <a:lvl1pPr>
              <a:defRPr/>
            </a:lvl1pPr>
          </a:lstStyle>
          <a:p>
            <a:fld id="{74DD21C0-EE81-41FF-9DCB-588A16D41EC9}" type="datetime1">
              <a:rPr lang="en-GB" noProof="0" smtClean="0"/>
              <a:pPr/>
              <a:t>11/06/2020</a:t>
            </a:fld>
            <a:endParaRPr lang="en-GB" noProof="0" dirty="0"/>
          </a:p>
        </p:txBody>
      </p:sp>
      <p:sp>
        <p:nvSpPr>
          <p:cNvPr id="11" name="Text Placeholder 2">
            <a:extLst>
              <a:ext uri="{FF2B5EF4-FFF2-40B4-BE49-F238E27FC236}">
                <a16:creationId xmlns:a16="http://schemas.microsoft.com/office/drawing/2014/main" id="{5C8B25DC-2594-004E-89A4-B978DC4380C6}"/>
              </a:ext>
            </a:extLst>
          </p:cNvPr>
          <p:cNvSpPr>
            <a:spLocks noGrp="1"/>
          </p:cNvSpPr>
          <p:nvPr>
            <p:ph type="body" sz="quarter" idx="37" hasCustomPrompt="1"/>
          </p:nvPr>
        </p:nvSpPr>
        <p:spPr>
          <a:xfrm>
            <a:off x="839788" y="1339850"/>
            <a:ext cx="9469437" cy="1258400"/>
          </a:xfrm>
          <a:prstGeom prst="rect">
            <a:avLst/>
          </a:prstGeom>
        </p:spPr>
        <p:txBody>
          <a:bodyPr/>
          <a:lstStyle>
            <a:lvl1pPr marL="0" indent="0">
              <a:spcBef>
                <a:spcPts val="0"/>
              </a:spcBef>
              <a:spcAft>
                <a:spcPts val="1200"/>
              </a:spcAft>
              <a:buClr>
                <a:schemeClr val="bg1"/>
              </a:buClr>
              <a:buNone/>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noProof="0" dirty="0"/>
              <a:t>Add text here</a:t>
            </a:r>
          </a:p>
        </p:txBody>
      </p:sp>
    </p:spTree>
    <p:extLst>
      <p:ext uri="{BB962C8B-B14F-4D97-AF65-F5344CB8AC3E}">
        <p14:creationId xmlns:p14="http://schemas.microsoft.com/office/powerpoint/2010/main" val="2739835789"/>
      </p:ext>
    </p:extLst>
  </p:cSld>
  <p:clrMapOvr>
    <a:masterClrMapping/>
  </p:clrMapOvr>
  <p:transition>
    <p:fade/>
  </p:transition>
  <p:extLst>
    <p:ext uri="{DCECCB84-F9BA-43D5-87BE-67443E8EF086}">
      <p15:sldGuideLst xmlns:p15="http://schemas.microsoft.com/office/powerpoint/2012/main">
        <p15:guide id="1" pos="529" userDrawn="1">
          <p15:clr>
            <a:srgbClr val="5ACBF0"/>
          </p15:clr>
        </p15:guide>
        <p15:guide id="2" orient="horz" pos="844" userDrawn="1">
          <p15:clr>
            <a:srgbClr val="5ACBF0"/>
          </p15:clr>
        </p15:guide>
        <p15:guide id="3" pos="6494"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C41C2-9635-E740-B449-D09EF90CF6C9}"/>
              </a:ext>
            </a:extLst>
          </p:cNvPr>
          <p:cNvSpPr>
            <a:spLocks noGrp="1"/>
          </p:cNvSpPr>
          <p:nvPr>
            <p:ph type="title"/>
          </p:nvPr>
        </p:nvSpPr>
        <p:spPr>
          <a:xfrm>
            <a:off x="839788" y="365125"/>
            <a:ext cx="10514012" cy="639891"/>
          </a:xfrm>
          <a:prstGeom prst="rect">
            <a:avLst/>
          </a:prstGeom>
        </p:spPr>
        <p:txBody>
          <a:bodyPr vert="horz" lIns="0" tIns="0" rIns="0" bIns="0" rtlCol="0" anchor="b" anchorCtr="0">
            <a:noAutofit/>
          </a:bodyPr>
          <a:lstStyle/>
          <a:p>
            <a:r>
              <a:rPr lang="en-US" noProof="0"/>
              <a:t>Click to edit Master title style</a:t>
            </a:r>
            <a:endParaRPr lang="en-GB" noProof="0"/>
          </a:p>
        </p:txBody>
      </p:sp>
      <p:sp>
        <p:nvSpPr>
          <p:cNvPr id="9" name="Slide Number Placeholder 5">
            <a:extLst>
              <a:ext uri="{FF2B5EF4-FFF2-40B4-BE49-F238E27FC236}">
                <a16:creationId xmlns:a16="http://schemas.microsoft.com/office/drawing/2014/main" id="{6234497B-B5D8-D949-8C6E-596F50E48BCC}"/>
              </a:ext>
            </a:extLst>
          </p:cNvPr>
          <p:cNvSpPr>
            <a:spLocks noGrp="1"/>
          </p:cNvSpPr>
          <p:nvPr>
            <p:ph type="sldNum" sz="quarter" idx="4"/>
          </p:nvPr>
        </p:nvSpPr>
        <p:spPr>
          <a:xfrm>
            <a:off x="10663419" y="6530350"/>
            <a:ext cx="248206" cy="125283"/>
          </a:xfrm>
          <a:prstGeom prst="rect">
            <a:avLst/>
          </a:prstGeom>
        </p:spPr>
        <p:txBody>
          <a:bodyPr vert="horz" lIns="0" tIns="0" rIns="0" bIns="0" anchor="ctr" anchorCtr="0"/>
          <a:lstStyle>
            <a:lvl1pPr algn="r">
              <a:defRPr sz="800">
                <a:solidFill>
                  <a:schemeClr val="tx1"/>
                </a:solidFill>
              </a:defRPr>
            </a:lvl1pPr>
          </a:lstStyle>
          <a:p>
            <a:fld id="{E1781896-7108-754B-A195-4B41D5296C65}" type="slidenum">
              <a:rPr lang="en-GB" noProof="0" smtClean="0"/>
              <a:pPr/>
              <a:t>‹#›</a:t>
            </a:fld>
            <a:r>
              <a:rPr lang="en-GB" noProof="0"/>
              <a:t> |</a:t>
            </a:r>
          </a:p>
        </p:txBody>
      </p:sp>
      <p:sp>
        <p:nvSpPr>
          <p:cNvPr id="5" name="Footer Placeholder 4">
            <a:extLst>
              <a:ext uri="{FF2B5EF4-FFF2-40B4-BE49-F238E27FC236}">
                <a16:creationId xmlns:a16="http://schemas.microsoft.com/office/drawing/2014/main" id="{FD48CB5E-0146-EA41-BFE8-1EAE50DC3C5B}"/>
              </a:ext>
            </a:extLst>
          </p:cNvPr>
          <p:cNvSpPr>
            <a:spLocks noGrp="1"/>
          </p:cNvSpPr>
          <p:nvPr>
            <p:ph type="ftr" sz="quarter" idx="3"/>
          </p:nvPr>
        </p:nvSpPr>
        <p:spPr>
          <a:xfrm>
            <a:off x="909408" y="6530400"/>
            <a:ext cx="1800000" cy="125999"/>
          </a:xfrm>
          <a:prstGeom prst="rect">
            <a:avLst/>
          </a:prstGeom>
        </p:spPr>
        <p:txBody>
          <a:bodyPr vert="horz" lIns="0" tIns="0" rIns="0" bIns="0" rtlCol="0" anchor="ctr" anchorCtr="0"/>
          <a:lstStyle>
            <a:lvl1pPr algn="l">
              <a:defRPr sz="800">
                <a:solidFill>
                  <a:schemeClr val="tx1"/>
                </a:solidFill>
              </a:defRPr>
            </a:lvl1pPr>
          </a:lstStyle>
          <a:p>
            <a:r>
              <a:rPr lang="en-GB" noProof="0"/>
              <a:t>| © Alfa Laval</a:t>
            </a:r>
          </a:p>
        </p:txBody>
      </p:sp>
      <p:sp>
        <p:nvSpPr>
          <p:cNvPr id="13" name="Slide Number Placeholder 5">
            <a:extLst>
              <a:ext uri="{FF2B5EF4-FFF2-40B4-BE49-F238E27FC236}">
                <a16:creationId xmlns:a16="http://schemas.microsoft.com/office/drawing/2014/main" id="{F9010001-7E96-244E-88C8-7E0B83AB4F37}"/>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noProof="0">
                <a:solidFill>
                  <a:schemeClr val="tx2"/>
                </a:solidFill>
              </a:rPr>
              <a:t>www.alfalaval.com</a:t>
            </a:r>
          </a:p>
        </p:txBody>
      </p:sp>
      <p:sp>
        <p:nvSpPr>
          <p:cNvPr id="20" name="Text Placeholder 19">
            <a:extLst>
              <a:ext uri="{FF2B5EF4-FFF2-40B4-BE49-F238E27FC236}">
                <a16:creationId xmlns:a16="http://schemas.microsoft.com/office/drawing/2014/main" id="{FE362774-9C2C-4594-852B-7E922D1DCD82}"/>
              </a:ext>
            </a:extLst>
          </p:cNvPr>
          <p:cNvSpPr>
            <a:spLocks noGrp="1"/>
          </p:cNvSpPr>
          <p:nvPr>
            <p:ph type="body" idx="1"/>
          </p:nvPr>
        </p:nvSpPr>
        <p:spPr>
          <a:xfrm>
            <a:off x="838200" y="1952625"/>
            <a:ext cx="10515600" cy="37449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a:extLst>
              <a:ext uri="{FF2B5EF4-FFF2-40B4-BE49-F238E27FC236}">
                <a16:creationId xmlns:a16="http://schemas.microsoft.com/office/drawing/2014/main" id="{76864D59-B798-4DF3-A458-92930AF7FA09}"/>
              </a:ext>
            </a:extLst>
          </p:cNvPr>
          <p:cNvSpPr>
            <a:spLocks noGrp="1"/>
          </p:cNvSpPr>
          <p:nvPr>
            <p:ph type="dt" sz="half" idx="2"/>
          </p:nvPr>
        </p:nvSpPr>
        <p:spPr>
          <a:xfrm>
            <a:off x="360000" y="6531166"/>
            <a:ext cx="549408" cy="125233"/>
          </a:xfrm>
          <a:prstGeom prst="rect">
            <a:avLst/>
          </a:prstGeom>
        </p:spPr>
        <p:txBody>
          <a:bodyPr vert="horz" lIns="0" tIns="0" rIns="0" bIns="0" rtlCol="0" anchor="ctr"/>
          <a:lstStyle>
            <a:lvl1pPr marL="0" algn="l" defTabSz="914400" rtl="0" eaLnBrk="1" latinLnBrk="0" hangingPunct="1">
              <a:defRPr lang="en-US" sz="800" kern="1200" smtClean="0">
                <a:solidFill>
                  <a:schemeClr val="tx1"/>
                </a:solidFill>
                <a:latin typeface="+mn-lt"/>
                <a:ea typeface="+mn-ea"/>
                <a:cs typeface="+mn-cs"/>
              </a:defRPr>
            </a:lvl1pPr>
          </a:lstStyle>
          <a:p>
            <a:fld id="{1BD9DDF4-A374-4FE1-B046-416CB50499E1}" type="datetime1">
              <a:rPr lang="en-GB" noProof="0" smtClean="0"/>
              <a:pPr/>
              <a:t>11/06/2020</a:t>
            </a:fld>
            <a:endParaRPr lang="en-GB" noProof="0"/>
          </a:p>
        </p:txBody>
      </p:sp>
    </p:spTree>
    <p:extLst>
      <p:ext uri="{BB962C8B-B14F-4D97-AF65-F5344CB8AC3E}">
        <p14:creationId xmlns:p14="http://schemas.microsoft.com/office/powerpoint/2010/main" val="1316991566"/>
      </p:ext>
    </p:extLst>
  </p:cSld>
  <p:clrMap bg1="lt1" tx1="dk1" bg2="lt2" tx2="dk2" accent1="accent1" accent2="accent2" accent3="accent3" accent4="accent4" accent5="accent5" accent6="accent6" hlink="hlink" folHlink="folHlink"/>
  <p:sldLayoutIdLst>
    <p:sldLayoutId id="2147483709" r:id="rId1"/>
    <p:sldLayoutId id="2147483657" r:id="rId2"/>
    <p:sldLayoutId id="2147483656" r:id="rId3"/>
    <p:sldLayoutId id="2147483658" r:id="rId4"/>
    <p:sldLayoutId id="2147483659" r:id="rId5"/>
    <p:sldLayoutId id="2147483660" r:id="rId6"/>
    <p:sldLayoutId id="2147483661" r:id="rId7"/>
    <p:sldLayoutId id="2147483691" r:id="rId8"/>
    <p:sldLayoutId id="2147483662" r:id="rId9"/>
    <p:sldLayoutId id="2147483693" r:id="rId10"/>
    <p:sldLayoutId id="2147483692" r:id="rId11"/>
    <p:sldLayoutId id="2147483703" r:id="rId12"/>
    <p:sldLayoutId id="2147483704" r:id="rId13"/>
    <p:sldLayoutId id="2147483677" r:id="rId14"/>
    <p:sldLayoutId id="2147483676" r:id="rId15"/>
    <p:sldLayoutId id="2147483695" r:id="rId16"/>
    <p:sldLayoutId id="2147483694" r:id="rId17"/>
    <p:sldLayoutId id="2147483697" r:id="rId18"/>
    <p:sldLayoutId id="2147483696" r:id="rId19"/>
    <p:sldLayoutId id="2147483701" r:id="rId20"/>
    <p:sldLayoutId id="2147483702" r:id="rId21"/>
    <p:sldLayoutId id="2147483681" r:id="rId22"/>
    <p:sldLayoutId id="2147483680" r:id="rId23"/>
    <p:sldLayoutId id="2147483684" r:id="rId24"/>
    <p:sldLayoutId id="2147483682" r:id="rId25"/>
    <p:sldLayoutId id="2147483683" r:id="rId26"/>
    <p:sldLayoutId id="2147483698" r:id="rId27"/>
    <p:sldLayoutId id="2147483699" r:id="rId28"/>
    <p:sldLayoutId id="2147483707" r:id="rId29"/>
    <p:sldLayoutId id="2147483688" r:id="rId30"/>
    <p:sldLayoutId id="2147483685" r:id="rId31"/>
    <p:sldLayoutId id="2147483687" r:id="rId32"/>
    <p:sldLayoutId id="2147483700" r:id="rId33"/>
    <p:sldLayoutId id="2147483686" r:id="rId34"/>
    <p:sldLayoutId id="2147483708" r:id="rId35"/>
    <p:sldLayoutId id="2147483710" r:id="rId36"/>
    <p:sldLayoutId id="2147483689" r:id="rId37"/>
  </p:sldLayoutIdLst>
  <p:transition>
    <p:fade/>
  </p:transition>
  <p:hf hdr="0"/>
  <p:txStyles>
    <p:titleStyle>
      <a:lvl1pPr algn="l" defTabSz="914400" rtl="0" eaLnBrk="1" latinLnBrk="0" hangingPunct="1">
        <a:lnSpc>
          <a:spcPct val="100000"/>
        </a:lnSpc>
        <a:spcBef>
          <a:spcPct val="0"/>
        </a:spcBef>
        <a:buNone/>
        <a:defRPr sz="3000" kern="120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g"/><Relationship Id="rId4" Type="http://schemas.openxmlformats.org/officeDocument/2006/relationships/image" Target="../media/image20.jpe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13.gi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544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7F92F13-BB0A-4728-ABF3-27A27DC93BA4}"/>
              </a:ext>
            </a:extLst>
          </p:cNvPr>
          <p:cNvSpPr>
            <a:spLocks noGrp="1"/>
          </p:cNvSpPr>
          <p:nvPr>
            <p:ph type="dt" sz="half" idx="28"/>
          </p:nvPr>
        </p:nvSpPr>
        <p:spPr>
          <a:xfrm>
            <a:off x="360000" y="6531166"/>
            <a:ext cx="549408" cy="125233"/>
          </a:xfrm>
        </p:spPr>
        <p:txBody>
          <a:bodyPr anchor="ctr">
            <a:normAutofit/>
          </a:bodyPr>
          <a:lstStyle/>
          <a:p>
            <a:pPr>
              <a:spcAft>
                <a:spcPts val="600"/>
              </a:spcAft>
            </a:pPr>
            <a:fld id="{E6FFD999-596E-4CE3-A1A1-7FB93AF5FB41}" type="datetime1">
              <a:rPr lang="en-GB" noProof="0" smtClean="0"/>
              <a:pPr>
                <a:spcAft>
                  <a:spcPts val="600"/>
                </a:spcAft>
              </a:pPr>
              <a:t>11/06/2020</a:t>
            </a:fld>
            <a:endParaRPr lang="en-GB" noProof="0"/>
          </a:p>
        </p:txBody>
      </p:sp>
      <p:sp>
        <p:nvSpPr>
          <p:cNvPr id="5" name="Footer Placeholder 4">
            <a:extLst>
              <a:ext uri="{FF2B5EF4-FFF2-40B4-BE49-F238E27FC236}">
                <a16:creationId xmlns:a16="http://schemas.microsoft.com/office/drawing/2014/main" id="{B43F0B6D-2ADD-47C7-8E74-D5C5B88DF9FA}"/>
              </a:ext>
            </a:extLst>
          </p:cNvPr>
          <p:cNvSpPr>
            <a:spLocks noGrp="1"/>
          </p:cNvSpPr>
          <p:nvPr>
            <p:ph type="ftr" sz="quarter" idx="29"/>
          </p:nvPr>
        </p:nvSpPr>
        <p:spPr>
          <a:xfrm>
            <a:off x="909408" y="6530400"/>
            <a:ext cx="1800000" cy="125999"/>
          </a:xfrm>
        </p:spPr>
        <p:txBody>
          <a:bodyPr anchor="ctr">
            <a:normAutofit/>
          </a:bodyPr>
          <a:lstStyle/>
          <a:p>
            <a:pPr>
              <a:spcAft>
                <a:spcPts val="600"/>
              </a:spcAft>
            </a:pPr>
            <a:r>
              <a:rPr lang="en-GB" noProof="0"/>
              <a:t>| © Alfa Laval</a:t>
            </a:r>
          </a:p>
        </p:txBody>
      </p:sp>
      <p:sp>
        <p:nvSpPr>
          <p:cNvPr id="6" name="Slide Number Placeholder 5">
            <a:extLst>
              <a:ext uri="{FF2B5EF4-FFF2-40B4-BE49-F238E27FC236}">
                <a16:creationId xmlns:a16="http://schemas.microsoft.com/office/drawing/2014/main" id="{34586590-CD91-43AE-BEE7-9324F24C7EE6}"/>
              </a:ext>
            </a:extLst>
          </p:cNvPr>
          <p:cNvSpPr>
            <a:spLocks noGrp="1"/>
          </p:cNvSpPr>
          <p:nvPr>
            <p:ph type="sldNum" sz="quarter" idx="30"/>
          </p:nvPr>
        </p:nvSpPr>
        <p:spPr>
          <a:xfrm>
            <a:off x="10663419" y="6530350"/>
            <a:ext cx="248206" cy="125283"/>
          </a:xfrm>
        </p:spPr>
        <p:txBody>
          <a:bodyPr anchor="ctr">
            <a:normAutofit/>
          </a:bodyPr>
          <a:lstStyle/>
          <a:p>
            <a:pPr>
              <a:spcAft>
                <a:spcPts val="600"/>
              </a:spcAft>
            </a:pPr>
            <a:fld id="{E1781896-7108-754B-A195-4B41D5296C65}" type="slidenum">
              <a:rPr lang="en-GB" noProof="0" smtClean="0"/>
              <a:pPr>
                <a:spcAft>
                  <a:spcPts val="600"/>
                </a:spcAft>
              </a:pPr>
              <a:t>10</a:t>
            </a:fld>
            <a:r>
              <a:rPr lang="en-GB" noProof="0"/>
              <a:t> |</a:t>
            </a:r>
          </a:p>
        </p:txBody>
      </p:sp>
      <p:pic>
        <p:nvPicPr>
          <p:cNvPr id="9" name="Bildobjekt 24">
            <a:extLst>
              <a:ext uri="{FF2B5EF4-FFF2-40B4-BE49-F238E27FC236}">
                <a16:creationId xmlns:a16="http://schemas.microsoft.com/office/drawing/2014/main" id="{32BD842D-3164-4D71-B517-7BB6054FCF5F}"/>
              </a:ext>
            </a:extLst>
          </p:cNvPr>
          <p:cNvPicPr>
            <a:picLocks noChangeAspect="1"/>
          </p:cNvPicPr>
          <p:nvPr/>
        </p:nvPicPr>
        <p:blipFill rotWithShape="1">
          <a:blip r:embed="rId2">
            <a:extLst>
              <a:ext uri="{28A0092B-C50C-407E-A947-70E740481C1C}">
                <a14:useLocalDpi xmlns:a14="http://schemas.microsoft.com/office/drawing/2010/main" val="0"/>
              </a:ext>
            </a:extLst>
          </a:blip>
          <a:srcRect t="843" b="39558"/>
          <a:stretch/>
        </p:blipFill>
        <p:spPr>
          <a:xfrm>
            <a:off x="8262303" y="1729105"/>
            <a:ext cx="3455987" cy="3744913"/>
          </a:xfrm>
          <a:custGeom>
            <a:avLst/>
            <a:gdLst>
              <a:gd name="connsiteX0" fmla="*/ 0 w 3456615"/>
              <a:gd name="connsiteY0" fmla="*/ 0 h 3736800"/>
              <a:gd name="connsiteX1" fmla="*/ 121401 w 3456615"/>
              <a:gd name="connsiteY1" fmla="*/ 0 h 3736800"/>
              <a:gd name="connsiteX2" fmla="*/ 1619041 w 3456615"/>
              <a:gd name="connsiteY2" fmla="*/ 0 h 3736800"/>
              <a:gd name="connsiteX3" fmla="*/ 3456615 w 3456615"/>
              <a:gd name="connsiteY3" fmla="*/ 0 h 3736800"/>
              <a:gd name="connsiteX4" fmla="*/ 3456615 w 3456615"/>
              <a:gd name="connsiteY4" fmla="*/ 3415155 h 3736800"/>
              <a:gd name="connsiteX5" fmla="*/ 3134888 w 3456615"/>
              <a:gd name="connsiteY5" fmla="*/ 3736800 h 3736800"/>
              <a:gd name="connsiteX6" fmla="*/ 1741943 w 3456615"/>
              <a:gd name="connsiteY6" fmla="*/ 3736800 h 3736800"/>
              <a:gd name="connsiteX7" fmla="*/ 1619041 w 3456615"/>
              <a:gd name="connsiteY7" fmla="*/ 3736800 h 3736800"/>
              <a:gd name="connsiteX8" fmla="*/ 121401 w 3456615"/>
              <a:gd name="connsiteY8" fmla="*/ 3736800 h 3736800"/>
              <a:gd name="connsiteX9" fmla="*/ 0 w 3456615"/>
              <a:gd name="connsiteY9" fmla="*/ 3736800 h 373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615" h="3736800">
                <a:moveTo>
                  <a:pt x="0" y="0"/>
                </a:moveTo>
                <a:lnTo>
                  <a:pt x="121401" y="0"/>
                </a:lnTo>
                <a:lnTo>
                  <a:pt x="1619041" y="0"/>
                </a:lnTo>
                <a:lnTo>
                  <a:pt x="3456615" y="0"/>
                </a:lnTo>
                <a:lnTo>
                  <a:pt x="3456615" y="3415155"/>
                </a:lnTo>
                <a:cubicBezTo>
                  <a:pt x="3456615" y="3592794"/>
                  <a:pt x="3312573" y="3736800"/>
                  <a:pt x="3134888" y="3736800"/>
                </a:cubicBezTo>
                <a:lnTo>
                  <a:pt x="1741943" y="3736800"/>
                </a:lnTo>
                <a:lnTo>
                  <a:pt x="1619041" y="3736800"/>
                </a:lnTo>
                <a:lnTo>
                  <a:pt x="121401" y="3736800"/>
                </a:lnTo>
                <a:lnTo>
                  <a:pt x="0" y="3736800"/>
                </a:lnTo>
                <a:close/>
              </a:path>
            </a:pathLst>
          </a:custGeom>
          <a:noFill/>
        </p:spPr>
      </p:pic>
      <p:sp>
        <p:nvSpPr>
          <p:cNvPr id="14" name="Text Placeholder 5">
            <a:extLst>
              <a:ext uri="{FF2B5EF4-FFF2-40B4-BE49-F238E27FC236}">
                <a16:creationId xmlns:a16="http://schemas.microsoft.com/office/drawing/2014/main" id="{2A5DA703-485F-47E8-B179-DC40D26BF05C}"/>
              </a:ext>
            </a:extLst>
          </p:cNvPr>
          <p:cNvSpPr>
            <a:spLocks noGrp="1"/>
          </p:cNvSpPr>
          <p:nvPr>
            <p:ph type="body" sz="quarter" idx="38"/>
          </p:nvPr>
        </p:nvSpPr>
        <p:spPr>
          <a:xfrm>
            <a:off x="839788" y="1952625"/>
            <a:ext cx="7267892" cy="3744913"/>
          </a:xfrm>
        </p:spPr>
        <p:txBody>
          <a:bodyPr/>
          <a:lstStyle/>
          <a:p>
            <a:pPr lvl="0">
              <a:lnSpc>
                <a:spcPct val="120000"/>
              </a:lnSpc>
            </a:pPr>
            <a:r>
              <a:rPr lang="en-GB" dirty="0"/>
              <a:t>Your business demands more than the status quo.</a:t>
            </a:r>
          </a:p>
          <a:p>
            <a:pPr lvl="0">
              <a:lnSpc>
                <a:spcPct val="120000"/>
              </a:lnSpc>
            </a:pPr>
            <a:r>
              <a:rPr lang="en-GB" dirty="0"/>
              <a:t>You demand higher </a:t>
            </a:r>
            <a:r>
              <a:rPr lang="en-GB" b="1" dirty="0"/>
              <a:t>efficiency</a:t>
            </a:r>
            <a:r>
              <a:rPr lang="en-GB" dirty="0"/>
              <a:t>, better </a:t>
            </a:r>
            <a:r>
              <a:rPr lang="en-GB" b="1" dirty="0"/>
              <a:t>reliability</a:t>
            </a:r>
            <a:r>
              <a:rPr lang="en-GB" dirty="0"/>
              <a:t> and greater </a:t>
            </a:r>
            <a:r>
              <a:rPr lang="en-GB" b="1" dirty="0"/>
              <a:t>serviceability</a:t>
            </a:r>
            <a:endParaRPr lang="en-GB" dirty="0"/>
          </a:p>
          <a:p>
            <a:pPr lvl="0">
              <a:lnSpc>
                <a:spcPct val="120000"/>
              </a:lnSpc>
            </a:pPr>
            <a:r>
              <a:rPr lang="en-GB" dirty="0"/>
              <a:t>Don’t settle for less</a:t>
            </a:r>
          </a:p>
        </p:txBody>
      </p:sp>
      <p:sp>
        <p:nvSpPr>
          <p:cNvPr id="2" name="Title 1">
            <a:extLst>
              <a:ext uri="{FF2B5EF4-FFF2-40B4-BE49-F238E27FC236}">
                <a16:creationId xmlns:a16="http://schemas.microsoft.com/office/drawing/2014/main" id="{62D29D08-58B4-4DC0-980B-2B2E89F941B7}"/>
              </a:ext>
            </a:extLst>
          </p:cNvPr>
          <p:cNvSpPr>
            <a:spLocks noGrp="1"/>
          </p:cNvSpPr>
          <p:nvPr>
            <p:ph type="title"/>
          </p:nvPr>
        </p:nvSpPr>
        <p:spPr>
          <a:xfrm>
            <a:off x="839785" y="307590"/>
            <a:ext cx="9469439" cy="504000"/>
          </a:xfrm>
        </p:spPr>
        <p:txBody>
          <a:bodyPr anchor="ctr">
            <a:normAutofit/>
          </a:bodyPr>
          <a:lstStyle/>
          <a:p>
            <a:r>
              <a:rPr lang="en-GB" b="1"/>
              <a:t>Introducing T-Series</a:t>
            </a:r>
            <a:endParaRPr lang="en-US" dirty="0"/>
          </a:p>
        </p:txBody>
      </p:sp>
      <p:sp>
        <p:nvSpPr>
          <p:cNvPr id="3" name="Text Placeholder 2">
            <a:extLst>
              <a:ext uri="{FF2B5EF4-FFF2-40B4-BE49-F238E27FC236}">
                <a16:creationId xmlns:a16="http://schemas.microsoft.com/office/drawing/2014/main" id="{8EB46C06-8B0B-48B7-B2EC-C90CAD4A3004}"/>
              </a:ext>
            </a:extLst>
          </p:cNvPr>
          <p:cNvSpPr>
            <a:spLocks noGrp="1"/>
          </p:cNvSpPr>
          <p:nvPr>
            <p:ph type="body" sz="quarter" idx="35"/>
          </p:nvPr>
        </p:nvSpPr>
        <p:spPr>
          <a:xfrm>
            <a:off x="839783" y="828000"/>
            <a:ext cx="9469442" cy="349200"/>
          </a:xfrm>
        </p:spPr>
        <p:txBody>
          <a:bodyPr anchor="t">
            <a:normAutofit/>
          </a:bodyPr>
          <a:lstStyle/>
          <a:p>
            <a:pPr>
              <a:spcAft>
                <a:spcPts val="600"/>
              </a:spcAft>
            </a:pPr>
            <a:r>
              <a:rPr lang="en-GB" b="1" dirty="0"/>
              <a:t>The world’s most modern gasketed plate heat exchangers</a:t>
            </a:r>
            <a:endParaRPr lang="en-US"/>
          </a:p>
        </p:txBody>
      </p:sp>
    </p:spTree>
    <p:extLst>
      <p:ext uri="{BB962C8B-B14F-4D97-AF65-F5344CB8AC3E}">
        <p14:creationId xmlns:p14="http://schemas.microsoft.com/office/powerpoint/2010/main" val="3569885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69EECDC-24D3-4C82-B4A0-328C2F2240A2}"/>
              </a:ext>
            </a:extLst>
          </p:cNvPr>
          <p:cNvSpPr>
            <a:spLocks noGrp="1"/>
          </p:cNvSpPr>
          <p:nvPr>
            <p:ph type="dt" sz="half" idx="28"/>
          </p:nvPr>
        </p:nvSpPr>
        <p:spPr>
          <a:xfrm>
            <a:off x="360000" y="6531166"/>
            <a:ext cx="549408" cy="125233"/>
          </a:xfrm>
        </p:spPr>
        <p:txBody>
          <a:bodyPr anchor="ctr">
            <a:normAutofit/>
          </a:bodyPr>
          <a:lstStyle/>
          <a:p>
            <a:pPr>
              <a:spcAft>
                <a:spcPts val="600"/>
              </a:spcAft>
            </a:pPr>
            <a:fld id="{E6FFD999-596E-4CE3-A1A1-7FB93AF5FB41}" type="datetime1">
              <a:rPr lang="en-GB" noProof="0" smtClean="0"/>
              <a:pPr>
                <a:spcAft>
                  <a:spcPts val="600"/>
                </a:spcAft>
              </a:pPr>
              <a:t>11/06/2020</a:t>
            </a:fld>
            <a:endParaRPr lang="en-GB" noProof="0"/>
          </a:p>
        </p:txBody>
      </p:sp>
      <p:sp>
        <p:nvSpPr>
          <p:cNvPr id="5" name="Footer Placeholder 4">
            <a:extLst>
              <a:ext uri="{FF2B5EF4-FFF2-40B4-BE49-F238E27FC236}">
                <a16:creationId xmlns:a16="http://schemas.microsoft.com/office/drawing/2014/main" id="{706AFE8C-DB06-4953-9660-5A8392EC7A71}"/>
              </a:ext>
            </a:extLst>
          </p:cNvPr>
          <p:cNvSpPr>
            <a:spLocks noGrp="1"/>
          </p:cNvSpPr>
          <p:nvPr>
            <p:ph type="ftr" sz="quarter" idx="29"/>
          </p:nvPr>
        </p:nvSpPr>
        <p:spPr>
          <a:xfrm>
            <a:off x="909408" y="6530400"/>
            <a:ext cx="1800000" cy="125999"/>
          </a:xfrm>
        </p:spPr>
        <p:txBody>
          <a:bodyPr anchor="ctr">
            <a:normAutofit/>
          </a:bodyPr>
          <a:lstStyle/>
          <a:p>
            <a:pPr>
              <a:spcAft>
                <a:spcPts val="600"/>
              </a:spcAft>
            </a:pPr>
            <a:r>
              <a:rPr lang="en-GB" noProof="0"/>
              <a:t>| © Alfa Laval</a:t>
            </a:r>
          </a:p>
        </p:txBody>
      </p:sp>
      <p:sp>
        <p:nvSpPr>
          <p:cNvPr id="6" name="Slide Number Placeholder 5">
            <a:extLst>
              <a:ext uri="{FF2B5EF4-FFF2-40B4-BE49-F238E27FC236}">
                <a16:creationId xmlns:a16="http://schemas.microsoft.com/office/drawing/2014/main" id="{5307C840-EADB-4B33-80F4-2FFEF417C848}"/>
              </a:ext>
            </a:extLst>
          </p:cNvPr>
          <p:cNvSpPr>
            <a:spLocks noGrp="1"/>
          </p:cNvSpPr>
          <p:nvPr>
            <p:ph type="sldNum" sz="quarter" idx="30"/>
          </p:nvPr>
        </p:nvSpPr>
        <p:spPr>
          <a:xfrm>
            <a:off x="10663419" y="6530350"/>
            <a:ext cx="248206" cy="125283"/>
          </a:xfrm>
        </p:spPr>
        <p:txBody>
          <a:bodyPr anchor="ctr">
            <a:normAutofit/>
          </a:bodyPr>
          <a:lstStyle/>
          <a:p>
            <a:pPr>
              <a:spcAft>
                <a:spcPts val="600"/>
              </a:spcAft>
            </a:pPr>
            <a:fld id="{E1781896-7108-754B-A195-4B41D5296C65}" type="slidenum">
              <a:rPr lang="en-GB" noProof="0" smtClean="0"/>
              <a:pPr>
                <a:spcAft>
                  <a:spcPts val="600"/>
                </a:spcAft>
              </a:pPr>
              <a:t>11</a:t>
            </a:fld>
            <a:r>
              <a:rPr lang="en-GB" noProof="0"/>
              <a:t> |</a:t>
            </a:r>
          </a:p>
        </p:txBody>
      </p:sp>
      <p:sp>
        <p:nvSpPr>
          <p:cNvPr id="2" name="Title 1">
            <a:extLst>
              <a:ext uri="{FF2B5EF4-FFF2-40B4-BE49-F238E27FC236}">
                <a16:creationId xmlns:a16="http://schemas.microsoft.com/office/drawing/2014/main" id="{88D79C69-73A0-4D99-BA49-2818E93BBF4B}"/>
              </a:ext>
            </a:extLst>
          </p:cNvPr>
          <p:cNvSpPr>
            <a:spLocks noGrp="1"/>
          </p:cNvSpPr>
          <p:nvPr>
            <p:ph type="title"/>
          </p:nvPr>
        </p:nvSpPr>
        <p:spPr>
          <a:xfrm>
            <a:off x="839785" y="307590"/>
            <a:ext cx="9469439" cy="504000"/>
          </a:xfrm>
        </p:spPr>
        <p:txBody>
          <a:bodyPr anchor="ctr">
            <a:normAutofit/>
          </a:bodyPr>
          <a:lstStyle/>
          <a:p>
            <a:r>
              <a:rPr lang="en-GB" b="1"/>
              <a:t>The features that make the difference</a:t>
            </a:r>
            <a:endParaRPr lang="en-US" dirty="0"/>
          </a:p>
        </p:txBody>
      </p:sp>
      <p:sp>
        <p:nvSpPr>
          <p:cNvPr id="16" name="Text Placeholder 7">
            <a:extLst>
              <a:ext uri="{FF2B5EF4-FFF2-40B4-BE49-F238E27FC236}">
                <a16:creationId xmlns:a16="http://schemas.microsoft.com/office/drawing/2014/main" id="{6F15D5BB-7A13-4A0A-98F7-4ED160FF6CFA}"/>
              </a:ext>
            </a:extLst>
          </p:cNvPr>
          <p:cNvSpPr>
            <a:spLocks noGrp="1"/>
          </p:cNvSpPr>
          <p:nvPr>
            <p:ph type="body" sz="quarter" idx="35"/>
          </p:nvPr>
        </p:nvSpPr>
        <p:spPr>
          <a:xfrm>
            <a:off x="839783" y="828000"/>
            <a:ext cx="9469442" cy="349200"/>
          </a:xfrm>
        </p:spPr>
        <p:txBody>
          <a:bodyPr/>
          <a:lstStyle/>
          <a:p>
            <a:endParaRPr lang="en-US"/>
          </a:p>
        </p:txBody>
      </p:sp>
      <p:grpSp>
        <p:nvGrpSpPr>
          <p:cNvPr id="12" name="Grupp 41">
            <a:extLst>
              <a:ext uri="{FF2B5EF4-FFF2-40B4-BE49-F238E27FC236}">
                <a16:creationId xmlns:a16="http://schemas.microsoft.com/office/drawing/2014/main" id="{B37DF326-2612-4C19-A0A4-C9E277013B1A}"/>
              </a:ext>
            </a:extLst>
          </p:cNvPr>
          <p:cNvGrpSpPr/>
          <p:nvPr/>
        </p:nvGrpSpPr>
        <p:grpSpPr>
          <a:xfrm>
            <a:off x="860276" y="1434405"/>
            <a:ext cx="2789111" cy="778896"/>
            <a:chOff x="863346" y="1540423"/>
            <a:chExt cx="3718814" cy="778896"/>
          </a:xfrm>
        </p:grpSpPr>
        <p:pic>
          <p:nvPicPr>
            <p:cNvPr id="13" name="Bildobjekt 8">
              <a:extLst>
                <a:ext uri="{FF2B5EF4-FFF2-40B4-BE49-F238E27FC236}">
                  <a16:creationId xmlns:a16="http://schemas.microsoft.com/office/drawing/2014/main" id="{B94494C6-4843-4C5A-B9CB-8E02E8614C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63346" y="1540423"/>
              <a:ext cx="778896" cy="778896"/>
            </a:xfrm>
            <a:prstGeom prst="rect">
              <a:avLst/>
            </a:prstGeom>
          </p:spPr>
        </p:pic>
        <p:sp>
          <p:nvSpPr>
            <p:cNvPr id="15" name="Rektangel 27">
              <a:extLst>
                <a:ext uri="{FF2B5EF4-FFF2-40B4-BE49-F238E27FC236}">
                  <a16:creationId xmlns:a16="http://schemas.microsoft.com/office/drawing/2014/main" id="{BB3D2CA1-BF00-4AFE-B690-0F1A5E03C831}"/>
                </a:ext>
              </a:extLst>
            </p:cNvPr>
            <p:cNvSpPr/>
            <p:nvPr/>
          </p:nvSpPr>
          <p:spPr>
            <a:xfrm>
              <a:off x="1766914" y="1540423"/>
              <a:ext cx="2815246" cy="577081"/>
            </a:xfrm>
            <a:prstGeom prst="rect">
              <a:avLst/>
            </a:prstGeom>
          </p:spPr>
          <p:txBody>
            <a:bodyPr wrap="square">
              <a:spAutoFit/>
            </a:bodyPr>
            <a:lstStyle/>
            <a:p>
              <a:r>
                <a:rPr lang="sv-SE" sz="1050" b="1" dirty="0" err="1"/>
                <a:t>CurveFlow</a:t>
              </a:r>
              <a:r>
                <a:rPr lang="sv-SE" sz="1050" b="1" dirty="0"/>
                <a:t>™ </a:t>
              </a:r>
              <a:endParaRPr lang="sv-SE" sz="1050" dirty="0"/>
            </a:p>
            <a:p>
              <a:r>
                <a:rPr lang="sv-SE" sz="1050" dirty="0" err="1"/>
                <a:t>Improves</a:t>
              </a:r>
              <a:r>
                <a:rPr lang="sv-SE" sz="1050" dirty="0"/>
                <a:t> media </a:t>
              </a:r>
              <a:r>
                <a:rPr lang="sv-SE" sz="1050" dirty="0" err="1"/>
                <a:t>flow</a:t>
              </a:r>
              <a:r>
                <a:rPr lang="sv-SE" sz="1050" dirty="0"/>
                <a:t> and </a:t>
              </a:r>
              <a:r>
                <a:rPr lang="sv-SE" sz="1050" dirty="0" err="1"/>
                <a:t>minimizes</a:t>
              </a:r>
              <a:r>
                <a:rPr lang="sv-SE" sz="1050" dirty="0"/>
                <a:t> risk </a:t>
              </a:r>
              <a:r>
                <a:rPr lang="sv-SE" sz="1050" dirty="0" err="1"/>
                <a:t>of</a:t>
              </a:r>
              <a:r>
                <a:rPr lang="sv-SE" sz="1050" dirty="0"/>
                <a:t> </a:t>
              </a:r>
              <a:r>
                <a:rPr lang="sv-SE" sz="1050" dirty="0" err="1"/>
                <a:t>fouling</a:t>
              </a:r>
              <a:endParaRPr lang="sv-SE" sz="1050" dirty="0"/>
            </a:p>
          </p:txBody>
        </p:sp>
      </p:grpSp>
      <p:grpSp>
        <p:nvGrpSpPr>
          <p:cNvPr id="17" name="Grupp 40">
            <a:extLst>
              <a:ext uri="{FF2B5EF4-FFF2-40B4-BE49-F238E27FC236}">
                <a16:creationId xmlns:a16="http://schemas.microsoft.com/office/drawing/2014/main" id="{0C409EC2-0328-4FC4-AB10-9B7A84158D57}"/>
              </a:ext>
            </a:extLst>
          </p:cNvPr>
          <p:cNvGrpSpPr/>
          <p:nvPr/>
        </p:nvGrpSpPr>
        <p:grpSpPr>
          <a:xfrm>
            <a:off x="3961876" y="1434405"/>
            <a:ext cx="2802287" cy="778896"/>
            <a:chOff x="5179035" y="1551239"/>
            <a:chExt cx="3736382" cy="778896"/>
          </a:xfrm>
        </p:grpSpPr>
        <p:pic>
          <p:nvPicPr>
            <p:cNvPr id="18" name="Bildobjekt 16">
              <a:extLst>
                <a:ext uri="{FF2B5EF4-FFF2-40B4-BE49-F238E27FC236}">
                  <a16:creationId xmlns:a16="http://schemas.microsoft.com/office/drawing/2014/main" id="{22C5AAF9-0546-4FD4-A370-C0CF03DB86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79035" y="1551239"/>
              <a:ext cx="778896" cy="778896"/>
            </a:xfrm>
            <a:prstGeom prst="rect">
              <a:avLst/>
            </a:prstGeom>
          </p:spPr>
        </p:pic>
        <p:sp>
          <p:nvSpPr>
            <p:cNvPr id="19" name="Rektangel 28">
              <a:extLst>
                <a:ext uri="{FF2B5EF4-FFF2-40B4-BE49-F238E27FC236}">
                  <a16:creationId xmlns:a16="http://schemas.microsoft.com/office/drawing/2014/main" id="{8C0AC41F-042C-42CD-AB83-E6E8B8DB723D}"/>
                </a:ext>
              </a:extLst>
            </p:cNvPr>
            <p:cNvSpPr/>
            <p:nvPr/>
          </p:nvSpPr>
          <p:spPr>
            <a:xfrm>
              <a:off x="6100171" y="1551239"/>
              <a:ext cx="2815246" cy="577081"/>
            </a:xfrm>
            <a:prstGeom prst="rect">
              <a:avLst/>
            </a:prstGeom>
          </p:spPr>
          <p:txBody>
            <a:bodyPr wrap="square">
              <a:spAutoFit/>
            </a:bodyPr>
            <a:lstStyle/>
            <a:p>
              <a:r>
                <a:rPr lang="sv-SE" sz="1050" b="1" dirty="0"/>
                <a:t>T-bar roller design</a:t>
              </a:r>
              <a:endParaRPr lang="sv-SE" sz="1050" dirty="0"/>
            </a:p>
            <a:p>
              <a:r>
                <a:rPr lang="sv-SE" sz="1050" dirty="0" err="1"/>
                <a:t>Provides</a:t>
              </a:r>
              <a:r>
                <a:rPr lang="sv-SE" sz="1050" dirty="0"/>
                <a:t> a </a:t>
              </a:r>
              <a:r>
                <a:rPr lang="sv-SE" sz="1050" dirty="0" err="1"/>
                <a:t>lower</a:t>
              </a:r>
              <a:r>
                <a:rPr lang="sv-SE" sz="1050" dirty="0"/>
                <a:t> </a:t>
              </a:r>
              <a:r>
                <a:rPr lang="sv-SE" sz="1050" dirty="0" err="1"/>
                <a:t>unit</a:t>
              </a:r>
              <a:r>
                <a:rPr lang="sv-SE" sz="1050" dirty="0"/>
                <a:t> </a:t>
              </a:r>
              <a:r>
                <a:rPr lang="sv-SE" sz="1050" dirty="0" err="1"/>
                <a:t>that</a:t>
              </a:r>
              <a:r>
                <a:rPr lang="sv-SE" sz="1050" dirty="0"/>
                <a:t> is</a:t>
              </a:r>
              <a:br>
                <a:rPr lang="sv-SE" sz="1050" dirty="0"/>
              </a:br>
              <a:r>
                <a:rPr lang="sv-SE" sz="1050" dirty="0" err="1"/>
                <a:t>easy</a:t>
              </a:r>
              <a:r>
                <a:rPr lang="sv-SE" sz="1050" dirty="0"/>
                <a:t> to service</a:t>
              </a:r>
            </a:p>
          </p:txBody>
        </p:sp>
      </p:grpSp>
      <p:grpSp>
        <p:nvGrpSpPr>
          <p:cNvPr id="20" name="Grupp 42">
            <a:extLst>
              <a:ext uri="{FF2B5EF4-FFF2-40B4-BE49-F238E27FC236}">
                <a16:creationId xmlns:a16="http://schemas.microsoft.com/office/drawing/2014/main" id="{0E00941C-C04A-4D5B-A7E7-5A813F11EA02}"/>
              </a:ext>
            </a:extLst>
          </p:cNvPr>
          <p:cNvGrpSpPr/>
          <p:nvPr/>
        </p:nvGrpSpPr>
        <p:grpSpPr>
          <a:xfrm>
            <a:off x="860276" y="2696645"/>
            <a:ext cx="3071051" cy="778896"/>
            <a:chOff x="863346" y="2760719"/>
            <a:chExt cx="4094734" cy="778896"/>
          </a:xfrm>
        </p:grpSpPr>
        <p:pic>
          <p:nvPicPr>
            <p:cNvPr id="21" name="Bildobjekt 26">
              <a:extLst>
                <a:ext uri="{FF2B5EF4-FFF2-40B4-BE49-F238E27FC236}">
                  <a16:creationId xmlns:a16="http://schemas.microsoft.com/office/drawing/2014/main" id="{C8DD4A57-BB0A-4BD9-AA4A-CB10FC23C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63346" y="2760719"/>
              <a:ext cx="778896" cy="778896"/>
            </a:xfrm>
            <a:prstGeom prst="rect">
              <a:avLst/>
            </a:prstGeom>
          </p:spPr>
        </p:pic>
        <p:sp>
          <p:nvSpPr>
            <p:cNvPr id="22" name="Rektangel 29">
              <a:extLst>
                <a:ext uri="{FF2B5EF4-FFF2-40B4-BE49-F238E27FC236}">
                  <a16:creationId xmlns:a16="http://schemas.microsoft.com/office/drawing/2014/main" id="{9A77CD15-E89F-4863-BEC0-AB6C9794B548}"/>
                </a:ext>
              </a:extLst>
            </p:cNvPr>
            <p:cNvSpPr/>
            <p:nvPr/>
          </p:nvSpPr>
          <p:spPr>
            <a:xfrm>
              <a:off x="1766914" y="2760719"/>
              <a:ext cx="3191166" cy="577081"/>
            </a:xfrm>
            <a:prstGeom prst="rect">
              <a:avLst/>
            </a:prstGeom>
          </p:spPr>
          <p:txBody>
            <a:bodyPr wrap="square">
              <a:spAutoFit/>
            </a:bodyPr>
            <a:lstStyle/>
            <a:p>
              <a:r>
                <a:rPr lang="sv-SE" sz="1050" b="1" dirty="0"/>
                <a:t>Offset </a:t>
              </a:r>
              <a:r>
                <a:rPr lang="sv-SE" sz="1050" b="1" dirty="0" err="1"/>
                <a:t>gasket</a:t>
              </a:r>
              <a:r>
                <a:rPr lang="sv-SE" sz="1050" b="1" dirty="0"/>
                <a:t> </a:t>
              </a:r>
              <a:r>
                <a:rPr lang="sv-SE" sz="1050" b="1" dirty="0" err="1"/>
                <a:t>grooves</a:t>
              </a:r>
              <a:endParaRPr lang="sv-SE" sz="1050" dirty="0"/>
            </a:p>
            <a:p>
              <a:r>
                <a:rPr lang="sv-SE" sz="1050" dirty="0" err="1"/>
                <a:t>Ensures</a:t>
              </a:r>
              <a:r>
                <a:rPr lang="sv-SE" sz="1050" dirty="0"/>
                <a:t> </a:t>
              </a:r>
              <a:r>
                <a:rPr lang="sv-SE" sz="1050" dirty="0" err="1"/>
                <a:t>plate</a:t>
              </a:r>
              <a:r>
                <a:rPr lang="sv-SE" sz="1050" dirty="0"/>
                <a:t> </a:t>
              </a:r>
              <a:r>
                <a:rPr lang="sv-SE" sz="1050" dirty="0" err="1"/>
                <a:t>utilization</a:t>
              </a:r>
              <a:r>
                <a:rPr lang="sv-SE" sz="1050" dirty="0"/>
                <a:t> for </a:t>
              </a:r>
              <a:br>
                <a:rPr lang="sv-SE" sz="1050" dirty="0"/>
              </a:br>
              <a:r>
                <a:rPr lang="sv-SE" sz="1050" dirty="0"/>
                <a:t>maximum heat transfer </a:t>
              </a:r>
              <a:r>
                <a:rPr lang="sv-SE" sz="1050" dirty="0" err="1"/>
                <a:t>efficiency</a:t>
              </a:r>
              <a:endParaRPr lang="sv-SE" sz="1050" dirty="0"/>
            </a:p>
          </p:txBody>
        </p:sp>
      </p:grpSp>
      <p:grpSp>
        <p:nvGrpSpPr>
          <p:cNvPr id="23" name="Grupp 37">
            <a:extLst>
              <a:ext uri="{FF2B5EF4-FFF2-40B4-BE49-F238E27FC236}">
                <a16:creationId xmlns:a16="http://schemas.microsoft.com/office/drawing/2014/main" id="{3A59892A-A62A-4C6E-BA63-9711F9440AB2}"/>
              </a:ext>
            </a:extLst>
          </p:cNvPr>
          <p:cNvGrpSpPr/>
          <p:nvPr/>
        </p:nvGrpSpPr>
        <p:grpSpPr>
          <a:xfrm>
            <a:off x="3961876" y="2696645"/>
            <a:ext cx="3084227" cy="900246"/>
            <a:chOff x="5179035" y="2750049"/>
            <a:chExt cx="4112302" cy="900245"/>
          </a:xfrm>
        </p:grpSpPr>
        <p:pic>
          <p:nvPicPr>
            <p:cNvPr id="24" name="Bildobjekt 7">
              <a:extLst>
                <a:ext uri="{FF2B5EF4-FFF2-40B4-BE49-F238E27FC236}">
                  <a16:creationId xmlns:a16="http://schemas.microsoft.com/office/drawing/2014/main" id="{5F6AC30A-88D4-438A-ACC4-0EF5A05428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79035" y="2750049"/>
              <a:ext cx="778896" cy="778896"/>
            </a:xfrm>
            <a:prstGeom prst="rect">
              <a:avLst/>
            </a:prstGeom>
          </p:spPr>
        </p:pic>
        <p:sp>
          <p:nvSpPr>
            <p:cNvPr id="25" name="Rektangel 30">
              <a:extLst>
                <a:ext uri="{FF2B5EF4-FFF2-40B4-BE49-F238E27FC236}">
                  <a16:creationId xmlns:a16="http://schemas.microsoft.com/office/drawing/2014/main" id="{E56E171E-E2C0-45C4-A1CF-E83723D08513}"/>
                </a:ext>
              </a:extLst>
            </p:cNvPr>
            <p:cNvSpPr/>
            <p:nvPr/>
          </p:nvSpPr>
          <p:spPr>
            <a:xfrm>
              <a:off x="6100171" y="2750049"/>
              <a:ext cx="3191166" cy="900245"/>
            </a:xfrm>
            <a:prstGeom prst="rect">
              <a:avLst/>
            </a:prstGeom>
          </p:spPr>
          <p:txBody>
            <a:bodyPr wrap="square">
              <a:spAutoFit/>
            </a:bodyPr>
            <a:lstStyle/>
            <a:p>
              <a:r>
                <a:rPr lang="sv-SE" sz="1050" b="1" dirty="0" err="1"/>
                <a:t>Five-point</a:t>
              </a:r>
              <a:r>
                <a:rPr lang="sv-SE" sz="1050" b="1" dirty="0"/>
                <a:t> </a:t>
              </a:r>
              <a:r>
                <a:rPr lang="sv-SE" sz="1050" b="1" dirty="0" err="1"/>
                <a:t>alignment</a:t>
              </a:r>
              <a:r>
                <a:rPr lang="sv-SE" sz="1050" b="1" dirty="0"/>
                <a:t> </a:t>
              </a:r>
              <a:endParaRPr lang="sv-SE" sz="1050" dirty="0"/>
            </a:p>
            <a:p>
              <a:r>
                <a:rPr lang="sv-SE" sz="1050" dirty="0" err="1"/>
                <a:t>Secures</a:t>
              </a:r>
              <a:r>
                <a:rPr lang="sv-SE" sz="1050" dirty="0"/>
                <a:t> </a:t>
              </a:r>
              <a:r>
                <a:rPr lang="sv-SE" sz="1050" dirty="0" err="1"/>
                <a:t>reliable</a:t>
              </a:r>
              <a:r>
                <a:rPr lang="sv-SE" sz="1050" dirty="0"/>
                <a:t> </a:t>
              </a:r>
              <a:r>
                <a:rPr lang="sv-SE" sz="1050" dirty="0" err="1"/>
                <a:t>performance</a:t>
              </a:r>
              <a:r>
                <a:rPr lang="sv-SE" sz="1050" dirty="0"/>
                <a:t> </a:t>
              </a:r>
              <a:br>
                <a:rPr lang="sv-SE" sz="1050" dirty="0"/>
              </a:br>
              <a:r>
                <a:rPr lang="sv-SE" sz="1050" dirty="0" err="1"/>
                <a:t>with</a:t>
              </a:r>
              <a:r>
                <a:rPr lang="sv-SE" sz="1050" dirty="0"/>
                <a:t> </a:t>
              </a:r>
              <a:r>
                <a:rPr lang="sv-SE" sz="1050" dirty="0" err="1"/>
                <a:t>easy</a:t>
              </a:r>
              <a:r>
                <a:rPr lang="sv-SE" sz="1050" dirty="0"/>
                <a:t> </a:t>
              </a:r>
              <a:r>
                <a:rPr lang="sv-SE" sz="1050" dirty="0" err="1"/>
                <a:t>serviceability</a:t>
              </a:r>
              <a:r>
                <a:rPr lang="sv-SE" sz="1050" dirty="0"/>
                <a:t> </a:t>
              </a:r>
              <a:r>
                <a:rPr lang="sv-SE" sz="1050" dirty="0" err="1"/>
                <a:t>thanks</a:t>
              </a:r>
              <a:r>
                <a:rPr lang="sv-SE" sz="1050" dirty="0"/>
                <a:t> </a:t>
              </a:r>
              <a:br>
                <a:rPr lang="sv-SE" sz="1050" dirty="0"/>
              </a:br>
              <a:r>
                <a:rPr lang="sv-SE" sz="1050" dirty="0"/>
                <a:t>to </a:t>
              </a:r>
              <a:r>
                <a:rPr lang="sv-SE" sz="1050" dirty="0" err="1"/>
                <a:t>perfect</a:t>
              </a:r>
              <a:r>
                <a:rPr lang="sv-SE" sz="1050" dirty="0"/>
                <a:t> </a:t>
              </a:r>
              <a:r>
                <a:rPr lang="sv-SE" sz="1050" dirty="0" err="1"/>
                <a:t>positioning</a:t>
              </a:r>
              <a:endParaRPr lang="sv-SE" sz="1050" dirty="0"/>
            </a:p>
            <a:p>
              <a:r>
                <a:rPr lang="sv-SE" sz="1050" b="1" dirty="0"/>
                <a:t> </a:t>
              </a:r>
              <a:endParaRPr lang="sv-SE" sz="1050" dirty="0"/>
            </a:p>
          </p:txBody>
        </p:sp>
      </p:grpSp>
      <p:grpSp>
        <p:nvGrpSpPr>
          <p:cNvPr id="26" name="Grupp 43">
            <a:extLst>
              <a:ext uri="{FF2B5EF4-FFF2-40B4-BE49-F238E27FC236}">
                <a16:creationId xmlns:a16="http://schemas.microsoft.com/office/drawing/2014/main" id="{E28E87BC-20A4-4B0D-B87D-F56CA6881B7D}"/>
              </a:ext>
            </a:extLst>
          </p:cNvPr>
          <p:cNvGrpSpPr/>
          <p:nvPr/>
        </p:nvGrpSpPr>
        <p:grpSpPr>
          <a:xfrm>
            <a:off x="860276" y="3883752"/>
            <a:ext cx="3101611" cy="778896"/>
            <a:chOff x="863346" y="4014911"/>
            <a:chExt cx="4135481" cy="778896"/>
          </a:xfrm>
        </p:grpSpPr>
        <p:pic>
          <p:nvPicPr>
            <p:cNvPr id="27" name="Bildobjekt 13">
              <a:extLst>
                <a:ext uri="{FF2B5EF4-FFF2-40B4-BE49-F238E27FC236}">
                  <a16:creationId xmlns:a16="http://schemas.microsoft.com/office/drawing/2014/main" id="{021B0A18-1F16-4624-A75F-CAA466C0A0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63346" y="4014911"/>
              <a:ext cx="778896" cy="778896"/>
            </a:xfrm>
            <a:prstGeom prst="rect">
              <a:avLst/>
            </a:prstGeom>
          </p:spPr>
        </p:pic>
        <p:sp>
          <p:nvSpPr>
            <p:cNvPr id="28" name="Rektangel 31">
              <a:extLst>
                <a:ext uri="{FF2B5EF4-FFF2-40B4-BE49-F238E27FC236}">
                  <a16:creationId xmlns:a16="http://schemas.microsoft.com/office/drawing/2014/main" id="{61829104-9776-46CD-8B45-21F4AE7AD3E2}"/>
                </a:ext>
              </a:extLst>
            </p:cNvPr>
            <p:cNvSpPr/>
            <p:nvPr/>
          </p:nvSpPr>
          <p:spPr>
            <a:xfrm>
              <a:off x="1766914" y="4014911"/>
              <a:ext cx="3231913" cy="778896"/>
            </a:xfrm>
            <a:prstGeom prst="rect">
              <a:avLst/>
            </a:prstGeom>
          </p:spPr>
          <p:txBody>
            <a:bodyPr wrap="square">
              <a:spAutoFit/>
            </a:bodyPr>
            <a:lstStyle/>
            <a:p>
              <a:r>
                <a:rPr lang="sv-SE" sz="1050" b="1" dirty="0" err="1"/>
                <a:t>ClipGrip</a:t>
              </a:r>
              <a:r>
                <a:rPr lang="sv-SE" sz="1050" b="1" dirty="0"/>
                <a:t>™ </a:t>
              </a:r>
              <a:endParaRPr lang="sv-SE" sz="1050" dirty="0"/>
            </a:p>
            <a:p>
              <a:r>
                <a:rPr lang="sv-SE" sz="1050" dirty="0" err="1"/>
                <a:t>Ensures</a:t>
              </a:r>
              <a:r>
                <a:rPr lang="sv-SE" sz="1050" dirty="0"/>
                <a:t> </a:t>
              </a:r>
              <a:r>
                <a:rPr lang="sv-SE" sz="1050" dirty="0" err="1"/>
                <a:t>perfect</a:t>
              </a:r>
              <a:r>
                <a:rPr lang="sv-SE" sz="1050" dirty="0"/>
                <a:t> </a:t>
              </a:r>
              <a:r>
                <a:rPr lang="sv-SE" sz="1050" dirty="0" err="1"/>
                <a:t>seal</a:t>
              </a:r>
              <a:r>
                <a:rPr lang="sv-SE" sz="1050" dirty="0"/>
                <a:t> and </a:t>
              </a:r>
              <a:br>
                <a:rPr lang="sv-SE" sz="1050" dirty="0"/>
              </a:br>
              <a:r>
                <a:rPr lang="sv-SE" sz="1050" dirty="0" err="1"/>
                <a:t>trouble-free</a:t>
              </a:r>
              <a:r>
                <a:rPr lang="sv-SE" sz="1050" dirty="0"/>
                <a:t> </a:t>
              </a:r>
              <a:r>
                <a:rPr lang="sv-SE" sz="1050" dirty="0" err="1"/>
                <a:t>maintenance</a:t>
              </a:r>
              <a:endParaRPr lang="sv-SE" sz="1050" dirty="0"/>
            </a:p>
            <a:p>
              <a:r>
                <a:rPr lang="sv-SE" sz="1125" b="1" dirty="0"/>
                <a:t> </a:t>
              </a:r>
              <a:endParaRPr lang="sv-SE" sz="1125" dirty="0"/>
            </a:p>
          </p:txBody>
        </p:sp>
      </p:grpSp>
      <p:grpSp>
        <p:nvGrpSpPr>
          <p:cNvPr id="29" name="Grupp 36">
            <a:extLst>
              <a:ext uri="{FF2B5EF4-FFF2-40B4-BE49-F238E27FC236}">
                <a16:creationId xmlns:a16="http://schemas.microsoft.com/office/drawing/2014/main" id="{60290CDB-9D58-486B-95D7-CFE5ECDB3147}"/>
              </a:ext>
            </a:extLst>
          </p:cNvPr>
          <p:cNvGrpSpPr/>
          <p:nvPr/>
        </p:nvGrpSpPr>
        <p:grpSpPr>
          <a:xfrm>
            <a:off x="3961887" y="3883751"/>
            <a:ext cx="2634635" cy="778896"/>
            <a:chOff x="5179051" y="3791570"/>
            <a:chExt cx="3512846" cy="778896"/>
          </a:xfrm>
        </p:grpSpPr>
        <p:pic>
          <p:nvPicPr>
            <p:cNvPr id="30" name="Bildobjekt 14">
              <a:extLst>
                <a:ext uri="{FF2B5EF4-FFF2-40B4-BE49-F238E27FC236}">
                  <a16:creationId xmlns:a16="http://schemas.microsoft.com/office/drawing/2014/main" id="{2EDF4350-F2C3-436A-AA52-89BED38D6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79051" y="3791570"/>
              <a:ext cx="778896" cy="778896"/>
            </a:xfrm>
            <a:prstGeom prst="rect">
              <a:avLst/>
            </a:prstGeom>
          </p:spPr>
        </p:pic>
        <p:sp>
          <p:nvSpPr>
            <p:cNvPr id="31" name="Rektangel 32">
              <a:extLst>
                <a:ext uri="{FF2B5EF4-FFF2-40B4-BE49-F238E27FC236}">
                  <a16:creationId xmlns:a16="http://schemas.microsoft.com/office/drawing/2014/main" id="{E108ED11-CB77-40ED-AD18-B4500095C339}"/>
                </a:ext>
              </a:extLst>
            </p:cNvPr>
            <p:cNvSpPr/>
            <p:nvPr/>
          </p:nvSpPr>
          <p:spPr>
            <a:xfrm>
              <a:off x="6100171" y="3791570"/>
              <a:ext cx="2591726" cy="738664"/>
            </a:xfrm>
            <a:prstGeom prst="rect">
              <a:avLst/>
            </a:prstGeom>
          </p:spPr>
          <p:txBody>
            <a:bodyPr wrap="square">
              <a:spAutoFit/>
            </a:bodyPr>
            <a:lstStyle/>
            <a:p>
              <a:r>
                <a:rPr lang="sv-SE" sz="1050" b="1" dirty="0" err="1"/>
                <a:t>Bearing</a:t>
              </a:r>
              <a:r>
                <a:rPr lang="sv-SE" sz="1050" b="1" dirty="0"/>
                <a:t> </a:t>
              </a:r>
              <a:r>
                <a:rPr lang="sv-SE" sz="1050" b="1" dirty="0" err="1"/>
                <a:t>boxes</a:t>
              </a:r>
              <a:endParaRPr lang="sv-SE" sz="1050" dirty="0"/>
            </a:p>
            <a:p>
              <a:r>
                <a:rPr lang="sv-SE" sz="1050" dirty="0" err="1"/>
                <a:t>Guarantees</a:t>
              </a:r>
              <a:r>
                <a:rPr lang="sv-SE" sz="1050" dirty="0"/>
                <a:t> an </a:t>
              </a:r>
              <a:r>
                <a:rPr lang="sv-SE" sz="1050" dirty="0" err="1"/>
                <a:t>easy</a:t>
              </a:r>
              <a:r>
                <a:rPr lang="sv-SE" sz="1050" dirty="0"/>
                <a:t>-to-</a:t>
              </a:r>
              <a:r>
                <a:rPr lang="sv-SE" sz="1050" dirty="0" err="1"/>
                <a:t>open</a:t>
              </a:r>
              <a:r>
                <a:rPr lang="sv-SE" sz="1050" dirty="0"/>
                <a:t> </a:t>
              </a:r>
              <a:r>
                <a:rPr lang="sv-SE" sz="1050" dirty="0" err="1"/>
                <a:t>unit</a:t>
              </a:r>
              <a:r>
                <a:rPr lang="sv-SE" sz="1050" dirty="0"/>
                <a:t> for </a:t>
              </a:r>
              <a:r>
                <a:rPr lang="sv-SE" sz="1050" dirty="0" err="1"/>
                <a:t>smoother</a:t>
              </a:r>
              <a:r>
                <a:rPr lang="sv-SE" sz="1050" dirty="0"/>
                <a:t>, </a:t>
              </a:r>
              <a:r>
                <a:rPr lang="sv-SE" sz="1050" dirty="0" err="1"/>
                <a:t>more</a:t>
              </a:r>
              <a:r>
                <a:rPr lang="sv-SE" sz="1050" dirty="0"/>
                <a:t> </a:t>
              </a:r>
              <a:r>
                <a:rPr lang="sv-SE" sz="1050" dirty="0" err="1"/>
                <a:t>efficient</a:t>
              </a:r>
              <a:r>
                <a:rPr lang="sv-SE" sz="1050" dirty="0"/>
                <a:t> </a:t>
              </a:r>
              <a:r>
                <a:rPr lang="sv-SE" sz="1050" dirty="0" err="1"/>
                <a:t>maintenance</a:t>
              </a:r>
              <a:endParaRPr lang="sv-SE" sz="1050" dirty="0"/>
            </a:p>
          </p:txBody>
        </p:sp>
      </p:grpSp>
      <p:grpSp>
        <p:nvGrpSpPr>
          <p:cNvPr id="32" name="Grupp 44">
            <a:extLst>
              <a:ext uri="{FF2B5EF4-FFF2-40B4-BE49-F238E27FC236}">
                <a16:creationId xmlns:a16="http://schemas.microsoft.com/office/drawing/2014/main" id="{BEBC8FC3-3F7D-4015-807F-ECC7D5409B2D}"/>
              </a:ext>
            </a:extLst>
          </p:cNvPr>
          <p:cNvGrpSpPr/>
          <p:nvPr/>
        </p:nvGrpSpPr>
        <p:grpSpPr>
          <a:xfrm>
            <a:off x="860276" y="5098629"/>
            <a:ext cx="3071051" cy="778896"/>
            <a:chOff x="863346" y="5145552"/>
            <a:chExt cx="4094734" cy="778896"/>
          </a:xfrm>
        </p:grpSpPr>
        <p:pic>
          <p:nvPicPr>
            <p:cNvPr id="33" name="Bildobjekt 25">
              <a:extLst>
                <a:ext uri="{FF2B5EF4-FFF2-40B4-BE49-F238E27FC236}">
                  <a16:creationId xmlns:a16="http://schemas.microsoft.com/office/drawing/2014/main" id="{A8A4DC5A-06AB-4C38-8068-B7EE8DB957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63346" y="5145552"/>
              <a:ext cx="778896" cy="778896"/>
            </a:xfrm>
            <a:prstGeom prst="rect">
              <a:avLst/>
            </a:prstGeom>
          </p:spPr>
        </p:pic>
        <p:sp>
          <p:nvSpPr>
            <p:cNvPr id="34" name="Rektangel 33">
              <a:extLst>
                <a:ext uri="{FF2B5EF4-FFF2-40B4-BE49-F238E27FC236}">
                  <a16:creationId xmlns:a16="http://schemas.microsoft.com/office/drawing/2014/main" id="{A241E7F1-5237-404D-821F-BB7A62CA4065}"/>
                </a:ext>
              </a:extLst>
            </p:cNvPr>
            <p:cNvSpPr/>
            <p:nvPr/>
          </p:nvSpPr>
          <p:spPr>
            <a:xfrm>
              <a:off x="1766914" y="5145552"/>
              <a:ext cx="3191166" cy="577081"/>
            </a:xfrm>
            <a:prstGeom prst="rect">
              <a:avLst/>
            </a:prstGeom>
          </p:spPr>
          <p:txBody>
            <a:bodyPr wrap="square">
              <a:spAutoFit/>
            </a:bodyPr>
            <a:lstStyle/>
            <a:p>
              <a:r>
                <a:rPr lang="sv-SE" sz="1050" b="1" dirty="0" err="1"/>
                <a:t>PowerArc</a:t>
              </a:r>
              <a:r>
                <a:rPr lang="sv-SE" sz="1050" b="1" dirty="0"/>
                <a:t>™</a:t>
              </a:r>
              <a:endParaRPr lang="sv-SE" sz="1050" dirty="0"/>
            </a:p>
            <a:p>
              <a:r>
                <a:rPr lang="sv-SE" sz="1050" dirty="0" err="1"/>
                <a:t>Improves</a:t>
              </a:r>
              <a:r>
                <a:rPr lang="sv-SE" sz="1050" dirty="0"/>
                <a:t> </a:t>
              </a:r>
              <a:r>
                <a:rPr lang="sv-SE" sz="1050" dirty="0" err="1"/>
                <a:t>plate</a:t>
              </a:r>
              <a:r>
                <a:rPr lang="sv-SE" sz="1050" dirty="0"/>
                <a:t> </a:t>
              </a:r>
              <a:r>
                <a:rPr lang="sv-SE" sz="1050" dirty="0" err="1"/>
                <a:t>rigidity</a:t>
              </a:r>
              <a:r>
                <a:rPr lang="sv-SE" sz="1050" dirty="0"/>
                <a:t> for </a:t>
              </a:r>
              <a:br>
                <a:rPr lang="sv-SE" sz="1050" dirty="0"/>
              </a:br>
              <a:r>
                <a:rPr lang="sv-SE" sz="1050" dirty="0" err="1"/>
                <a:t>longer</a:t>
              </a:r>
              <a:r>
                <a:rPr lang="sv-SE" sz="1050" dirty="0"/>
                <a:t> </a:t>
              </a:r>
              <a:r>
                <a:rPr lang="sv-SE" sz="1050" dirty="0" err="1"/>
                <a:t>lifetime</a:t>
              </a:r>
              <a:endParaRPr lang="sv-SE" sz="1050" dirty="0"/>
            </a:p>
          </p:txBody>
        </p:sp>
      </p:grpSp>
      <p:grpSp>
        <p:nvGrpSpPr>
          <p:cNvPr id="35" name="Grupp 35">
            <a:extLst>
              <a:ext uri="{FF2B5EF4-FFF2-40B4-BE49-F238E27FC236}">
                <a16:creationId xmlns:a16="http://schemas.microsoft.com/office/drawing/2014/main" id="{1C494F3E-0BAC-477D-AA6E-3F4C7DB8CD47}"/>
              </a:ext>
            </a:extLst>
          </p:cNvPr>
          <p:cNvGrpSpPr/>
          <p:nvPr/>
        </p:nvGrpSpPr>
        <p:grpSpPr>
          <a:xfrm>
            <a:off x="3961876" y="5098629"/>
            <a:ext cx="2634647" cy="778896"/>
            <a:chOff x="5179035" y="5041214"/>
            <a:chExt cx="3512862" cy="778896"/>
          </a:xfrm>
        </p:grpSpPr>
        <p:pic>
          <p:nvPicPr>
            <p:cNvPr id="36" name="Bildobjekt 4">
              <a:extLst>
                <a:ext uri="{FF2B5EF4-FFF2-40B4-BE49-F238E27FC236}">
                  <a16:creationId xmlns:a16="http://schemas.microsoft.com/office/drawing/2014/main" id="{11B619F9-69D1-49D1-A82B-68E3D0BA4D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179035" y="5041214"/>
              <a:ext cx="778896" cy="778896"/>
            </a:xfrm>
            <a:prstGeom prst="rect">
              <a:avLst/>
            </a:prstGeom>
          </p:spPr>
        </p:pic>
        <p:sp>
          <p:nvSpPr>
            <p:cNvPr id="37" name="Rektangel 34">
              <a:extLst>
                <a:ext uri="{FF2B5EF4-FFF2-40B4-BE49-F238E27FC236}">
                  <a16:creationId xmlns:a16="http://schemas.microsoft.com/office/drawing/2014/main" id="{E35AD1C6-4060-4EDA-BDB0-4E97CED7BB0B}"/>
                </a:ext>
              </a:extLst>
            </p:cNvPr>
            <p:cNvSpPr/>
            <p:nvPr/>
          </p:nvSpPr>
          <p:spPr>
            <a:xfrm>
              <a:off x="6100171" y="5041214"/>
              <a:ext cx="2591726" cy="577081"/>
            </a:xfrm>
            <a:prstGeom prst="rect">
              <a:avLst/>
            </a:prstGeom>
          </p:spPr>
          <p:txBody>
            <a:bodyPr wrap="square">
              <a:spAutoFit/>
            </a:bodyPr>
            <a:lstStyle/>
            <a:p>
              <a:r>
                <a:rPr lang="sv-SE" sz="1050" b="1" dirty="0" err="1"/>
                <a:t>OmegaPort</a:t>
              </a:r>
              <a:r>
                <a:rPr lang="sv-SE" sz="1050" b="1" dirty="0"/>
                <a:t>™ </a:t>
              </a:r>
              <a:endParaRPr lang="sv-SE" sz="1050" dirty="0"/>
            </a:p>
            <a:p>
              <a:r>
                <a:rPr lang="sv-SE" sz="1050" dirty="0" err="1"/>
                <a:t>Enhances</a:t>
              </a:r>
              <a:r>
                <a:rPr lang="sv-SE" sz="1050" dirty="0"/>
                <a:t> media </a:t>
              </a:r>
              <a:r>
                <a:rPr lang="sv-SE" sz="1050" dirty="0" err="1"/>
                <a:t>flow</a:t>
              </a:r>
              <a:r>
                <a:rPr lang="sv-SE" sz="1050" dirty="0"/>
                <a:t> and </a:t>
              </a:r>
              <a:r>
                <a:rPr lang="sv-SE" sz="1050" dirty="0" err="1"/>
                <a:t>thermal</a:t>
              </a:r>
              <a:r>
                <a:rPr lang="sv-SE" sz="1050" dirty="0"/>
                <a:t> </a:t>
              </a:r>
              <a:r>
                <a:rPr lang="sv-SE" sz="1050" dirty="0" err="1"/>
                <a:t>efficiency</a:t>
              </a:r>
              <a:endParaRPr lang="sv-SE" sz="1050" dirty="0"/>
            </a:p>
          </p:txBody>
        </p:sp>
      </p:grpSp>
      <p:pic>
        <p:nvPicPr>
          <p:cNvPr id="38" name="Picture 37">
            <a:extLst>
              <a:ext uri="{FF2B5EF4-FFF2-40B4-BE49-F238E27FC236}">
                <a16:creationId xmlns:a16="http://schemas.microsoft.com/office/drawing/2014/main" id="{2C8F6FA1-1439-4813-AF5C-555C47F7BEBE}"/>
              </a:ext>
            </a:extLst>
          </p:cNvPr>
          <p:cNvPicPr>
            <a:picLocks noChangeAspect="1"/>
          </p:cNvPicPr>
          <p:nvPr/>
        </p:nvPicPr>
        <p:blipFill rotWithShape="1">
          <a:blip r:embed="rId10"/>
          <a:srcRect t="4607" r="5244" b="884"/>
          <a:stretch/>
        </p:blipFill>
        <p:spPr>
          <a:xfrm>
            <a:off x="7350460" y="2011486"/>
            <a:ext cx="4586833" cy="3538941"/>
          </a:xfrm>
          <a:prstGeom prst="rect">
            <a:avLst/>
          </a:prstGeom>
        </p:spPr>
      </p:pic>
    </p:spTree>
    <p:extLst>
      <p:ext uri="{BB962C8B-B14F-4D97-AF65-F5344CB8AC3E}">
        <p14:creationId xmlns:p14="http://schemas.microsoft.com/office/powerpoint/2010/main" val="3432529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3250"/>
                            </p:stCondLst>
                            <p:childTnLst>
                              <p:par>
                                <p:cTn id="23" presetID="42"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par>
                          <p:cTn id="28" fill="hold">
                            <p:stCondLst>
                              <p:cond delay="4250"/>
                            </p:stCondLst>
                            <p:childTnLst>
                              <p:par>
                                <p:cTn id="29" presetID="42" presetClass="entr" presetSubtype="0" fill="hold" nodeType="afterEffect">
                                  <p:stCondLst>
                                    <p:cond delay="25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500"/>
                            </p:stCondLst>
                            <p:childTnLst>
                              <p:par>
                                <p:cTn id="35" presetID="42" presetClass="entr" presetSubtype="0" fill="hold" nodeType="afterEffect">
                                  <p:stCondLst>
                                    <p:cond delay="25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childTnLst>
                          </p:cTn>
                        </p:par>
                        <p:par>
                          <p:cTn id="40" fill="hold">
                            <p:stCondLst>
                              <p:cond delay="6750"/>
                            </p:stCondLst>
                            <p:childTnLst>
                              <p:par>
                                <p:cTn id="41" presetID="42" presetClass="entr" presetSubtype="0" fill="hold" nodeType="afterEffect">
                                  <p:stCondLst>
                                    <p:cond delay="25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8000"/>
                            </p:stCondLst>
                            <p:childTnLst>
                              <p:par>
                                <p:cTn id="47" presetID="42" presetClass="entr" presetSubtype="0" fill="hold" nodeType="afterEffect">
                                  <p:stCondLst>
                                    <p:cond delay="25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A04103-E041-4B6B-9AF0-F79F4A19D789}"/>
              </a:ext>
            </a:extLst>
          </p:cNvPr>
          <p:cNvSpPr>
            <a:spLocks noGrp="1"/>
          </p:cNvSpPr>
          <p:nvPr>
            <p:ph type="body" sz="quarter" idx="20"/>
          </p:nvPr>
        </p:nvSpPr>
        <p:spPr/>
        <p:txBody>
          <a:bodyPr/>
          <a:lstStyle/>
          <a:p>
            <a:pPr marL="0" indent="0">
              <a:buNone/>
            </a:pPr>
            <a:r>
              <a:rPr lang="en-GB" dirty="0"/>
              <a:t>“Optimizing the Design”</a:t>
            </a:r>
          </a:p>
          <a:p>
            <a:endParaRPr lang="en-GB" dirty="0"/>
          </a:p>
        </p:txBody>
      </p:sp>
      <p:sp>
        <p:nvSpPr>
          <p:cNvPr id="3" name="Text Placeholder 2">
            <a:extLst>
              <a:ext uri="{FF2B5EF4-FFF2-40B4-BE49-F238E27FC236}">
                <a16:creationId xmlns:a16="http://schemas.microsoft.com/office/drawing/2014/main" id="{6D36A603-E1E1-4A1D-9889-79271A229112}"/>
              </a:ext>
            </a:extLst>
          </p:cNvPr>
          <p:cNvSpPr>
            <a:spLocks noGrp="1"/>
          </p:cNvSpPr>
          <p:nvPr>
            <p:ph type="body" sz="quarter" idx="21"/>
          </p:nvPr>
        </p:nvSpPr>
        <p:spPr>
          <a:xfrm>
            <a:off x="8893620" y="4561024"/>
            <a:ext cx="2974529" cy="1096826"/>
          </a:xfrm>
        </p:spPr>
        <p:txBody>
          <a:bodyPr/>
          <a:lstStyle/>
          <a:p>
            <a:r>
              <a:rPr lang="en-GB" dirty="0"/>
              <a:t>Omar V. Feliciano, Sales Manager</a:t>
            </a:r>
          </a:p>
          <a:p>
            <a:r>
              <a:rPr lang="en-GB" dirty="0"/>
              <a:t>Energy Division- HVAC</a:t>
            </a:r>
          </a:p>
          <a:p>
            <a:r>
              <a:rPr lang="en-GB" dirty="0"/>
              <a:t>West Region</a:t>
            </a:r>
          </a:p>
        </p:txBody>
      </p:sp>
      <p:sp>
        <p:nvSpPr>
          <p:cNvPr id="4" name="Date Placeholder 3">
            <a:extLst>
              <a:ext uri="{FF2B5EF4-FFF2-40B4-BE49-F238E27FC236}">
                <a16:creationId xmlns:a16="http://schemas.microsoft.com/office/drawing/2014/main" id="{BE4E8151-1955-4F1C-B54A-97E40D236A31}"/>
              </a:ext>
            </a:extLst>
          </p:cNvPr>
          <p:cNvSpPr>
            <a:spLocks noGrp="1"/>
          </p:cNvSpPr>
          <p:nvPr>
            <p:ph type="dt" sz="half" idx="26"/>
          </p:nvPr>
        </p:nvSpPr>
        <p:spPr/>
        <p:txBody>
          <a:bodyPr/>
          <a:lstStyle/>
          <a:p>
            <a:fld id="{74DD21C0-EE81-41FF-9DCB-588A16D41EC9}" type="datetime1">
              <a:rPr lang="en-GB" noProof="0" smtClean="0"/>
              <a:pPr/>
              <a:t>11/06/2020</a:t>
            </a:fld>
            <a:endParaRPr lang="en-GB" noProof="0" dirty="0"/>
          </a:p>
        </p:txBody>
      </p:sp>
      <p:sp>
        <p:nvSpPr>
          <p:cNvPr id="5" name="Footer Placeholder 4">
            <a:extLst>
              <a:ext uri="{FF2B5EF4-FFF2-40B4-BE49-F238E27FC236}">
                <a16:creationId xmlns:a16="http://schemas.microsoft.com/office/drawing/2014/main" id="{F5E59C83-EE18-4B91-BB5C-0C82ECD55FF7}"/>
              </a:ext>
            </a:extLst>
          </p:cNvPr>
          <p:cNvSpPr>
            <a:spLocks noGrp="1"/>
          </p:cNvSpPr>
          <p:nvPr>
            <p:ph type="ftr" sz="quarter" idx="27"/>
          </p:nvPr>
        </p:nvSpPr>
        <p:spPr/>
        <p:txBody>
          <a:bodyPr/>
          <a:lstStyle/>
          <a:p>
            <a:r>
              <a:rPr lang="en-GB" noProof="0"/>
              <a:t>| © Alfa Laval</a:t>
            </a:r>
            <a:endParaRPr lang="en-GB" noProof="0" dirty="0"/>
          </a:p>
        </p:txBody>
      </p:sp>
      <p:sp>
        <p:nvSpPr>
          <p:cNvPr id="6" name="Slide Number Placeholder 5">
            <a:extLst>
              <a:ext uri="{FF2B5EF4-FFF2-40B4-BE49-F238E27FC236}">
                <a16:creationId xmlns:a16="http://schemas.microsoft.com/office/drawing/2014/main" id="{2749F0A0-2477-463F-9C7B-D43FD3AA85AA}"/>
              </a:ext>
            </a:extLst>
          </p:cNvPr>
          <p:cNvSpPr>
            <a:spLocks noGrp="1"/>
          </p:cNvSpPr>
          <p:nvPr>
            <p:ph type="sldNum" sz="quarter" idx="28"/>
          </p:nvPr>
        </p:nvSpPr>
        <p:spPr/>
        <p:txBody>
          <a:bodyPr/>
          <a:lstStyle/>
          <a:p>
            <a:fld id="{E1781896-7108-754B-A195-4B41D5296C65}" type="slidenum">
              <a:rPr lang="en-GB" noProof="0" smtClean="0"/>
              <a:pPr/>
              <a:t>2</a:t>
            </a:fld>
            <a:r>
              <a:rPr lang="en-GB" noProof="0"/>
              <a:t> |</a:t>
            </a:r>
            <a:endParaRPr lang="en-GB" noProof="0" dirty="0"/>
          </a:p>
        </p:txBody>
      </p:sp>
      <p:pic>
        <p:nvPicPr>
          <p:cNvPr id="7" name="Picture Placeholder 6">
            <a:extLst>
              <a:ext uri="{FF2B5EF4-FFF2-40B4-BE49-F238E27FC236}">
                <a16:creationId xmlns:a16="http://schemas.microsoft.com/office/drawing/2014/main" id="{254B4F01-FAFF-4E2B-80BC-899C77CBE56F}"/>
              </a:ext>
            </a:extLst>
          </p:cNvPr>
          <p:cNvPicPr>
            <a:picLocks noGrp="1" noChangeAspect="1"/>
          </p:cNvPicPr>
          <p:nvPr>
            <p:ph type="pic" sz="quarter" idx="29"/>
          </p:nvPr>
        </p:nvPicPr>
        <p:blipFill>
          <a:blip r:embed="rId3"/>
          <a:srcRect t="239" b="239"/>
          <a:stretch>
            <a:fillRect/>
          </a:stretch>
        </p:blipFill>
        <p:spPr>
          <a:xfrm>
            <a:off x="0" y="0"/>
            <a:ext cx="7546975" cy="3913188"/>
          </a:xfrm>
          <a:prstGeom prst="rect">
            <a:avLst/>
          </a:prstGeom>
        </p:spPr>
      </p:pic>
      <p:sp>
        <p:nvSpPr>
          <p:cNvPr id="9" name="Rectangle 8">
            <a:extLst>
              <a:ext uri="{FF2B5EF4-FFF2-40B4-BE49-F238E27FC236}">
                <a16:creationId xmlns:a16="http://schemas.microsoft.com/office/drawing/2014/main" id="{4AD1305A-3D45-457D-A1E5-E81D6DDCFCA1}"/>
              </a:ext>
            </a:extLst>
          </p:cNvPr>
          <p:cNvSpPr/>
          <p:nvPr/>
        </p:nvSpPr>
        <p:spPr>
          <a:xfrm>
            <a:off x="528320" y="4022415"/>
            <a:ext cx="6096000" cy="1077218"/>
          </a:xfrm>
          <a:prstGeom prst="rect">
            <a:avLst/>
          </a:prstGeom>
        </p:spPr>
        <p:txBody>
          <a:bodyPr>
            <a:spAutoFit/>
          </a:bodyPr>
          <a:lstStyle/>
          <a:p>
            <a:r>
              <a:rPr lang="en-US" sz="3200" b="1" kern="0" dirty="0">
                <a:solidFill>
                  <a:srgbClr val="11387F"/>
                </a:solidFill>
                <a:ea typeface="+mj-ea"/>
                <a:cs typeface="+mj-cs"/>
              </a:rPr>
              <a:t>Plate Heat Exchangers in the HVAC Industry</a:t>
            </a:r>
            <a:endParaRPr lang="en-US" dirty="0"/>
          </a:p>
        </p:txBody>
      </p:sp>
    </p:spTree>
    <p:extLst>
      <p:ext uri="{BB962C8B-B14F-4D97-AF65-F5344CB8AC3E}">
        <p14:creationId xmlns:p14="http://schemas.microsoft.com/office/powerpoint/2010/main" val="11804577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61DD7-28E4-4BCF-B0FC-ED90FD1EB210}"/>
              </a:ext>
            </a:extLst>
          </p:cNvPr>
          <p:cNvSpPr>
            <a:spLocks noGrp="1"/>
          </p:cNvSpPr>
          <p:nvPr>
            <p:ph type="dt" sz="half" idx="28"/>
          </p:nvPr>
        </p:nvSpPr>
        <p:spPr/>
        <p:txBody>
          <a:bodyPr/>
          <a:lstStyle/>
          <a:p>
            <a:fld id="{3F87FD98-5E08-423D-8499-7BB9B01C21DD}" type="datetime1">
              <a:rPr lang="en-GB" noProof="0" smtClean="0"/>
              <a:t>11/06/2020</a:t>
            </a:fld>
            <a:endParaRPr lang="en-GB" noProof="0" dirty="0"/>
          </a:p>
        </p:txBody>
      </p:sp>
      <p:sp>
        <p:nvSpPr>
          <p:cNvPr id="3" name="Footer Placeholder 2">
            <a:extLst>
              <a:ext uri="{FF2B5EF4-FFF2-40B4-BE49-F238E27FC236}">
                <a16:creationId xmlns:a16="http://schemas.microsoft.com/office/drawing/2014/main" id="{36708380-85ED-4AF4-B8B6-B305642B3DD1}"/>
              </a:ext>
            </a:extLst>
          </p:cNvPr>
          <p:cNvSpPr>
            <a:spLocks noGrp="1"/>
          </p:cNvSpPr>
          <p:nvPr>
            <p:ph type="ftr" sz="quarter" idx="29"/>
          </p:nvPr>
        </p:nvSpPr>
        <p:spPr/>
        <p:txBody>
          <a:bodyPr/>
          <a:lstStyle/>
          <a:p>
            <a:r>
              <a:rPr lang="en-GB" noProof="0"/>
              <a:t>| © Alfa Laval</a:t>
            </a:r>
            <a:endParaRPr lang="en-GB" noProof="0" dirty="0"/>
          </a:p>
        </p:txBody>
      </p:sp>
      <p:sp>
        <p:nvSpPr>
          <p:cNvPr id="4" name="Slide Number Placeholder 3">
            <a:extLst>
              <a:ext uri="{FF2B5EF4-FFF2-40B4-BE49-F238E27FC236}">
                <a16:creationId xmlns:a16="http://schemas.microsoft.com/office/drawing/2014/main" id="{67A1FB79-2CA9-44AF-BC33-E299A5B7D3C6}"/>
              </a:ext>
            </a:extLst>
          </p:cNvPr>
          <p:cNvSpPr>
            <a:spLocks noGrp="1"/>
          </p:cNvSpPr>
          <p:nvPr>
            <p:ph type="sldNum" sz="quarter" idx="30"/>
          </p:nvPr>
        </p:nvSpPr>
        <p:spPr/>
        <p:txBody>
          <a:bodyPr/>
          <a:lstStyle/>
          <a:p>
            <a:fld id="{E1781896-7108-754B-A195-4B41D5296C65}" type="slidenum">
              <a:rPr lang="en-GB" noProof="0" smtClean="0"/>
              <a:pPr/>
              <a:t>3</a:t>
            </a:fld>
            <a:r>
              <a:rPr lang="en-GB" noProof="0"/>
              <a:t> |</a:t>
            </a:r>
            <a:endParaRPr lang="en-GB" noProof="0" dirty="0"/>
          </a:p>
        </p:txBody>
      </p:sp>
      <p:sp>
        <p:nvSpPr>
          <p:cNvPr id="5" name="Title 4">
            <a:extLst>
              <a:ext uri="{FF2B5EF4-FFF2-40B4-BE49-F238E27FC236}">
                <a16:creationId xmlns:a16="http://schemas.microsoft.com/office/drawing/2014/main" id="{48D24843-DB49-4784-B6C9-5E217FB715C0}"/>
              </a:ext>
            </a:extLst>
          </p:cNvPr>
          <p:cNvSpPr>
            <a:spLocks noGrp="1"/>
          </p:cNvSpPr>
          <p:nvPr>
            <p:ph type="title"/>
          </p:nvPr>
        </p:nvSpPr>
        <p:spPr/>
        <p:txBody>
          <a:bodyPr/>
          <a:lstStyle/>
          <a:p>
            <a:r>
              <a:rPr lang="en-US" sz="4000" dirty="0"/>
              <a:t>Safety Message</a:t>
            </a:r>
          </a:p>
        </p:txBody>
      </p:sp>
      <p:sp>
        <p:nvSpPr>
          <p:cNvPr id="6" name="Text Placeholder 5">
            <a:extLst>
              <a:ext uri="{FF2B5EF4-FFF2-40B4-BE49-F238E27FC236}">
                <a16:creationId xmlns:a16="http://schemas.microsoft.com/office/drawing/2014/main" id="{3B3C68CF-F80D-4E72-A607-B19852995B1A}"/>
              </a:ext>
            </a:extLst>
          </p:cNvPr>
          <p:cNvSpPr>
            <a:spLocks noGrp="1"/>
          </p:cNvSpPr>
          <p:nvPr>
            <p:ph type="body" sz="quarter" idx="35"/>
          </p:nvPr>
        </p:nvSpPr>
        <p:spPr/>
        <p:txBody>
          <a:bodyPr/>
          <a:lstStyle/>
          <a:p>
            <a:endParaRPr lang="en-US"/>
          </a:p>
        </p:txBody>
      </p:sp>
      <p:sp>
        <p:nvSpPr>
          <p:cNvPr id="8" name="Content Placeholder 2">
            <a:extLst>
              <a:ext uri="{FF2B5EF4-FFF2-40B4-BE49-F238E27FC236}">
                <a16:creationId xmlns:a16="http://schemas.microsoft.com/office/drawing/2014/main" id="{18D5CB59-B4C8-493A-BC45-7A4A287D25AA}"/>
              </a:ext>
            </a:extLst>
          </p:cNvPr>
          <p:cNvSpPr txBox="1">
            <a:spLocks/>
          </p:cNvSpPr>
          <p:nvPr/>
        </p:nvSpPr>
        <p:spPr>
          <a:xfrm>
            <a:off x="7116136" y="1980000"/>
            <a:ext cx="4717327" cy="3756432"/>
          </a:xfrm>
          <a:prstGeom prst="rect">
            <a:avLst/>
          </a:prstGeom>
        </p:spPr>
        <p:txBody>
          <a:bodyPr vert="horz" lIns="0" tIns="45720" rIns="0" bIns="45720" rtlCol="0">
            <a:norm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US" dirty="0"/>
              <a:t>Please stay safe and follow all Guidelines regarding Covid-19.</a:t>
            </a:r>
          </a:p>
          <a:p>
            <a:pPr>
              <a:lnSpc>
                <a:spcPct val="90000"/>
              </a:lnSpc>
            </a:pPr>
            <a:r>
              <a:rPr lang="en-US" dirty="0"/>
              <a:t>Our priorities at Alfa Laval are the health and safety of our employees – as well as our customers. At the same time, we’re focused on business continuity – continuing to meet and exceed your expectations. We’ve also taken several proactive steps to ensure the well-being of our teams, while continuing to provide high levels of customer service.</a:t>
            </a:r>
          </a:p>
          <a:p>
            <a:pPr>
              <a:lnSpc>
                <a:spcPct val="90000"/>
              </a:lnSpc>
            </a:pPr>
            <a:endParaRPr lang="en-US" dirty="0"/>
          </a:p>
          <a:p>
            <a:pPr>
              <a:lnSpc>
                <a:spcPct val="90000"/>
              </a:lnSpc>
            </a:pPr>
            <a:endParaRPr lang="en-US" dirty="0"/>
          </a:p>
          <a:p>
            <a:pPr marL="0">
              <a:lnSpc>
                <a:spcPct val="90000"/>
              </a:lnSpc>
              <a:buFont typeface="Arial" panose="020B0604020202020204" pitchFamily="34" charset="0"/>
              <a:buNone/>
            </a:pPr>
            <a:endParaRPr lang="en-US" dirty="0"/>
          </a:p>
          <a:p>
            <a:pPr>
              <a:lnSpc>
                <a:spcPct val="90000"/>
              </a:lnSpc>
            </a:pPr>
            <a:endParaRPr lang="en-US" dirty="0"/>
          </a:p>
          <a:p>
            <a:pPr marL="0">
              <a:lnSpc>
                <a:spcPct val="90000"/>
              </a:lnSpc>
              <a:buFont typeface="Arial" panose="020B0604020202020204" pitchFamily="34" charset="0"/>
              <a:buNone/>
            </a:pPr>
            <a:endParaRPr lang="en-US" dirty="0"/>
          </a:p>
          <a:p>
            <a:pPr>
              <a:lnSpc>
                <a:spcPct val="90000"/>
              </a:lnSpc>
            </a:pPr>
            <a:endParaRPr lang="en-US" dirty="0"/>
          </a:p>
        </p:txBody>
      </p:sp>
      <p:pic>
        <p:nvPicPr>
          <p:cNvPr id="9" name="Picture 8">
            <a:extLst>
              <a:ext uri="{FF2B5EF4-FFF2-40B4-BE49-F238E27FC236}">
                <a16:creationId xmlns:a16="http://schemas.microsoft.com/office/drawing/2014/main" id="{BC873BB1-21C1-4B40-A86F-C44D4463F984}"/>
              </a:ext>
            </a:extLst>
          </p:cNvPr>
          <p:cNvPicPr>
            <a:picLocks noChangeAspect="1"/>
          </p:cNvPicPr>
          <p:nvPr/>
        </p:nvPicPr>
        <p:blipFill>
          <a:blip r:embed="rId2"/>
          <a:stretch>
            <a:fillRect/>
          </a:stretch>
        </p:blipFill>
        <p:spPr>
          <a:xfrm>
            <a:off x="909408" y="2115441"/>
            <a:ext cx="5506286" cy="3485549"/>
          </a:xfrm>
          <a:custGeom>
            <a:avLst/>
            <a:gdLst>
              <a:gd name="connsiteX0" fmla="*/ 256666 w 6679616"/>
              <a:gd name="connsiteY0" fmla="*/ 0 h 4808787"/>
              <a:gd name="connsiteX1" fmla="*/ 6679616 w 6679616"/>
              <a:gd name="connsiteY1" fmla="*/ 0 h 4808787"/>
              <a:gd name="connsiteX2" fmla="*/ 6679616 w 6679616"/>
              <a:gd name="connsiteY2" fmla="*/ 4258876 h 4808787"/>
              <a:gd name="connsiteX3" fmla="*/ 6679616 w 6679616"/>
              <a:gd name="connsiteY3" fmla="*/ 4289955 h 4808787"/>
              <a:gd name="connsiteX4" fmla="*/ 6679616 w 6679616"/>
              <a:gd name="connsiteY4" fmla="*/ 4295457 h 4808787"/>
              <a:gd name="connsiteX5" fmla="*/ 6422951 w 6679616"/>
              <a:gd name="connsiteY5" fmla="*/ 4552122 h 4808787"/>
              <a:gd name="connsiteX6" fmla="*/ 6203092 w 6679616"/>
              <a:gd name="connsiteY6" fmla="*/ 4552122 h 4808787"/>
              <a:gd name="connsiteX7" fmla="*/ 256665 w 6679616"/>
              <a:gd name="connsiteY7" fmla="*/ 4552122 h 4808787"/>
              <a:gd name="connsiteX8" fmla="*/ 0 w 6679616"/>
              <a:gd name="connsiteY8" fmla="*/ 4808787 h 4808787"/>
              <a:gd name="connsiteX9" fmla="*/ 0 w 6679616"/>
              <a:gd name="connsiteY9" fmla="*/ 4552122 h 4808787"/>
              <a:gd name="connsiteX10" fmla="*/ 0 w 6679616"/>
              <a:gd name="connsiteY10" fmla="*/ 4289956 h 4808787"/>
              <a:gd name="connsiteX11" fmla="*/ 0 w 6679616"/>
              <a:gd name="connsiteY11" fmla="*/ 4289955 h 4808787"/>
              <a:gd name="connsiteX12" fmla="*/ 0 w 6679616"/>
              <a:gd name="connsiteY12" fmla="*/ 4258876 h 4808787"/>
              <a:gd name="connsiteX13" fmla="*/ 0 w 6679616"/>
              <a:gd name="connsiteY13" fmla="*/ 1305169 h 4808787"/>
              <a:gd name="connsiteX14" fmla="*/ 0 w 6679616"/>
              <a:gd name="connsiteY14" fmla="*/ 207622 h 4808787"/>
              <a:gd name="connsiteX15" fmla="*/ 0 w 6679616"/>
              <a:gd name="connsiteY15" fmla="*/ 198233 h 4808787"/>
              <a:gd name="connsiteX16" fmla="*/ 1 w 6679616"/>
              <a:gd name="connsiteY16" fmla="*/ 198233 h 4808787"/>
              <a:gd name="connsiteX17" fmla="*/ 1 w 6679616"/>
              <a:gd name="connsiteY17" fmla="*/ 256665 h 4808787"/>
              <a:gd name="connsiteX18" fmla="*/ 256666 w 6679616"/>
              <a:gd name="connsiteY18" fmla="*/ 0 h 4808787"/>
              <a:gd name="connsiteX0" fmla="*/ 256666 w 6679616"/>
              <a:gd name="connsiteY0" fmla="*/ 0 h 4808787"/>
              <a:gd name="connsiteX1" fmla="*/ 6679616 w 6679616"/>
              <a:gd name="connsiteY1" fmla="*/ 0 h 4808787"/>
              <a:gd name="connsiteX2" fmla="*/ 6679616 w 6679616"/>
              <a:gd name="connsiteY2" fmla="*/ 4258876 h 4808787"/>
              <a:gd name="connsiteX3" fmla="*/ 6679616 w 6679616"/>
              <a:gd name="connsiteY3" fmla="*/ 4289955 h 4808787"/>
              <a:gd name="connsiteX4" fmla="*/ 6679616 w 6679616"/>
              <a:gd name="connsiteY4" fmla="*/ 4295457 h 4808787"/>
              <a:gd name="connsiteX5" fmla="*/ 6422951 w 6679616"/>
              <a:gd name="connsiteY5" fmla="*/ 4552122 h 4808787"/>
              <a:gd name="connsiteX6" fmla="*/ 6203092 w 6679616"/>
              <a:gd name="connsiteY6" fmla="*/ 4552122 h 4808787"/>
              <a:gd name="connsiteX7" fmla="*/ 301115 w 6679616"/>
              <a:gd name="connsiteY7" fmla="*/ 4555299 h 4808787"/>
              <a:gd name="connsiteX8" fmla="*/ 0 w 6679616"/>
              <a:gd name="connsiteY8" fmla="*/ 4808787 h 4808787"/>
              <a:gd name="connsiteX9" fmla="*/ 0 w 6679616"/>
              <a:gd name="connsiteY9" fmla="*/ 4552122 h 4808787"/>
              <a:gd name="connsiteX10" fmla="*/ 0 w 6679616"/>
              <a:gd name="connsiteY10" fmla="*/ 4289956 h 4808787"/>
              <a:gd name="connsiteX11" fmla="*/ 0 w 6679616"/>
              <a:gd name="connsiteY11" fmla="*/ 4289955 h 4808787"/>
              <a:gd name="connsiteX12" fmla="*/ 0 w 6679616"/>
              <a:gd name="connsiteY12" fmla="*/ 4258876 h 4808787"/>
              <a:gd name="connsiteX13" fmla="*/ 0 w 6679616"/>
              <a:gd name="connsiteY13" fmla="*/ 1305169 h 4808787"/>
              <a:gd name="connsiteX14" fmla="*/ 0 w 6679616"/>
              <a:gd name="connsiteY14" fmla="*/ 207622 h 4808787"/>
              <a:gd name="connsiteX15" fmla="*/ 0 w 6679616"/>
              <a:gd name="connsiteY15" fmla="*/ 198233 h 4808787"/>
              <a:gd name="connsiteX16" fmla="*/ 1 w 6679616"/>
              <a:gd name="connsiteY16" fmla="*/ 198233 h 4808787"/>
              <a:gd name="connsiteX17" fmla="*/ 1 w 6679616"/>
              <a:gd name="connsiteY17" fmla="*/ 256665 h 4808787"/>
              <a:gd name="connsiteX18" fmla="*/ 256666 w 6679616"/>
              <a:gd name="connsiteY18" fmla="*/ 0 h 4808787"/>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7465 w 6685966"/>
              <a:gd name="connsiteY7" fmla="*/ 4555299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253490 w 6685966"/>
              <a:gd name="connsiteY7" fmla="*/ 4558476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285240 w 6685966"/>
              <a:gd name="connsiteY7" fmla="*/ 4523535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1305169 h 4862786"/>
              <a:gd name="connsiteX13" fmla="*/ 6350 w 6685966"/>
              <a:gd name="connsiteY13" fmla="*/ 207622 h 4862786"/>
              <a:gd name="connsiteX14" fmla="*/ 6350 w 6685966"/>
              <a:gd name="connsiteY14" fmla="*/ 198233 h 4862786"/>
              <a:gd name="connsiteX15" fmla="*/ 6351 w 6685966"/>
              <a:gd name="connsiteY15" fmla="*/ 198233 h 4862786"/>
              <a:gd name="connsiteX16" fmla="*/ 6351 w 6685966"/>
              <a:gd name="connsiteY16" fmla="*/ 256665 h 4862786"/>
              <a:gd name="connsiteX17" fmla="*/ 263016 w 6685966"/>
              <a:gd name="connsiteY17"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1305169 h 4862786"/>
              <a:gd name="connsiteX12" fmla="*/ 6350 w 6685966"/>
              <a:gd name="connsiteY12" fmla="*/ 207622 h 4862786"/>
              <a:gd name="connsiteX13" fmla="*/ 6350 w 6685966"/>
              <a:gd name="connsiteY13" fmla="*/ 198233 h 4862786"/>
              <a:gd name="connsiteX14" fmla="*/ 6351 w 6685966"/>
              <a:gd name="connsiteY14" fmla="*/ 198233 h 4862786"/>
              <a:gd name="connsiteX15" fmla="*/ 6351 w 6685966"/>
              <a:gd name="connsiteY15" fmla="*/ 256665 h 4862786"/>
              <a:gd name="connsiteX16" fmla="*/ 263016 w 6685966"/>
              <a:gd name="connsiteY16"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1305169 h 4862786"/>
              <a:gd name="connsiteX11" fmla="*/ 6350 w 6685966"/>
              <a:gd name="connsiteY11" fmla="*/ 207622 h 4862786"/>
              <a:gd name="connsiteX12" fmla="*/ 6350 w 6685966"/>
              <a:gd name="connsiteY12" fmla="*/ 198233 h 4862786"/>
              <a:gd name="connsiteX13" fmla="*/ 6351 w 6685966"/>
              <a:gd name="connsiteY13" fmla="*/ 198233 h 4862786"/>
              <a:gd name="connsiteX14" fmla="*/ 6351 w 6685966"/>
              <a:gd name="connsiteY14" fmla="*/ 256665 h 4862786"/>
              <a:gd name="connsiteX15" fmla="*/ 263016 w 6685966"/>
              <a:gd name="connsiteY15"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0 w 6685966"/>
              <a:gd name="connsiteY9" fmla="*/ 4536240 h 4862786"/>
              <a:gd name="connsiteX10" fmla="*/ 6350 w 6685966"/>
              <a:gd name="connsiteY10" fmla="*/ 1305169 h 4862786"/>
              <a:gd name="connsiteX11" fmla="*/ 6350 w 6685966"/>
              <a:gd name="connsiteY11" fmla="*/ 207622 h 4862786"/>
              <a:gd name="connsiteX12" fmla="*/ 6350 w 6685966"/>
              <a:gd name="connsiteY12" fmla="*/ 198233 h 4862786"/>
              <a:gd name="connsiteX13" fmla="*/ 6351 w 6685966"/>
              <a:gd name="connsiteY13" fmla="*/ 198233 h 4862786"/>
              <a:gd name="connsiteX14" fmla="*/ 6351 w 6685966"/>
              <a:gd name="connsiteY14" fmla="*/ 256665 h 4862786"/>
              <a:gd name="connsiteX15" fmla="*/ 263016 w 6685966"/>
              <a:gd name="connsiteY15"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301115 w 6685966"/>
              <a:gd name="connsiteY6" fmla="*/ 4552123 h 4862786"/>
              <a:gd name="connsiteX7" fmla="*/ 0 w 6685966"/>
              <a:gd name="connsiteY7" fmla="*/ 4862786 h 4862786"/>
              <a:gd name="connsiteX8" fmla="*/ 0 w 6685966"/>
              <a:gd name="connsiteY8" fmla="*/ 4536240 h 4862786"/>
              <a:gd name="connsiteX9" fmla="*/ 6350 w 6685966"/>
              <a:gd name="connsiteY9" fmla="*/ 1305169 h 4862786"/>
              <a:gd name="connsiteX10" fmla="*/ 6350 w 6685966"/>
              <a:gd name="connsiteY10" fmla="*/ 207622 h 4862786"/>
              <a:gd name="connsiteX11" fmla="*/ 6350 w 6685966"/>
              <a:gd name="connsiteY11" fmla="*/ 198233 h 4862786"/>
              <a:gd name="connsiteX12" fmla="*/ 6351 w 6685966"/>
              <a:gd name="connsiteY12" fmla="*/ 198233 h 4862786"/>
              <a:gd name="connsiteX13" fmla="*/ 6351 w 6685966"/>
              <a:gd name="connsiteY13" fmla="*/ 256665 h 4862786"/>
              <a:gd name="connsiteX14" fmla="*/ 263016 w 6685966"/>
              <a:gd name="connsiteY14" fmla="*/ 0 h 4862786"/>
              <a:gd name="connsiteX0" fmla="*/ 263016 w 6685966"/>
              <a:gd name="connsiteY0" fmla="*/ 0 h 4862786"/>
              <a:gd name="connsiteX1" fmla="*/ 6685966 w 6685966"/>
              <a:gd name="connsiteY1" fmla="*/ 0 h 4862786"/>
              <a:gd name="connsiteX2" fmla="*/ 6685966 w 6685966"/>
              <a:gd name="connsiteY2" fmla="*/ 4289955 h 4862786"/>
              <a:gd name="connsiteX3" fmla="*/ 6685966 w 6685966"/>
              <a:gd name="connsiteY3" fmla="*/ 4295457 h 4862786"/>
              <a:gd name="connsiteX4" fmla="*/ 6429301 w 6685966"/>
              <a:gd name="connsiteY4" fmla="*/ 4552122 h 4862786"/>
              <a:gd name="connsiteX5" fmla="*/ 301115 w 6685966"/>
              <a:gd name="connsiteY5" fmla="*/ 4552123 h 4862786"/>
              <a:gd name="connsiteX6" fmla="*/ 0 w 6685966"/>
              <a:gd name="connsiteY6" fmla="*/ 4862786 h 4862786"/>
              <a:gd name="connsiteX7" fmla="*/ 0 w 6685966"/>
              <a:gd name="connsiteY7" fmla="*/ 4536240 h 4862786"/>
              <a:gd name="connsiteX8" fmla="*/ 6350 w 6685966"/>
              <a:gd name="connsiteY8" fmla="*/ 1305169 h 4862786"/>
              <a:gd name="connsiteX9" fmla="*/ 6350 w 6685966"/>
              <a:gd name="connsiteY9" fmla="*/ 207622 h 4862786"/>
              <a:gd name="connsiteX10" fmla="*/ 6350 w 6685966"/>
              <a:gd name="connsiteY10" fmla="*/ 198233 h 4862786"/>
              <a:gd name="connsiteX11" fmla="*/ 6351 w 6685966"/>
              <a:gd name="connsiteY11" fmla="*/ 198233 h 4862786"/>
              <a:gd name="connsiteX12" fmla="*/ 6351 w 6685966"/>
              <a:gd name="connsiteY12" fmla="*/ 256665 h 4862786"/>
              <a:gd name="connsiteX13" fmla="*/ 263016 w 6685966"/>
              <a:gd name="connsiteY13" fmla="*/ 0 h 4862786"/>
              <a:gd name="connsiteX0" fmla="*/ 263016 w 6685966"/>
              <a:gd name="connsiteY0" fmla="*/ 0 h 4862786"/>
              <a:gd name="connsiteX1" fmla="*/ 6685966 w 6685966"/>
              <a:gd name="connsiteY1" fmla="*/ 0 h 4862786"/>
              <a:gd name="connsiteX2" fmla="*/ 6685966 w 6685966"/>
              <a:gd name="connsiteY2" fmla="*/ 4289955 h 4862786"/>
              <a:gd name="connsiteX3" fmla="*/ 6685966 w 6685966"/>
              <a:gd name="connsiteY3" fmla="*/ 4295457 h 4862786"/>
              <a:gd name="connsiteX4" fmla="*/ 6194351 w 6685966"/>
              <a:gd name="connsiteY4" fmla="*/ 4504476 h 4862786"/>
              <a:gd name="connsiteX5" fmla="*/ 301115 w 6685966"/>
              <a:gd name="connsiteY5" fmla="*/ 4552123 h 4862786"/>
              <a:gd name="connsiteX6" fmla="*/ 0 w 6685966"/>
              <a:gd name="connsiteY6" fmla="*/ 4862786 h 4862786"/>
              <a:gd name="connsiteX7" fmla="*/ 0 w 6685966"/>
              <a:gd name="connsiteY7" fmla="*/ 4536240 h 4862786"/>
              <a:gd name="connsiteX8" fmla="*/ 6350 w 6685966"/>
              <a:gd name="connsiteY8" fmla="*/ 1305169 h 4862786"/>
              <a:gd name="connsiteX9" fmla="*/ 6350 w 6685966"/>
              <a:gd name="connsiteY9" fmla="*/ 207622 h 4862786"/>
              <a:gd name="connsiteX10" fmla="*/ 6350 w 6685966"/>
              <a:gd name="connsiteY10" fmla="*/ 198233 h 4862786"/>
              <a:gd name="connsiteX11" fmla="*/ 6351 w 6685966"/>
              <a:gd name="connsiteY11" fmla="*/ 198233 h 4862786"/>
              <a:gd name="connsiteX12" fmla="*/ 6351 w 6685966"/>
              <a:gd name="connsiteY12" fmla="*/ 256665 h 4862786"/>
              <a:gd name="connsiteX13" fmla="*/ 263016 w 6685966"/>
              <a:gd name="connsiteY13" fmla="*/ 0 h 4862786"/>
              <a:gd name="connsiteX0" fmla="*/ 263016 w 6685966"/>
              <a:gd name="connsiteY0" fmla="*/ 0 h 4862786"/>
              <a:gd name="connsiteX1" fmla="*/ 6685966 w 6685966"/>
              <a:gd name="connsiteY1" fmla="*/ 0 h 4862786"/>
              <a:gd name="connsiteX2" fmla="*/ 6685966 w 6685966"/>
              <a:gd name="connsiteY2" fmla="*/ 4289955 h 4862786"/>
              <a:gd name="connsiteX3" fmla="*/ 6355766 w 6685966"/>
              <a:gd name="connsiteY3" fmla="*/ 4276398 h 4862786"/>
              <a:gd name="connsiteX4" fmla="*/ 6194351 w 6685966"/>
              <a:gd name="connsiteY4" fmla="*/ 4504476 h 4862786"/>
              <a:gd name="connsiteX5" fmla="*/ 301115 w 6685966"/>
              <a:gd name="connsiteY5" fmla="*/ 4552123 h 4862786"/>
              <a:gd name="connsiteX6" fmla="*/ 0 w 6685966"/>
              <a:gd name="connsiteY6" fmla="*/ 4862786 h 4862786"/>
              <a:gd name="connsiteX7" fmla="*/ 0 w 6685966"/>
              <a:gd name="connsiteY7" fmla="*/ 4536240 h 4862786"/>
              <a:gd name="connsiteX8" fmla="*/ 6350 w 6685966"/>
              <a:gd name="connsiteY8" fmla="*/ 1305169 h 4862786"/>
              <a:gd name="connsiteX9" fmla="*/ 6350 w 6685966"/>
              <a:gd name="connsiteY9" fmla="*/ 207622 h 4862786"/>
              <a:gd name="connsiteX10" fmla="*/ 6350 w 6685966"/>
              <a:gd name="connsiteY10" fmla="*/ 198233 h 4862786"/>
              <a:gd name="connsiteX11" fmla="*/ 6351 w 6685966"/>
              <a:gd name="connsiteY11" fmla="*/ 198233 h 4862786"/>
              <a:gd name="connsiteX12" fmla="*/ 6351 w 6685966"/>
              <a:gd name="connsiteY12" fmla="*/ 256665 h 4862786"/>
              <a:gd name="connsiteX13" fmla="*/ 263016 w 6685966"/>
              <a:gd name="connsiteY13" fmla="*/ 0 h 4862786"/>
              <a:gd name="connsiteX0" fmla="*/ 263016 w 6685966"/>
              <a:gd name="connsiteY0" fmla="*/ 0 h 4862786"/>
              <a:gd name="connsiteX1" fmla="*/ 6685966 w 6685966"/>
              <a:gd name="connsiteY1" fmla="*/ 0 h 4862786"/>
              <a:gd name="connsiteX2" fmla="*/ 6355766 w 6685966"/>
              <a:gd name="connsiteY2" fmla="*/ 4276398 h 4862786"/>
              <a:gd name="connsiteX3" fmla="*/ 6194351 w 6685966"/>
              <a:gd name="connsiteY3" fmla="*/ 450447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355766 w 6685966"/>
              <a:gd name="connsiteY2" fmla="*/ 4276398 h 4862786"/>
              <a:gd name="connsiteX3" fmla="*/ 6194351 w 6685966"/>
              <a:gd name="connsiteY3" fmla="*/ 450447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194351 w 6685966"/>
              <a:gd name="connsiteY3" fmla="*/ 450447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264201 w 6685966"/>
              <a:gd name="connsiteY3" fmla="*/ 451400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6350 w 6685966"/>
              <a:gd name="connsiteY8" fmla="*/ 198233 h 4862786"/>
              <a:gd name="connsiteX9" fmla="*/ 6351 w 6685966"/>
              <a:gd name="connsiteY9" fmla="*/ 198233 h 4862786"/>
              <a:gd name="connsiteX10" fmla="*/ 6351 w 6685966"/>
              <a:gd name="connsiteY10" fmla="*/ 256665 h 4862786"/>
              <a:gd name="connsiteX11" fmla="*/ 263016 w 6685966"/>
              <a:gd name="connsiteY11"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6350 w 6685966"/>
              <a:gd name="connsiteY8" fmla="*/ 198233 h 4862786"/>
              <a:gd name="connsiteX9" fmla="*/ 6351 w 6685966"/>
              <a:gd name="connsiteY9" fmla="*/ 198233 h 4862786"/>
              <a:gd name="connsiteX10" fmla="*/ 263016 w 6685966"/>
              <a:gd name="connsiteY10"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6350 w 6685966"/>
              <a:gd name="connsiteY8" fmla="*/ 198233 h 4862786"/>
              <a:gd name="connsiteX9" fmla="*/ 263016 w 6685966"/>
              <a:gd name="connsiteY9"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263016 w 6685966"/>
              <a:gd name="connsiteY8"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3175 w 6685966"/>
              <a:gd name="connsiteY7" fmla="*/ 280680 h 4862786"/>
              <a:gd name="connsiteX8" fmla="*/ 263016 w 6685966"/>
              <a:gd name="connsiteY8"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3175 w 6685966"/>
              <a:gd name="connsiteY7" fmla="*/ 280680 h 4862786"/>
              <a:gd name="connsiteX8" fmla="*/ 263016 w 6685966"/>
              <a:gd name="connsiteY8"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9850 w 6685966"/>
              <a:gd name="connsiteY7" fmla="*/ 312445 h 4862786"/>
              <a:gd name="connsiteX8" fmla="*/ 263016 w 6685966"/>
              <a:gd name="connsiteY8" fmla="*/ 0 h 4862786"/>
              <a:gd name="connsiteX0" fmla="*/ 269457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269457 w 6692407"/>
              <a:gd name="connsiteY8" fmla="*/ 0 h 4862786"/>
              <a:gd name="connsiteX0" fmla="*/ 269457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269457 w 6692407"/>
              <a:gd name="connsiteY8" fmla="*/ 0 h 4862786"/>
              <a:gd name="connsiteX0" fmla="*/ 374232 w 6692407"/>
              <a:gd name="connsiteY0" fmla="*/ 0 h 4865962"/>
              <a:gd name="connsiteX1" fmla="*/ 6692407 w 6692407"/>
              <a:gd name="connsiteY1" fmla="*/ 3176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74232 w 6692407"/>
              <a:gd name="connsiteY8" fmla="*/ 0 h 4865962"/>
              <a:gd name="connsiteX0" fmla="*/ 352007 w 6692407"/>
              <a:gd name="connsiteY0" fmla="*/ 28588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52007 w 6692407"/>
              <a:gd name="connsiteY8" fmla="*/ 28588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63529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479007 w 6692407"/>
              <a:gd name="connsiteY0" fmla="*/ 38117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479007 w 6692407"/>
              <a:gd name="connsiteY8" fmla="*/ 38117 h 4862786"/>
              <a:gd name="connsiteX0" fmla="*/ 310732 w 6692407"/>
              <a:gd name="connsiteY0" fmla="*/ 0 h 4865962"/>
              <a:gd name="connsiteX1" fmla="*/ 6692407 w 6692407"/>
              <a:gd name="connsiteY1" fmla="*/ 3176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10732 w 6692407"/>
              <a:gd name="connsiteY8" fmla="*/ 0 h 4865962"/>
              <a:gd name="connsiteX0" fmla="*/ 310732 w 6692407"/>
              <a:gd name="connsiteY0" fmla="*/ 0 h 4865962"/>
              <a:gd name="connsiteX1" fmla="*/ 6692407 w 6692407"/>
              <a:gd name="connsiteY1" fmla="*/ 85764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10732 w 6692407"/>
              <a:gd name="connsiteY8" fmla="*/ 0 h 4865962"/>
              <a:gd name="connsiteX0" fmla="*/ 310732 w 6692407"/>
              <a:gd name="connsiteY0" fmla="*/ 0 h 4865962"/>
              <a:gd name="connsiteX1" fmla="*/ 6692407 w 6692407"/>
              <a:gd name="connsiteY1" fmla="*/ 63529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10732 w 6692407"/>
              <a:gd name="connsiteY8" fmla="*/ 0 h 4865962"/>
              <a:gd name="connsiteX0" fmla="*/ 304291 w 6685966"/>
              <a:gd name="connsiteY0" fmla="*/ 0 h 4865962"/>
              <a:gd name="connsiteX1" fmla="*/ 6685966 w 6685966"/>
              <a:gd name="connsiteY1" fmla="*/ 63529 h 4865962"/>
              <a:gd name="connsiteX2" fmla="*/ 6682791 w 6685966"/>
              <a:gd name="connsiteY2" fmla="*/ 4247810 h 4865962"/>
              <a:gd name="connsiteX3" fmla="*/ 6381676 w 6685966"/>
              <a:gd name="connsiteY3" fmla="*/ 4552123 h 4865962"/>
              <a:gd name="connsiteX4" fmla="*/ 301115 w 6685966"/>
              <a:gd name="connsiteY4" fmla="*/ 4555299 h 4865962"/>
              <a:gd name="connsiteX5" fmla="*/ 0 w 6685966"/>
              <a:gd name="connsiteY5" fmla="*/ 4865962 h 4865962"/>
              <a:gd name="connsiteX6" fmla="*/ 0 w 6685966"/>
              <a:gd name="connsiteY6" fmla="*/ 4539416 h 4865962"/>
              <a:gd name="connsiteX7" fmla="*/ 3175 w 6685966"/>
              <a:gd name="connsiteY7" fmla="*/ 528442 h 4865962"/>
              <a:gd name="connsiteX8" fmla="*/ 304291 w 6685966"/>
              <a:gd name="connsiteY8" fmla="*/ 0 h 4865962"/>
              <a:gd name="connsiteX0" fmla="*/ 313816 w 6685966"/>
              <a:gd name="connsiteY0" fmla="*/ 73058 h 4802433"/>
              <a:gd name="connsiteX1" fmla="*/ 6685966 w 6685966"/>
              <a:gd name="connsiteY1" fmla="*/ 0 h 4802433"/>
              <a:gd name="connsiteX2" fmla="*/ 6682791 w 6685966"/>
              <a:gd name="connsiteY2" fmla="*/ 4184281 h 4802433"/>
              <a:gd name="connsiteX3" fmla="*/ 6381676 w 6685966"/>
              <a:gd name="connsiteY3" fmla="*/ 4488594 h 4802433"/>
              <a:gd name="connsiteX4" fmla="*/ 301115 w 6685966"/>
              <a:gd name="connsiteY4" fmla="*/ 4491770 h 4802433"/>
              <a:gd name="connsiteX5" fmla="*/ 0 w 6685966"/>
              <a:gd name="connsiteY5" fmla="*/ 4802433 h 4802433"/>
              <a:gd name="connsiteX6" fmla="*/ 0 w 6685966"/>
              <a:gd name="connsiteY6" fmla="*/ 4475887 h 4802433"/>
              <a:gd name="connsiteX7" fmla="*/ 3175 w 6685966"/>
              <a:gd name="connsiteY7" fmla="*/ 464913 h 4802433"/>
              <a:gd name="connsiteX8" fmla="*/ 313816 w 6685966"/>
              <a:gd name="connsiteY8" fmla="*/ 73058 h 4802433"/>
              <a:gd name="connsiteX0" fmla="*/ 304291 w 6685966"/>
              <a:gd name="connsiteY0" fmla="*/ 0 h 4805609"/>
              <a:gd name="connsiteX1" fmla="*/ 6685966 w 6685966"/>
              <a:gd name="connsiteY1" fmla="*/ 3176 h 4805609"/>
              <a:gd name="connsiteX2" fmla="*/ 6682791 w 6685966"/>
              <a:gd name="connsiteY2" fmla="*/ 4187457 h 4805609"/>
              <a:gd name="connsiteX3" fmla="*/ 6381676 w 6685966"/>
              <a:gd name="connsiteY3" fmla="*/ 4491770 h 4805609"/>
              <a:gd name="connsiteX4" fmla="*/ 301115 w 6685966"/>
              <a:gd name="connsiteY4" fmla="*/ 4494946 h 4805609"/>
              <a:gd name="connsiteX5" fmla="*/ 0 w 6685966"/>
              <a:gd name="connsiteY5" fmla="*/ 4805609 h 4805609"/>
              <a:gd name="connsiteX6" fmla="*/ 0 w 6685966"/>
              <a:gd name="connsiteY6" fmla="*/ 4479063 h 4805609"/>
              <a:gd name="connsiteX7" fmla="*/ 3175 w 6685966"/>
              <a:gd name="connsiteY7" fmla="*/ 468089 h 4805609"/>
              <a:gd name="connsiteX8" fmla="*/ 304291 w 6685966"/>
              <a:gd name="connsiteY8" fmla="*/ 0 h 4805609"/>
              <a:gd name="connsiteX0" fmla="*/ 313884 w 6695559"/>
              <a:gd name="connsiteY0" fmla="*/ 0 h 4805609"/>
              <a:gd name="connsiteX1" fmla="*/ 6695559 w 6695559"/>
              <a:gd name="connsiteY1" fmla="*/ 3176 h 4805609"/>
              <a:gd name="connsiteX2" fmla="*/ 6692384 w 6695559"/>
              <a:gd name="connsiteY2" fmla="*/ 4187457 h 4805609"/>
              <a:gd name="connsiteX3" fmla="*/ 6391269 w 6695559"/>
              <a:gd name="connsiteY3" fmla="*/ 4491770 h 4805609"/>
              <a:gd name="connsiteX4" fmla="*/ 310708 w 6695559"/>
              <a:gd name="connsiteY4" fmla="*/ 4494946 h 4805609"/>
              <a:gd name="connsiteX5" fmla="*/ 9593 w 6695559"/>
              <a:gd name="connsiteY5" fmla="*/ 4805609 h 4805609"/>
              <a:gd name="connsiteX6" fmla="*/ 9593 w 6695559"/>
              <a:gd name="connsiteY6" fmla="*/ 4479063 h 4805609"/>
              <a:gd name="connsiteX7" fmla="*/ 68 w 6695559"/>
              <a:gd name="connsiteY7" fmla="*/ 309267 h 4805609"/>
              <a:gd name="connsiteX8" fmla="*/ 313884 w 6695559"/>
              <a:gd name="connsiteY8" fmla="*/ 0 h 4805609"/>
              <a:gd name="connsiteX0" fmla="*/ 304291 w 6685966"/>
              <a:gd name="connsiteY0" fmla="*/ 0 h 4805609"/>
              <a:gd name="connsiteX1" fmla="*/ 6685966 w 6685966"/>
              <a:gd name="connsiteY1" fmla="*/ 3176 h 4805609"/>
              <a:gd name="connsiteX2" fmla="*/ 6682791 w 6685966"/>
              <a:gd name="connsiteY2" fmla="*/ 4187457 h 4805609"/>
              <a:gd name="connsiteX3" fmla="*/ 6381676 w 6685966"/>
              <a:gd name="connsiteY3" fmla="*/ 4491770 h 4805609"/>
              <a:gd name="connsiteX4" fmla="*/ 301115 w 6685966"/>
              <a:gd name="connsiteY4" fmla="*/ 4494946 h 4805609"/>
              <a:gd name="connsiteX5" fmla="*/ 0 w 6685966"/>
              <a:gd name="connsiteY5" fmla="*/ 4805609 h 4805609"/>
              <a:gd name="connsiteX6" fmla="*/ 0 w 6685966"/>
              <a:gd name="connsiteY6" fmla="*/ 4479063 h 4805609"/>
              <a:gd name="connsiteX7" fmla="*/ 98425 w 6685966"/>
              <a:gd name="connsiteY7" fmla="*/ 407737 h 4805609"/>
              <a:gd name="connsiteX8" fmla="*/ 304291 w 6685966"/>
              <a:gd name="connsiteY8" fmla="*/ 0 h 4805609"/>
              <a:gd name="connsiteX0" fmla="*/ 317045 w 6698720"/>
              <a:gd name="connsiteY0" fmla="*/ 0 h 4805609"/>
              <a:gd name="connsiteX1" fmla="*/ 6698720 w 6698720"/>
              <a:gd name="connsiteY1" fmla="*/ 3176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7045 w 6698720"/>
              <a:gd name="connsiteY8" fmla="*/ 0 h 4805609"/>
              <a:gd name="connsiteX0" fmla="*/ 297995 w 6698720"/>
              <a:gd name="connsiteY0" fmla="*/ 0 h 4802433"/>
              <a:gd name="connsiteX1" fmla="*/ 6698720 w 6698720"/>
              <a:gd name="connsiteY1" fmla="*/ 0 h 4802433"/>
              <a:gd name="connsiteX2" fmla="*/ 6695545 w 6698720"/>
              <a:gd name="connsiteY2" fmla="*/ 4184281 h 4802433"/>
              <a:gd name="connsiteX3" fmla="*/ 6394430 w 6698720"/>
              <a:gd name="connsiteY3" fmla="*/ 4488594 h 4802433"/>
              <a:gd name="connsiteX4" fmla="*/ 313869 w 6698720"/>
              <a:gd name="connsiteY4" fmla="*/ 4491770 h 4802433"/>
              <a:gd name="connsiteX5" fmla="*/ 12754 w 6698720"/>
              <a:gd name="connsiteY5" fmla="*/ 4802433 h 4802433"/>
              <a:gd name="connsiteX6" fmla="*/ 12754 w 6698720"/>
              <a:gd name="connsiteY6" fmla="*/ 4475887 h 4802433"/>
              <a:gd name="connsiteX7" fmla="*/ 54 w 6698720"/>
              <a:gd name="connsiteY7" fmla="*/ 306091 h 4802433"/>
              <a:gd name="connsiteX8" fmla="*/ 297995 w 6698720"/>
              <a:gd name="connsiteY8" fmla="*/ 0 h 4802433"/>
              <a:gd name="connsiteX0" fmla="*/ 345620 w 6698720"/>
              <a:gd name="connsiteY0" fmla="*/ 53999 h 4802433"/>
              <a:gd name="connsiteX1" fmla="*/ 6698720 w 6698720"/>
              <a:gd name="connsiteY1" fmla="*/ 0 h 4802433"/>
              <a:gd name="connsiteX2" fmla="*/ 6695545 w 6698720"/>
              <a:gd name="connsiteY2" fmla="*/ 4184281 h 4802433"/>
              <a:gd name="connsiteX3" fmla="*/ 6394430 w 6698720"/>
              <a:gd name="connsiteY3" fmla="*/ 4488594 h 4802433"/>
              <a:gd name="connsiteX4" fmla="*/ 313869 w 6698720"/>
              <a:gd name="connsiteY4" fmla="*/ 4491770 h 4802433"/>
              <a:gd name="connsiteX5" fmla="*/ 12754 w 6698720"/>
              <a:gd name="connsiteY5" fmla="*/ 4802433 h 4802433"/>
              <a:gd name="connsiteX6" fmla="*/ 12754 w 6698720"/>
              <a:gd name="connsiteY6" fmla="*/ 4475887 h 4802433"/>
              <a:gd name="connsiteX7" fmla="*/ 54 w 6698720"/>
              <a:gd name="connsiteY7" fmla="*/ 306091 h 4802433"/>
              <a:gd name="connsiteX8" fmla="*/ 345620 w 6698720"/>
              <a:gd name="connsiteY8" fmla="*/ 53999 h 4802433"/>
              <a:gd name="connsiteX0" fmla="*/ 310695 w 6698720"/>
              <a:gd name="connsiteY0" fmla="*/ 0 h 4805609"/>
              <a:gd name="connsiteX1" fmla="*/ 6698720 w 6698720"/>
              <a:gd name="connsiteY1" fmla="*/ 3176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0695 w 6698720"/>
              <a:gd name="connsiteY8" fmla="*/ 0 h 4805609"/>
              <a:gd name="connsiteX0" fmla="*/ 310695 w 6698720"/>
              <a:gd name="connsiteY0" fmla="*/ 0 h 4805609"/>
              <a:gd name="connsiteX1" fmla="*/ 6698720 w 6698720"/>
              <a:gd name="connsiteY1" fmla="*/ 168351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0695 w 6698720"/>
              <a:gd name="connsiteY8" fmla="*/ 0 h 4805609"/>
              <a:gd name="connsiteX0" fmla="*/ 310695 w 6698720"/>
              <a:gd name="connsiteY0" fmla="*/ 0 h 4805609"/>
              <a:gd name="connsiteX1" fmla="*/ 6698720 w 6698720"/>
              <a:gd name="connsiteY1" fmla="*/ 0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0695 w 6698720"/>
              <a:gd name="connsiteY8" fmla="*/ 0 h 4805609"/>
              <a:gd name="connsiteX0" fmla="*/ 310695 w 6698720"/>
              <a:gd name="connsiteY0" fmla="*/ 0 h 4808785"/>
              <a:gd name="connsiteX1" fmla="*/ 6698720 w 6698720"/>
              <a:gd name="connsiteY1" fmla="*/ 0 h 4808785"/>
              <a:gd name="connsiteX2" fmla="*/ 6695545 w 6698720"/>
              <a:gd name="connsiteY2" fmla="*/ 4187457 h 4808785"/>
              <a:gd name="connsiteX3" fmla="*/ 6394430 w 6698720"/>
              <a:gd name="connsiteY3" fmla="*/ 4491770 h 4808785"/>
              <a:gd name="connsiteX4" fmla="*/ 313869 w 6698720"/>
              <a:gd name="connsiteY4" fmla="*/ 4494946 h 4808785"/>
              <a:gd name="connsiteX5" fmla="*/ 6404 w 6698720"/>
              <a:gd name="connsiteY5" fmla="*/ 4808785 h 4808785"/>
              <a:gd name="connsiteX6" fmla="*/ 12754 w 6698720"/>
              <a:gd name="connsiteY6" fmla="*/ 4479063 h 4808785"/>
              <a:gd name="connsiteX7" fmla="*/ 54 w 6698720"/>
              <a:gd name="connsiteY7" fmla="*/ 309267 h 4808785"/>
              <a:gd name="connsiteX8" fmla="*/ 310695 w 6698720"/>
              <a:gd name="connsiteY8" fmla="*/ 0 h 4808785"/>
              <a:gd name="connsiteX0" fmla="*/ 310657 w 6698682"/>
              <a:gd name="connsiteY0" fmla="*/ 0 h 4808785"/>
              <a:gd name="connsiteX1" fmla="*/ 6698682 w 6698682"/>
              <a:gd name="connsiteY1" fmla="*/ 0 h 4808785"/>
              <a:gd name="connsiteX2" fmla="*/ 6695507 w 6698682"/>
              <a:gd name="connsiteY2" fmla="*/ 4187457 h 4808785"/>
              <a:gd name="connsiteX3" fmla="*/ 6394392 w 6698682"/>
              <a:gd name="connsiteY3" fmla="*/ 4491770 h 4808785"/>
              <a:gd name="connsiteX4" fmla="*/ 313831 w 6698682"/>
              <a:gd name="connsiteY4" fmla="*/ 4494946 h 4808785"/>
              <a:gd name="connsiteX5" fmla="*/ 6366 w 6698682"/>
              <a:gd name="connsiteY5" fmla="*/ 4808785 h 4808785"/>
              <a:gd name="connsiteX6" fmla="*/ 50816 w 6698682"/>
              <a:gd name="connsiteY6" fmla="*/ 4479064 h 4808785"/>
              <a:gd name="connsiteX7" fmla="*/ 16 w 6698682"/>
              <a:gd name="connsiteY7" fmla="*/ 309267 h 4808785"/>
              <a:gd name="connsiteX8" fmla="*/ 310657 w 6698682"/>
              <a:gd name="connsiteY8" fmla="*/ 0 h 4808785"/>
              <a:gd name="connsiteX0" fmla="*/ 310781 w 6698806"/>
              <a:gd name="connsiteY0" fmla="*/ 0 h 4808785"/>
              <a:gd name="connsiteX1" fmla="*/ 6698806 w 6698806"/>
              <a:gd name="connsiteY1" fmla="*/ 0 h 4808785"/>
              <a:gd name="connsiteX2" fmla="*/ 6695631 w 6698806"/>
              <a:gd name="connsiteY2" fmla="*/ 4187457 h 4808785"/>
              <a:gd name="connsiteX3" fmla="*/ 6394516 w 6698806"/>
              <a:gd name="connsiteY3" fmla="*/ 4491770 h 4808785"/>
              <a:gd name="connsiteX4" fmla="*/ 313955 w 6698806"/>
              <a:gd name="connsiteY4" fmla="*/ 4494946 h 4808785"/>
              <a:gd name="connsiteX5" fmla="*/ 6490 w 6698806"/>
              <a:gd name="connsiteY5" fmla="*/ 4808785 h 4808785"/>
              <a:gd name="connsiteX6" fmla="*/ 3315 w 6698806"/>
              <a:gd name="connsiteY6" fmla="*/ 4479065 h 4808785"/>
              <a:gd name="connsiteX7" fmla="*/ 140 w 6698806"/>
              <a:gd name="connsiteY7" fmla="*/ 309267 h 4808785"/>
              <a:gd name="connsiteX8" fmla="*/ 310781 w 6698806"/>
              <a:gd name="connsiteY8" fmla="*/ 0 h 480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8806" h="4808785">
                <a:moveTo>
                  <a:pt x="310781" y="0"/>
                </a:moveTo>
                <a:lnTo>
                  <a:pt x="6698806" y="0"/>
                </a:lnTo>
                <a:cubicBezTo>
                  <a:pt x="6697748" y="1414878"/>
                  <a:pt x="6696689" y="2772579"/>
                  <a:pt x="6695631" y="4187457"/>
                </a:cubicBezTo>
                <a:cubicBezTo>
                  <a:pt x="6697473" y="4349143"/>
                  <a:pt x="6571193" y="4494946"/>
                  <a:pt x="6394516" y="4491770"/>
                </a:cubicBezTo>
                <a:lnTo>
                  <a:pt x="313955" y="4494946"/>
                </a:lnTo>
                <a:cubicBezTo>
                  <a:pt x="140453" y="4498123"/>
                  <a:pt x="6490" y="4667033"/>
                  <a:pt x="6490" y="4808785"/>
                </a:cubicBezTo>
                <a:cubicBezTo>
                  <a:pt x="5432" y="4698878"/>
                  <a:pt x="4373" y="4588972"/>
                  <a:pt x="3315" y="4479065"/>
                </a:cubicBezTo>
                <a:cubicBezTo>
                  <a:pt x="4373" y="3703204"/>
                  <a:pt x="-918" y="1032268"/>
                  <a:pt x="140" y="309267"/>
                </a:cubicBezTo>
                <a:cubicBezTo>
                  <a:pt x="1029" y="193471"/>
                  <a:pt x="100342" y="7797"/>
                  <a:pt x="310781" y="0"/>
                </a:cubicBezTo>
                <a:close/>
              </a:path>
            </a:pathLst>
          </a:custGeom>
          <a:noFill/>
        </p:spPr>
      </p:pic>
    </p:spTree>
    <p:extLst>
      <p:ext uri="{BB962C8B-B14F-4D97-AF65-F5344CB8AC3E}">
        <p14:creationId xmlns:p14="http://schemas.microsoft.com/office/powerpoint/2010/main" val="124946690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7CAEAD-0D8A-4402-86E8-A50BD680B8E4}"/>
              </a:ext>
            </a:extLst>
          </p:cNvPr>
          <p:cNvSpPr>
            <a:spLocks noGrp="1"/>
          </p:cNvSpPr>
          <p:nvPr>
            <p:ph type="dt" sz="half" idx="28"/>
          </p:nvPr>
        </p:nvSpPr>
        <p:spPr/>
        <p:txBody>
          <a:bodyPr/>
          <a:lstStyle/>
          <a:p>
            <a:fld id="{3F87FD98-5E08-423D-8499-7BB9B01C21DD}" type="datetime1">
              <a:rPr lang="en-GB" noProof="0" smtClean="0"/>
              <a:t>11/06/2020</a:t>
            </a:fld>
            <a:endParaRPr lang="en-GB" noProof="0" dirty="0"/>
          </a:p>
        </p:txBody>
      </p:sp>
      <p:sp>
        <p:nvSpPr>
          <p:cNvPr id="3" name="Footer Placeholder 2">
            <a:extLst>
              <a:ext uri="{FF2B5EF4-FFF2-40B4-BE49-F238E27FC236}">
                <a16:creationId xmlns:a16="http://schemas.microsoft.com/office/drawing/2014/main" id="{2C6CB2AB-09B8-4C37-B29B-2B1BC11037AF}"/>
              </a:ext>
            </a:extLst>
          </p:cNvPr>
          <p:cNvSpPr>
            <a:spLocks noGrp="1"/>
          </p:cNvSpPr>
          <p:nvPr>
            <p:ph type="ftr" sz="quarter" idx="29"/>
          </p:nvPr>
        </p:nvSpPr>
        <p:spPr/>
        <p:txBody>
          <a:bodyPr/>
          <a:lstStyle/>
          <a:p>
            <a:r>
              <a:rPr lang="en-GB" noProof="0"/>
              <a:t>| © Alfa Laval</a:t>
            </a:r>
            <a:endParaRPr lang="en-GB" noProof="0" dirty="0"/>
          </a:p>
        </p:txBody>
      </p:sp>
      <p:sp>
        <p:nvSpPr>
          <p:cNvPr id="4" name="Slide Number Placeholder 3">
            <a:extLst>
              <a:ext uri="{FF2B5EF4-FFF2-40B4-BE49-F238E27FC236}">
                <a16:creationId xmlns:a16="http://schemas.microsoft.com/office/drawing/2014/main" id="{1A3D835B-443C-480F-B3AC-6E7F0AC550C5}"/>
              </a:ext>
            </a:extLst>
          </p:cNvPr>
          <p:cNvSpPr>
            <a:spLocks noGrp="1"/>
          </p:cNvSpPr>
          <p:nvPr>
            <p:ph type="sldNum" sz="quarter" idx="30"/>
          </p:nvPr>
        </p:nvSpPr>
        <p:spPr/>
        <p:txBody>
          <a:bodyPr/>
          <a:lstStyle/>
          <a:p>
            <a:fld id="{E1781896-7108-754B-A195-4B41D5296C65}" type="slidenum">
              <a:rPr lang="en-GB" noProof="0" smtClean="0"/>
              <a:pPr/>
              <a:t>4</a:t>
            </a:fld>
            <a:r>
              <a:rPr lang="en-GB" noProof="0"/>
              <a:t> |</a:t>
            </a:r>
            <a:endParaRPr lang="en-GB" noProof="0" dirty="0"/>
          </a:p>
        </p:txBody>
      </p:sp>
      <p:sp>
        <p:nvSpPr>
          <p:cNvPr id="5" name="Title 4">
            <a:extLst>
              <a:ext uri="{FF2B5EF4-FFF2-40B4-BE49-F238E27FC236}">
                <a16:creationId xmlns:a16="http://schemas.microsoft.com/office/drawing/2014/main" id="{78C5C388-37AC-4AF3-9EFE-224A71CE9624}"/>
              </a:ext>
            </a:extLst>
          </p:cNvPr>
          <p:cNvSpPr>
            <a:spLocks noGrp="1"/>
          </p:cNvSpPr>
          <p:nvPr>
            <p:ph type="title"/>
          </p:nvPr>
        </p:nvSpPr>
        <p:spPr/>
        <p:txBody>
          <a:bodyPr/>
          <a:lstStyle/>
          <a:p>
            <a:r>
              <a:rPr lang="en-US" sz="4000" dirty="0"/>
              <a:t>Alfa</a:t>
            </a:r>
            <a:r>
              <a:rPr lang="en-US" dirty="0"/>
              <a:t> </a:t>
            </a:r>
            <a:r>
              <a:rPr lang="en-US" sz="4000" dirty="0"/>
              <a:t>Laval</a:t>
            </a:r>
          </a:p>
        </p:txBody>
      </p:sp>
      <p:sp>
        <p:nvSpPr>
          <p:cNvPr id="9" name="Content Placeholder 2">
            <a:extLst>
              <a:ext uri="{FF2B5EF4-FFF2-40B4-BE49-F238E27FC236}">
                <a16:creationId xmlns:a16="http://schemas.microsoft.com/office/drawing/2014/main" id="{D6707159-FE52-48D7-912E-954CAB31D214}"/>
              </a:ext>
            </a:extLst>
          </p:cNvPr>
          <p:cNvSpPr txBox="1">
            <a:spLocks/>
          </p:cNvSpPr>
          <p:nvPr/>
        </p:nvSpPr>
        <p:spPr>
          <a:xfrm>
            <a:off x="657727" y="1890506"/>
            <a:ext cx="7936994" cy="4121150"/>
          </a:xfrm>
          <a:prstGeom prst="rect">
            <a:avLst/>
          </a:prstGeom>
        </p:spPr>
        <p:txBody>
          <a:bodyPr/>
          <a:lstStyle>
            <a:lvl1pPr marL="180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0"/>
              </a:spcBef>
              <a:spcAft>
                <a:spcPts val="60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800" dirty="0"/>
              <a:t>Alfa Laval is a leading global provider of specialized</a:t>
            </a:r>
            <a:br>
              <a:rPr lang="sv-SE" sz="1800" dirty="0"/>
            </a:br>
            <a:r>
              <a:rPr lang="sv-SE" sz="1800" dirty="0"/>
              <a:t>products and engineered solutions.</a:t>
            </a:r>
            <a:br>
              <a:rPr lang="sv-SE" sz="1800" dirty="0"/>
            </a:br>
            <a:endParaRPr lang="sv-SE" sz="1800" dirty="0"/>
          </a:p>
          <a:p>
            <a:r>
              <a:rPr lang="en-US" sz="1800" dirty="0"/>
              <a:t>A global company, founded in 1883 by Gustav de Laval</a:t>
            </a:r>
            <a:br>
              <a:rPr lang="en-US" sz="1800" dirty="0"/>
            </a:br>
            <a:endParaRPr lang="en-US" sz="1800" dirty="0"/>
          </a:p>
          <a:p>
            <a:r>
              <a:rPr lang="en-US" sz="1800" dirty="0"/>
              <a:t>Highly engineered products</a:t>
            </a:r>
            <a:br>
              <a:rPr lang="en-US" sz="1800" dirty="0"/>
            </a:br>
            <a:endParaRPr lang="en-US" sz="1800" dirty="0"/>
          </a:p>
          <a:p>
            <a:r>
              <a:rPr lang="en-US" sz="1800" dirty="0"/>
              <a:t>Global market leadership</a:t>
            </a:r>
            <a:br>
              <a:rPr lang="en-US" sz="1800" dirty="0"/>
            </a:br>
            <a:endParaRPr lang="en-US" sz="1800" dirty="0"/>
          </a:p>
          <a:p>
            <a:r>
              <a:rPr lang="en-US" sz="1800" dirty="0"/>
              <a:t>Large customer and geographical diversification</a:t>
            </a:r>
            <a:br>
              <a:rPr lang="en-US" sz="1800" dirty="0"/>
            </a:br>
            <a:endParaRPr lang="en-US" sz="1800" dirty="0"/>
          </a:p>
          <a:p>
            <a:r>
              <a:rPr lang="en-US" sz="1800" dirty="0"/>
              <a:t>Large base of installed products</a:t>
            </a:r>
          </a:p>
          <a:p>
            <a:endParaRPr lang="sv-SE" dirty="0"/>
          </a:p>
          <a:p>
            <a:endParaRPr lang="en-US" dirty="0"/>
          </a:p>
        </p:txBody>
      </p:sp>
      <p:pic>
        <p:nvPicPr>
          <p:cNvPr id="10" name="Picture 7" descr="C:\Documents and Settings\selumhn\Local Settings\Temporary Internet Files\Content.IE5\3PD0KLRO\MP900438929[1].jpg">
            <a:extLst>
              <a:ext uri="{FF2B5EF4-FFF2-40B4-BE49-F238E27FC236}">
                <a16:creationId xmlns:a16="http://schemas.microsoft.com/office/drawing/2014/main" id="{561EC6B3-3D5D-41E0-B410-083D24417EF2}"/>
              </a:ext>
            </a:extLst>
          </p:cNvPr>
          <p:cNvPicPr>
            <a:picLocks noChangeAspect="1" noChangeArrowheads="1"/>
          </p:cNvPicPr>
          <p:nvPr/>
        </p:nvPicPr>
        <p:blipFill>
          <a:blip r:embed="rId2" cstate="screen"/>
          <a:srcRect/>
          <a:stretch>
            <a:fillRect/>
          </a:stretch>
        </p:blipFill>
        <p:spPr bwMode="auto">
          <a:xfrm>
            <a:off x="6675167" y="1890506"/>
            <a:ext cx="3839108" cy="3855715"/>
          </a:xfrm>
          <a:prstGeom prst="rect">
            <a:avLst/>
          </a:prstGeom>
          <a:noFill/>
        </p:spPr>
      </p:pic>
    </p:spTree>
    <p:extLst>
      <p:ext uri="{BB962C8B-B14F-4D97-AF65-F5344CB8AC3E}">
        <p14:creationId xmlns:p14="http://schemas.microsoft.com/office/powerpoint/2010/main" val="44309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500"/>
                                        <p:tgtEl>
                                          <p:spTgt spid="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Effect transition="in" filter="fade">
                                      <p:cBhvr>
                                        <p:cTn id="29" dur="500"/>
                                        <p:tgtEl>
                                          <p:spTgt spid="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fade">
                                      <p:cBhvr>
                                        <p:cTn id="3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9B81E-6488-4D21-9333-4B0FB95D0BFD}"/>
              </a:ext>
            </a:extLst>
          </p:cNvPr>
          <p:cNvSpPr>
            <a:spLocks noGrp="1"/>
          </p:cNvSpPr>
          <p:nvPr>
            <p:ph type="dt" sz="half" idx="28"/>
          </p:nvPr>
        </p:nvSpPr>
        <p:spPr/>
        <p:txBody>
          <a:bodyPr/>
          <a:lstStyle/>
          <a:p>
            <a:fld id="{4B02E6E6-08E2-48F6-A6FE-9EF31616BBF1}" type="datetime1">
              <a:rPr lang="en-GB" noProof="0" smtClean="0"/>
              <a:t>11/06/2020</a:t>
            </a:fld>
            <a:endParaRPr lang="en-GB" noProof="0" dirty="0"/>
          </a:p>
        </p:txBody>
      </p:sp>
      <p:sp>
        <p:nvSpPr>
          <p:cNvPr id="3" name="Footer Placeholder 2">
            <a:extLst>
              <a:ext uri="{FF2B5EF4-FFF2-40B4-BE49-F238E27FC236}">
                <a16:creationId xmlns:a16="http://schemas.microsoft.com/office/drawing/2014/main" id="{9FB1E67D-ED63-44BD-8D9F-9F6687C3213F}"/>
              </a:ext>
            </a:extLst>
          </p:cNvPr>
          <p:cNvSpPr>
            <a:spLocks noGrp="1"/>
          </p:cNvSpPr>
          <p:nvPr>
            <p:ph type="ftr" sz="quarter" idx="29"/>
          </p:nvPr>
        </p:nvSpPr>
        <p:spPr/>
        <p:txBody>
          <a:bodyPr/>
          <a:lstStyle/>
          <a:p>
            <a:r>
              <a:rPr lang="en-GB" noProof="0"/>
              <a:t>| © Alfa Laval</a:t>
            </a:r>
            <a:endParaRPr lang="en-GB" noProof="0" dirty="0"/>
          </a:p>
        </p:txBody>
      </p:sp>
      <p:sp>
        <p:nvSpPr>
          <p:cNvPr id="4" name="Slide Number Placeholder 3">
            <a:extLst>
              <a:ext uri="{FF2B5EF4-FFF2-40B4-BE49-F238E27FC236}">
                <a16:creationId xmlns:a16="http://schemas.microsoft.com/office/drawing/2014/main" id="{845C7FE0-159E-44AD-85F6-53BC0D82844F}"/>
              </a:ext>
            </a:extLst>
          </p:cNvPr>
          <p:cNvSpPr>
            <a:spLocks noGrp="1"/>
          </p:cNvSpPr>
          <p:nvPr>
            <p:ph type="sldNum" sz="quarter" idx="30"/>
          </p:nvPr>
        </p:nvSpPr>
        <p:spPr/>
        <p:txBody>
          <a:bodyPr/>
          <a:lstStyle/>
          <a:p>
            <a:fld id="{E1781896-7108-754B-A195-4B41D5296C65}" type="slidenum">
              <a:rPr lang="en-GB" noProof="0" smtClean="0"/>
              <a:pPr/>
              <a:t>5</a:t>
            </a:fld>
            <a:r>
              <a:rPr lang="en-GB" noProof="0"/>
              <a:t> |</a:t>
            </a:r>
            <a:endParaRPr lang="en-GB" noProof="0" dirty="0"/>
          </a:p>
        </p:txBody>
      </p:sp>
      <p:sp>
        <p:nvSpPr>
          <p:cNvPr id="7" name="Title 6">
            <a:extLst>
              <a:ext uri="{FF2B5EF4-FFF2-40B4-BE49-F238E27FC236}">
                <a16:creationId xmlns:a16="http://schemas.microsoft.com/office/drawing/2014/main" id="{110CAF56-F5DC-4689-A100-A30DC3C66340}"/>
              </a:ext>
            </a:extLst>
          </p:cNvPr>
          <p:cNvSpPr>
            <a:spLocks noGrp="1"/>
          </p:cNvSpPr>
          <p:nvPr>
            <p:ph type="title"/>
          </p:nvPr>
        </p:nvSpPr>
        <p:spPr/>
        <p:txBody>
          <a:bodyPr/>
          <a:lstStyle/>
          <a:p>
            <a:r>
              <a:rPr lang="en-US" dirty="0"/>
              <a:t>We serve Most Industries</a:t>
            </a:r>
          </a:p>
        </p:txBody>
      </p:sp>
      <p:sp>
        <p:nvSpPr>
          <p:cNvPr id="8" name="Text Placeholder 7">
            <a:extLst>
              <a:ext uri="{FF2B5EF4-FFF2-40B4-BE49-F238E27FC236}">
                <a16:creationId xmlns:a16="http://schemas.microsoft.com/office/drawing/2014/main" id="{0DE79C49-7114-425A-9080-CFA24F4117A8}"/>
              </a:ext>
            </a:extLst>
          </p:cNvPr>
          <p:cNvSpPr>
            <a:spLocks noGrp="1"/>
          </p:cNvSpPr>
          <p:nvPr>
            <p:ph type="body" sz="quarter" idx="35"/>
          </p:nvPr>
        </p:nvSpPr>
        <p:spPr/>
        <p:txBody>
          <a:bodyPr/>
          <a:lstStyle/>
          <a:p>
            <a:endParaRPr lang="en-US"/>
          </a:p>
        </p:txBody>
      </p:sp>
      <p:sp>
        <p:nvSpPr>
          <p:cNvPr id="14" name="Rectangle 4">
            <a:extLst>
              <a:ext uri="{FF2B5EF4-FFF2-40B4-BE49-F238E27FC236}">
                <a16:creationId xmlns:a16="http://schemas.microsoft.com/office/drawing/2014/main" id="{538D8C39-41D2-4DA9-87C3-6C33EE1919C4}"/>
              </a:ext>
            </a:extLst>
          </p:cNvPr>
          <p:cNvSpPr>
            <a:spLocks noChangeArrowheads="1"/>
          </p:cNvSpPr>
          <p:nvPr/>
        </p:nvSpPr>
        <p:spPr bwMode="auto">
          <a:xfrm>
            <a:off x="8226428" y="1970216"/>
            <a:ext cx="3279772" cy="4029308"/>
          </a:xfrm>
          <a:prstGeom prst="rect">
            <a:avLst/>
          </a:prstGeom>
          <a:noFill/>
          <a:ln w="12700">
            <a:noFill/>
            <a:miter lim="800000"/>
            <a:headEnd/>
            <a:tailEnd/>
          </a:ln>
          <a:effectLst/>
        </p:spPr>
        <p:txBody>
          <a:bodyPr wrap="square" lIns="90488" tIns="44450" rIns="90488" bIns="44450">
            <a:spAutoFit/>
          </a:bodyPr>
          <a:lstStyle/>
          <a:p>
            <a:pPr eaLnBrk="0" hangingPunct="0">
              <a:spcBef>
                <a:spcPct val="50000"/>
              </a:spcBef>
              <a:defRPr/>
            </a:pPr>
            <a:r>
              <a:rPr lang="en-GB" sz="1600" dirty="0">
                <a:latin typeface="+mn-lt"/>
                <a:cs typeface="+mn-cs"/>
              </a:rPr>
              <a:t>Metal working</a:t>
            </a:r>
          </a:p>
          <a:p>
            <a:pPr eaLnBrk="0" hangingPunct="0">
              <a:spcBef>
                <a:spcPct val="50000"/>
              </a:spcBef>
              <a:defRPr/>
            </a:pPr>
            <a:r>
              <a:rPr lang="en-GB" sz="1600" dirty="0">
                <a:latin typeface="+mn-lt"/>
                <a:cs typeface="+mn-cs"/>
              </a:rPr>
              <a:t>Mining and mineral processing</a:t>
            </a:r>
          </a:p>
          <a:p>
            <a:pPr eaLnBrk="0" hangingPunct="0">
              <a:spcBef>
                <a:spcPct val="50000"/>
              </a:spcBef>
              <a:defRPr/>
            </a:pPr>
            <a:r>
              <a:rPr lang="en-GB" sz="1600" dirty="0">
                <a:latin typeface="+mn-lt"/>
                <a:cs typeface="+mn-cs"/>
              </a:rPr>
              <a:t>Oil and gas 	</a:t>
            </a:r>
          </a:p>
          <a:p>
            <a:pPr eaLnBrk="0" hangingPunct="0">
              <a:spcBef>
                <a:spcPct val="50000"/>
              </a:spcBef>
              <a:defRPr/>
            </a:pPr>
            <a:r>
              <a:rPr lang="en-GB" sz="1600" dirty="0">
                <a:latin typeface="+mn-lt"/>
                <a:cs typeface="+mn-cs"/>
              </a:rPr>
              <a:t>Oil refinery</a:t>
            </a:r>
          </a:p>
          <a:p>
            <a:pPr eaLnBrk="0" hangingPunct="0">
              <a:spcBef>
                <a:spcPct val="50000"/>
              </a:spcBef>
              <a:defRPr/>
            </a:pPr>
            <a:r>
              <a:rPr lang="en-GB" sz="1600" dirty="0">
                <a:latin typeface="+mn-lt"/>
                <a:cs typeface="+mn-cs"/>
              </a:rPr>
              <a:t>Power </a:t>
            </a:r>
          </a:p>
          <a:p>
            <a:pPr eaLnBrk="0" hangingPunct="0">
              <a:spcBef>
                <a:spcPct val="50000"/>
              </a:spcBef>
              <a:defRPr/>
            </a:pPr>
            <a:r>
              <a:rPr lang="en-GB" sz="1600" dirty="0">
                <a:latin typeface="+mn-lt"/>
                <a:cs typeface="+mn-cs"/>
              </a:rPr>
              <a:t>Pulp and paper</a:t>
            </a:r>
          </a:p>
          <a:p>
            <a:pPr eaLnBrk="0" hangingPunct="0">
              <a:spcBef>
                <a:spcPct val="50000"/>
              </a:spcBef>
              <a:defRPr/>
            </a:pPr>
            <a:r>
              <a:rPr lang="en-GB" sz="1600" dirty="0">
                <a:latin typeface="+mn-lt"/>
                <a:cs typeface="+mn-cs"/>
              </a:rPr>
              <a:t>Refrigeration and air-conditioning</a:t>
            </a:r>
          </a:p>
          <a:p>
            <a:pPr eaLnBrk="0" hangingPunct="0">
              <a:spcBef>
                <a:spcPct val="50000"/>
              </a:spcBef>
              <a:defRPr/>
            </a:pPr>
            <a:r>
              <a:rPr lang="en-GB" sz="1600" dirty="0">
                <a:latin typeface="+mn-lt"/>
                <a:cs typeface="+mn-cs"/>
              </a:rPr>
              <a:t>Semiconductor systems</a:t>
            </a:r>
          </a:p>
          <a:p>
            <a:pPr eaLnBrk="0" hangingPunct="0">
              <a:spcBef>
                <a:spcPct val="50000"/>
              </a:spcBef>
              <a:defRPr/>
            </a:pPr>
            <a:r>
              <a:rPr lang="en-GB" sz="1600" dirty="0">
                <a:latin typeface="+mn-lt"/>
                <a:cs typeface="+mn-cs"/>
              </a:rPr>
              <a:t>Steel and coke oven gas</a:t>
            </a:r>
          </a:p>
          <a:p>
            <a:pPr eaLnBrk="0" hangingPunct="0">
              <a:spcBef>
                <a:spcPct val="50000"/>
              </a:spcBef>
              <a:defRPr/>
            </a:pPr>
            <a:r>
              <a:rPr lang="en-GB" sz="1600" dirty="0">
                <a:latin typeface="+mn-lt"/>
                <a:cs typeface="+mn-cs"/>
              </a:rPr>
              <a:t>Sugar</a:t>
            </a:r>
          </a:p>
          <a:p>
            <a:pPr eaLnBrk="0" hangingPunct="0">
              <a:spcBef>
                <a:spcPct val="50000"/>
              </a:spcBef>
              <a:defRPr/>
            </a:pPr>
            <a:r>
              <a:rPr lang="en-GB" sz="1600" dirty="0">
                <a:latin typeface="+mn-lt"/>
                <a:cs typeface="+mn-cs"/>
              </a:rPr>
              <a:t>Wastewater treatment</a:t>
            </a:r>
          </a:p>
        </p:txBody>
      </p:sp>
      <p:sp>
        <p:nvSpPr>
          <p:cNvPr id="15" name="Rectangle 3">
            <a:extLst>
              <a:ext uri="{FF2B5EF4-FFF2-40B4-BE49-F238E27FC236}">
                <a16:creationId xmlns:a16="http://schemas.microsoft.com/office/drawing/2014/main" id="{050BDBF2-E6AA-4A2E-93AC-36E71876BB39}"/>
              </a:ext>
            </a:extLst>
          </p:cNvPr>
          <p:cNvSpPr>
            <a:spLocks noChangeArrowheads="1"/>
          </p:cNvSpPr>
          <p:nvPr/>
        </p:nvSpPr>
        <p:spPr bwMode="auto">
          <a:xfrm>
            <a:off x="839783" y="1970216"/>
            <a:ext cx="2741941" cy="3983142"/>
          </a:xfrm>
          <a:prstGeom prst="rect">
            <a:avLst/>
          </a:prstGeom>
          <a:noFill/>
          <a:ln w="12700">
            <a:noFill/>
            <a:miter lim="800000"/>
            <a:headEnd/>
            <a:tailEnd/>
          </a:ln>
          <a:effectLst/>
        </p:spPr>
        <p:txBody>
          <a:bodyPr wrap="square" lIns="90488" tIns="44450" rIns="90488" bIns="44450">
            <a:spAutoFit/>
          </a:bodyPr>
          <a:lstStyle/>
          <a:p>
            <a:pPr algn="r" eaLnBrk="0" hangingPunct="0">
              <a:spcBef>
                <a:spcPct val="50000"/>
              </a:spcBef>
              <a:defRPr/>
            </a:pPr>
            <a:r>
              <a:rPr lang="en-GB" sz="1600" dirty="0">
                <a:latin typeface="+mn-lt"/>
                <a:cs typeface="+mn-cs"/>
              </a:rPr>
              <a:t>Biofuels</a:t>
            </a:r>
          </a:p>
          <a:p>
            <a:pPr algn="r" eaLnBrk="0" hangingPunct="0">
              <a:spcBef>
                <a:spcPct val="50000"/>
              </a:spcBef>
              <a:defRPr/>
            </a:pPr>
            <a:r>
              <a:rPr lang="en-GB" sz="1600" dirty="0">
                <a:latin typeface="+mn-lt"/>
                <a:cs typeface="+mn-cs"/>
              </a:rPr>
              <a:t>Biotech and pharmaceutical</a:t>
            </a:r>
          </a:p>
          <a:p>
            <a:pPr algn="r" eaLnBrk="0" hangingPunct="0">
              <a:spcBef>
                <a:spcPct val="50000"/>
              </a:spcBef>
              <a:defRPr/>
            </a:pPr>
            <a:r>
              <a:rPr lang="en-GB" sz="1600" dirty="0">
                <a:latin typeface="+mn-lt"/>
                <a:cs typeface="+mn-cs"/>
              </a:rPr>
              <a:t>Chemicals</a:t>
            </a:r>
          </a:p>
          <a:p>
            <a:pPr algn="r" eaLnBrk="0" hangingPunct="0">
              <a:spcBef>
                <a:spcPct val="50000"/>
              </a:spcBef>
              <a:defRPr/>
            </a:pPr>
            <a:r>
              <a:rPr lang="en-GB" sz="1600" dirty="0">
                <a:latin typeface="+mn-lt"/>
                <a:cs typeface="+mn-cs"/>
              </a:rPr>
              <a:t>Engine and transport</a:t>
            </a:r>
          </a:p>
          <a:p>
            <a:pPr algn="r" eaLnBrk="0" hangingPunct="0">
              <a:spcBef>
                <a:spcPct val="50000"/>
              </a:spcBef>
              <a:defRPr/>
            </a:pPr>
            <a:r>
              <a:rPr lang="en-GB" sz="1600" dirty="0">
                <a:latin typeface="+mn-lt"/>
                <a:cs typeface="+mn-cs"/>
              </a:rPr>
              <a:t>Fluid power</a:t>
            </a:r>
          </a:p>
          <a:p>
            <a:pPr algn="r" eaLnBrk="0" hangingPunct="0">
              <a:spcBef>
                <a:spcPct val="50000"/>
              </a:spcBef>
              <a:defRPr/>
            </a:pPr>
            <a:r>
              <a:rPr lang="en-GB" sz="1600" dirty="0">
                <a:latin typeface="+mn-lt"/>
                <a:cs typeface="+mn-cs"/>
              </a:rPr>
              <a:t>Food and beverages </a:t>
            </a:r>
          </a:p>
          <a:p>
            <a:pPr algn="r" eaLnBrk="0" hangingPunct="0">
              <a:spcBef>
                <a:spcPct val="50000"/>
              </a:spcBef>
              <a:defRPr/>
            </a:pPr>
            <a:r>
              <a:rPr lang="en-GB" sz="1600" b="1" dirty="0">
                <a:solidFill>
                  <a:srgbClr val="FF0000"/>
                </a:solidFill>
                <a:latin typeface="+mn-lt"/>
                <a:cs typeface="+mn-cs"/>
              </a:rPr>
              <a:t>HVAC</a:t>
            </a:r>
          </a:p>
          <a:p>
            <a:pPr algn="r" eaLnBrk="0" hangingPunct="0">
              <a:spcBef>
                <a:spcPct val="50000"/>
              </a:spcBef>
              <a:defRPr/>
            </a:pPr>
            <a:r>
              <a:rPr lang="en-GB" sz="1600" dirty="0">
                <a:latin typeface="+mn-lt"/>
                <a:cs typeface="+mn-cs"/>
              </a:rPr>
              <a:t>Industrial fermentation </a:t>
            </a:r>
          </a:p>
          <a:p>
            <a:pPr algn="r" eaLnBrk="0" hangingPunct="0">
              <a:spcBef>
                <a:spcPct val="50000"/>
              </a:spcBef>
              <a:defRPr/>
            </a:pPr>
            <a:r>
              <a:rPr lang="en-GB" sz="1600" dirty="0">
                <a:latin typeface="+mn-lt"/>
                <a:cs typeface="+mn-cs"/>
              </a:rPr>
              <a:t>Latex </a:t>
            </a:r>
          </a:p>
          <a:p>
            <a:pPr algn="r" eaLnBrk="0" hangingPunct="0">
              <a:spcBef>
                <a:spcPct val="50000"/>
              </a:spcBef>
              <a:defRPr/>
            </a:pPr>
            <a:r>
              <a:rPr lang="en-GB" sz="1600" dirty="0">
                <a:latin typeface="+mn-lt"/>
                <a:cs typeface="+mn-cs"/>
              </a:rPr>
              <a:t>Machinery </a:t>
            </a:r>
          </a:p>
          <a:p>
            <a:pPr algn="r" eaLnBrk="0" hangingPunct="0">
              <a:spcBef>
                <a:spcPct val="50000"/>
              </a:spcBef>
              <a:defRPr/>
            </a:pPr>
            <a:r>
              <a:rPr lang="en-GB" sz="1400" dirty="0">
                <a:latin typeface="+mn-lt"/>
                <a:cs typeface="+mn-cs"/>
              </a:rPr>
              <a:t>Marine and diesel</a:t>
            </a:r>
          </a:p>
        </p:txBody>
      </p:sp>
      <p:pic>
        <p:nvPicPr>
          <p:cNvPr id="17" name="Picture 16" descr="A close up of a box&#10;&#10;Description automatically generated">
            <a:extLst>
              <a:ext uri="{FF2B5EF4-FFF2-40B4-BE49-F238E27FC236}">
                <a16:creationId xmlns:a16="http://schemas.microsoft.com/office/drawing/2014/main" id="{A7CC9AE0-9CAE-4892-BED2-5983FB5A1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137" y="1842931"/>
            <a:ext cx="4283877" cy="4283877"/>
          </a:xfrm>
          <a:prstGeom prst="rect">
            <a:avLst/>
          </a:prstGeom>
        </p:spPr>
      </p:pic>
      <p:sp>
        <p:nvSpPr>
          <p:cNvPr id="5" name="Rectangle 4">
            <a:extLst>
              <a:ext uri="{FF2B5EF4-FFF2-40B4-BE49-F238E27FC236}">
                <a16:creationId xmlns:a16="http://schemas.microsoft.com/office/drawing/2014/main" id="{FEC048CA-34AB-4465-872A-3FAAC67850A9}"/>
              </a:ext>
            </a:extLst>
          </p:cNvPr>
          <p:cNvSpPr/>
          <p:nvPr/>
        </p:nvSpPr>
        <p:spPr>
          <a:xfrm rot="20028017">
            <a:off x="4259475" y="4184077"/>
            <a:ext cx="1335565" cy="15990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17806093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002D-988D-4A1F-B3E8-F380D3172D20}"/>
              </a:ext>
            </a:extLst>
          </p:cNvPr>
          <p:cNvSpPr>
            <a:spLocks noGrp="1"/>
          </p:cNvSpPr>
          <p:nvPr>
            <p:ph type="title"/>
          </p:nvPr>
        </p:nvSpPr>
        <p:spPr/>
        <p:txBody>
          <a:bodyPr/>
          <a:lstStyle/>
          <a:p>
            <a:r>
              <a:rPr lang="en-US" dirty="0"/>
              <a:t>Brazed Plate and Fusion Bonded HE</a:t>
            </a:r>
          </a:p>
        </p:txBody>
      </p:sp>
      <p:sp>
        <p:nvSpPr>
          <p:cNvPr id="3" name="Text Placeholder 2">
            <a:extLst>
              <a:ext uri="{FF2B5EF4-FFF2-40B4-BE49-F238E27FC236}">
                <a16:creationId xmlns:a16="http://schemas.microsoft.com/office/drawing/2014/main" id="{EED19A6C-A190-4C3C-AAEB-3DBB6F04A315}"/>
              </a:ext>
            </a:extLst>
          </p:cNvPr>
          <p:cNvSpPr>
            <a:spLocks noGrp="1"/>
          </p:cNvSpPr>
          <p:nvPr>
            <p:ph type="body" sz="quarter" idx="35"/>
          </p:nvPr>
        </p:nvSpPr>
        <p:spPr/>
        <p:txBody>
          <a:bodyPr/>
          <a:lstStyle/>
          <a:p>
            <a:endParaRPr lang="en-US"/>
          </a:p>
        </p:txBody>
      </p:sp>
      <p:sp>
        <p:nvSpPr>
          <p:cNvPr id="4" name="Date Placeholder 3">
            <a:extLst>
              <a:ext uri="{FF2B5EF4-FFF2-40B4-BE49-F238E27FC236}">
                <a16:creationId xmlns:a16="http://schemas.microsoft.com/office/drawing/2014/main" id="{D36BAC21-F2BA-43C9-BFB8-3924FF6AEF4A}"/>
              </a:ext>
            </a:extLst>
          </p:cNvPr>
          <p:cNvSpPr>
            <a:spLocks noGrp="1"/>
          </p:cNvSpPr>
          <p:nvPr>
            <p:ph type="dt" sz="half" idx="28"/>
          </p:nvPr>
        </p:nvSpPr>
        <p:spPr/>
        <p:txBody>
          <a:bodyPr/>
          <a:lstStyle/>
          <a:p>
            <a:fld id="{E6FFD999-596E-4CE3-A1A1-7FB93AF5FB41}" type="datetime1">
              <a:rPr lang="en-GB" noProof="0" smtClean="0"/>
              <a:t>11/06/2020</a:t>
            </a:fld>
            <a:endParaRPr lang="en-GB" noProof="0" dirty="0"/>
          </a:p>
        </p:txBody>
      </p:sp>
      <p:sp>
        <p:nvSpPr>
          <p:cNvPr id="5" name="Footer Placeholder 4">
            <a:extLst>
              <a:ext uri="{FF2B5EF4-FFF2-40B4-BE49-F238E27FC236}">
                <a16:creationId xmlns:a16="http://schemas.microsoft.com/office/drawing/2014/main" id="{ED22A91A-28EB-4A74-BEB4-B91540BC8828}"/>
              </a:ext>
            </a:extLst>
          </p:cNvPr>
          <p:cNvSpPr>
            <a:spLocks noGrp="1"/>
          </p:cNvSpPr>
          <p:nvPr>
            <p:ph type="ftr" sz="quarter" idx="29"/>
          </p:nvPr>
        </p:nvSpPr>
        <p:spPr/>
        <p:txBody>
          <a:bodyPr/>
          <a:lstStyle/>
          <a:p>
            <a:r>
              <a:rPr lang="en-GB" noProof="0"/>
              <a:t>| © Alfa Laval</a:t>
            </a:r>
            <a:endParaRPr lang="en-GB" noProof="0" dirty="0"/>
          </a:p>
        </p:txBody>
      </p:sp>
      <p:sp>
        <p:nvSpPr>
          <p:cNvPr id="6" name="Slide Number Placeholder 5">
            <a:extLst>
              <a:ext uri="{FF2B5EF4-FFF2-40B4-BE49-F238E27FC236}">
                <a16:creationId xmlns:a16="http://schemas.microsoft.com/office/drawing/2014/main" id="{21619B4B-BAED-4B51-9BEE-8DBEDA381DFD}"/>
              </a:ext>
            </a:extLst>
          </p:cNvPr>
          <p:cNvSpPr>
            <a:spLocks noGrp="1"/>
          </p:cNvSpPr>
          <p:nvPr>
            <p:ph type="sldNum" sz="quarter" idx="30"/>
          </p:nvPr>
        </p:nvSpPr>
        <p:spPr/>
        <p:txBody>
          <a:bodyPr/>
          <a:lstStyle/>
          <a:p>
            <a:fld id="{E1781896-7108-754B-A195-4B41D5296C65}" type="slidenum">
              <a:rPr lang="en-GB" noProof="0" smtClean="0"/>
              <a:pPr/>
              <a:t>6</a:t>
            </a:fld>
            <a:r>
              <a:rPr lang="en-GB" noProof="0"/>
              <a:t> |</a:t>
            </a:r>
            <a:endParaRPr lang="en-GB" noProof="0" dirty="0"/>
          </a:p>
        </p:txBody>
      </p:sp>
      <p:sp>
        <p:nvSpPr>
          <p:cNvPr id="8" name="Text Placeholder 7">
            <a:extLst>
              <a:ext uri="{FF2B5EF4-FFF2-40B4-BE49-F238E27FC236}">
                <a16:creationId xmlns:a16="http://schemas.microsoft.com/office/drawing/2014/main" id="{13FCAAF6-13D1-46AF-BCB5-8CE1A1055928}"/>
              </a:ext>
            </a:extLst>
          </p:cNvPr>
          <p:cNvSpPr>
            <a:spLocks noGrp="1"/>
          </p:cNvSpPr>
          <p:nvPr>
            <p:ph type="body" sz="quarter" idx="38"/>
          </p:nvPr>
        </p:nvSpPr>
        <p:spPr>
          <a:xfrm>
            <a:off x="839788" y="1952625"/>
            <a:ext cx="4903787" cy="3744913"/>
          </a:xfrm>
        </p:spPr>
        <p:txBody>
          <a:bodyPr/>
          <a:lstStyle/>
          <a:p>
            <a:r>
              <a:rPr lang="en-US" dirty="0"/>
              <a:t>Options:</a:t>
            </a:r>
          </a:p>
          <a:p>
            <a:r>
              <a:rPr lang="en-US" dirty="0"/>
              <a:t>Brazed Plate- Copper Brazed.</a:t>
            </a:r>
          </a:p>
          <a:p>
            <a:r>
              <a:rPr lang="en-US" dirty="0"/>
              <a:t>Fusion Bonded- 100% SS.</a:t>
            </a:r>
          </a:p>
        </p:txBody>
      </p:sp>
      <p:pic>
        <p:nvPicPr>
          <p:cNvPr id="9" name="alfanova_0803.mpg">
            <a:hlinkClick r:id="" action="ppaction://media"/>
            <a:extLst>
              <a:ext uri="{FF2B5EF4-FFF2-40B4-BE49-F238E27FC236}">
                <a16:creationId xmlns:a16="http://schemas.microsoft.com/office/drawing/2014/main" id="{547CA6D7-C9AF-414F-B16C-1B1975A8D9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62675" y="1908850"/>
            <a:ext cx="5494338" cy="4121150"/>
          </a:xfrm>
        </p:spPr>
      </p:pic>
      <p:pic>
        <p:nvPicPr>
          <p:cNvPr id="11" name="Picture 10">
            <a:extLst>
              <a:ext uri="{FF2B5EF4-FFF2-40B4-BE49-F238E27FC236}">
                <a16:creationId xmlns:a16="http://schemas.microsoft.com/office/drawing/2014/main" id="{89EF65B3-8AE4-4CFC-AEAD-FEC24640156C}"/>
              </a:ext>
            </a:extLst>
          </p:cNvPr>
          <p:cNvPicPr>
            <a:picLocks noChangeAspect="1"/>
          </p:cNvPicPr>
          <p:nvPr/>
        </p:nvPicPr>
        <p:blipFill>
          <a:blip r:embed="rId5"/>
          <a:stretch>
            <a:fillRect/>
          </a:stretch>
        </p:blipFill>
        <p:spPr>
          <a:xfrm>
            <a:off x="5143500" y="1677550"/>
            <a:ext cx="6096000" cy="4572000"/>
          </a:xfrm>
          <a:prstGeom prst="rect">
            <a:avLst/>
          </a:prstGeom>
        </p:spPr>
      </p:pic>
    </p:spTree>
    <p:extLst>
      <p:ext uri="{BB962C8B-B14F-4D97-AF65-F5344CB8AC3E}">
        <p14:creationId xmlns:p14="http://schemas.microsoft.com/office/powerpoint/2010/main" val="70787405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3285B-E7E2-4B7B-859C-4EDB976B07D2}"/>
              </a:ext>
            </a:extLst>
          </p:cNvPr>
          <p:cNvSpPr>
            <a:spLocks noGrp="1"/>
          </p:cNvSpPr>
          <p:nvPr>
            <p:ph type="title"/>
          </p:nvPr>
        </p:nvSpPr>
        <p:spPr>
          <a:xfrm>
            <a:off x="839786" y="433785"/>
            <a:ext cx="9469439" cy="347265"/>
          </a:xfrm>
        </p:spPr>
        <p:txBody>
          <a:bodyPr/>
          <a:lstStyle/>
          <a:p>
            <a:r>
              <a:rPr lang="en-US" sz="4000" dirty="0"/>
              <a:t>Gasketed Plate and Frame Heat </a:t>
            </a:r>
            <a:br>
              <a:rPr lang="en-US" sz="4000" dirty="0"/>
            </a:br>
            <a:r>
              <a:rPr lang="en-US" sz="4000" dirty="0" err="1"/>
              <a:t>Heat</a:t>
            </a:r>
            <a:r>
              <a:rPr lang="en-US" sz="4000" dirty="0"/>
              <a:t> Exchangers </a:t>
            </a:r>
            <a:endParaRPr lang="en-GB" sz="4000" dirty="0"/>
          </a:p>
        </p:txBody>
      </p:sp>
      <p:sp>
        <p:nvSpPr>
          <p:cNvPr id="4" name="Date Placeholder 3">
            <a:extLst>
              <a:ext uri="{FF2B5EF4-FFF2-40B4-BE49-F238E27FC236}">
                <a16:creationId xmlns:a16="http://schemas.microsoft.com/office/drawing/2014/main" id="{14B870E0-CE17-472C-A269-6F41F4CC423A}"/>
              </a:ext>
            </a:extLst>
          </p:cNvPr>
          <p:cNvSpPr>
            <a:spLocks noGrp="1"/>
          </p:cNvSpPr>
          <p:nvPr>
            <p:ph type="dt" sz="half" idx="28"/>
          </p:nvPr>
        </p:nvSpPr>
        <p:spPr/>
        <p:txBody>
          <a:bodyPr/>
          <a:lstStyle/>
          <a:p>
            <a:fld id="{CF0D0CEF-CFFD-4221-B226-86596793F6C4}" type="datetime1">
              <a:rPr lang="en-GB" noProof="0" smtClean="0"/>
              <a:t>11/06/2020</a:t>
            </a:fld>
            <a:endParaRPr lang="en-GB" noProof="0" dirty="0"/>
          </a:p>
        </p:txBody>
      </p:sp>
      <p:sp>
        <p:nvSpPr>
          <p:cNvPr id="5" name="Footer Placeholder 4">
            <a:extLst>
              <a:ext uri="{FF2B5EF4-FFF2-40B4-BE49-F238E27FC236}">
                <a16:creationId xmlns:a16="http://schemas.microsoft.com/office/drawing/2014/main" id="{0533C2C5-7E94-4F31-B892-243CDF24CCF6}"/>
              </a:ext>
            </a:extLst>
          </p:cNvPr>
          <p:cNvSpPr>
            <a:spLocks noGrp="1"/>
          </p:cNvSpPr>
          <p:nvPr>
            <p:ph type="ftr" sz="quarter" idx="29"/>
          </p:nvPr>
        </p:nvSpPr>
        <p:spPr/>
        <p:txBody>
          <a:bodyPr/>
          <a:lstStyle/>
          <a:p>
            <a:r>
              <a:rPr lang="en-GB" noProof="0"/>
              <a:t>| © Alfa Laval</a:t>
            </a:r>
            <a:endParaRPr lang="en-GB" noProof="0" dirty="0"/>
          </a:p>
        </p:txBody>
      </p:sp>
      <p:sp>
        <p:nvSpPr>
          <p:cNvPr id="6" name="Slide Number Placeholder 5">
            <a:extLst>
              <a:ext uri="{FF2B5EF4-FFF2-40B4-BE49-F238E27FC236}">
                <a16:creationId xmlns:a16="http://schemas.microsoft.com/office/drawing/2014/main" id="{74A85D54-FB1E-4482-B4C5-56BAB42209CC}"/>
              </a:ext>
            </a:extLst>
          </p:cNvPr>
          <p:cNvSpPr>
            <a:spLocks noGrp="1"/>
          </p:cNvSpPr>
          <p:nvPr>
            <p:ph type="sldNum" sz="quarter" idx="30"/>
          </p:nvPr>
        </p:nvSpPr>
        <p:spPr/>
        <p:txBody>
          <a:bodyPr/>
          <a:lstStyle/>
          <a:p>
            <a:fld id="{E1781896-7108-754B-A195-4B41D5296C65}" type="slidenum">
              <a:rPr lang="en-GB" noProof="0" smtClean="0"/>
              <a:pPr/>
              <a:t>7</a:t>
            </a:fld>
            <a:r>
              <a:rPr lang="en-GB" noProof="0"/>
              <a:t> |</a:t>
            </a:r>
            <a:endParaRPr lang="en-GB" noProof="0" dirty="0"/>
          </a:p>
        </p:txBody>
      </p:sp>
      <p:pic>
        <p:nvPicPr>
          <p:cNvPr id="11" name="phe_heating_cooling.mpg">
            <a:hlinkClick r:id="" action="ppaction://media"/>
            <a:extLst>
              <a:ext uri="{FF2B5EF4-FFF2-40B4-BE49-F238E27FC236}">
                <a16:creationId xmlns:a16="http://schemas.microsoft.com/office/drawing/2014/main" id="{48A37436-13AE-44DF-86AC-5107D5045FA2}"/>
              </a:ext>
            </a:extLst>
          </p:cNvPr>
          <p:cNvPicPr>
            <a:picLocks noGrp="1" noChangeAspect="1"/>
          </p:cNvPicPr>
          <p:nvPr>
            <p:ph type="pic" sz="quarter" idx="43"/>
            <a:videoFile r:link="rId2"/>
            <p:extLst>
              <p:ext uri="{DAA4B4D4-6D71-4841-9C94-3DE7FCFB9230}">
                <p14:media xmlns:p14="http://schemas.microsoft.com/office/powerpoint/2010/main" r:embed="rId1">
                  <p14:bmkLst>
                    <p14:bmk name="Bookmark 1" time="22042"/>
                    <p14:bmk name="Bookmark 2" time="22073"/>
                  </p14:bmkLst>
                </p14:media>
              </p:ext>
            </p:extLst>
          </p:nvPr>
        </p:nvPicPr>
        <p:blipFill>
          <a:blip r:embed="rId5"/>
          <a:srcRect t="931" b="931"/>
          <a:stretch>
            <a:fillRect/>
          </a:stretch>
        </p:blipFill>
        <p:spPr bwMode="auto">
          <a:xfrm>
            <a:off x="2424099" y="1329030"/>
            <a:ext cx="6632799" cy="488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210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6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computer&#10;&#10;Description automatically generated">
            <a:extLst>
              <a:ext uri="{FF2B5EF4-FFF2-40B4-BE49-F238E27FC236}">
                <a16:creationId xmlns:a16="http://schemas.microsoft.com/office/drawing/2014/main" id="{46D6665F-B440-45A2-AFC8-468AF580ECE0}"/>
              </a:ext>
            </a:extLst>
          </p:cNvPr>
          <p:cNvPicPr>
            <a:picLocks noChangeAspect="1"/>
          </p:cNvPicPr>
          <p:nvPr/>
        </p:nvPicPr>
        <p:blipFill>
          <a:blip r:embed="rId2"/>
          <a:stretch>
            <a:fillRect/>
          </a:stretch>
        </p:blipFill>
        <p:spPr>
          <a:xfrm>
            <a:off x="1834853" y="1388144"/>
            <a:ext cx="8574801" cy="4898356"/>
          </a:xfrm>
          <a:prstGeom prst="rect">
            <a:avLst/>
          </a:prstGeom>
        </p:spPr>
      </p:pic>
      <p:sp>
        <p:nvSpPr>
          <p:cNvPr id="2" name="Title 1">
            <a:extLst>
              <a:ext uri="{FF2B5EF4-FFF2-40B4-BE49-F238E27FC236}">
                <a16:creationId xmlns:a16="http://schemas.microsoft.com/office/drawing/2014/main" id="{C2D038EE-2835-4201-9CE8-39EEAA8528C4}"/>
              </a:ext>
            </a:extLst>
          </p:cNvPr>
          <p:cNvSpPr>
            <a:spLocks noGrp="1"/>
          </p:cNvSpPr>
          <p:nvPr>
            <p:ph type="title"/>
          </p:nvPr>
        </p:nvSpPr>
        <p:spPr/>
        <p:txBody>
          <a:bodyPr/>
          <a:lstStyle/>
          <a:p>
            <a:r>
              <a:rPr lang="en-US" sz="4000" dirty="0"/>
              <a:t>GPHE Components</a:t>
            </a:r>
          </a:p>
        </p:txBody>
      </p:sp>
      <p:sp>
        <p:nvSpPr>
          <p:cNvPr id="3" name="Text Placeholder 2">
            <a:extLst>
              <a:ext uri="{FF2B5EF4-FFF2-40B4-BE49-F238E27FC236}">
                <a16:creationId xmlns:a16="http://schemas.microsoft.com/office/drawing/2014/main" id="{32E8F5E5-8AB5-4F0E-9A52-A2B11D685285}"/>
              </a:ext>
            </a:extLst>
          </p:cNvPr>
          <p:cNvSpPr>
            <a:spLocks noGrp="1"/>
          </p:cNvSpPr>
          <p:nvPr>
            <p:ph type="body" sz="quarter" idx="35"/>
          </p:nvPr>
        </p:nvSpPr>
        <p:spPr/>
        <p:txBody>
          <a:bodyPr/>
          <a:lstStyle/>
          <a:p>
            <a:endParaRPr lang="en-US"/>
          </a:p>
        </p:txBody>
      </p:sp>
      <p:sp>
        <p:nvSpPr>
          <p:cNvPr id="4" name="Date Placeholder 3">
            <a:extLst>
              <a:ext uri="{FF2B5EF4-FFF2-40B4-BE49-F238E27FC236}">
                <a16:creationId xmlns:a16="http://schemas.microsoft.com/office/drawing/2014/main" id="{D5920AF6-28A3-42DE-91E5-882502C1F297}"/>
              </a:ext>
            </a:extLst>
          </p:cNvPr>
          <p:cNvSpPr>
            <a:spLocks noGrp="1"/>
          </p:cNvSpPr>
          <p:nvPr>
            <p:ph type="dt" sz="half" idx="28"/>
          </p:nvPr>
        </p:nvSpPr>
        <p:spPr/>
        <p:txBody>
          <a:bodyPr/>
          <a:lstStyle/>
          <a:p>
            <a:fld id="{E6FFD999-596E-4CE3-A1A1-7FB93AF5FB41}" type="datetime1">
              <a:rPr lang="en-GB" noProof="0" smtClean="0"/>
              <a:t>11/06/2020</a:t>
            </a:fld>
            <a:endParaRPr lang="en-GB" noProof="0" dirty="0"/>
          </a:p>
        </p:txBody>
      </p:sp>
      <p:sp>
        <p:nvSpPr>
          <p:cNvPr id="5" name="Footer Placeholder 4">
            <a:extLst>
              <a:ext uri="{FF2B5EF4-FFF2-40B4-BE49-F238E27FC236}">
                <a16:creationId xmlns:a16="http://schemas.microsoft.com/office/drawing/2014/main" id="{97177F69-74BB-438A-85FE-AF05D97E483C}"/>
              </a:ext>
            </a:extLst>
          </p:cNvPr>
          <p:cNvSpPr>
            <a:spLocks noGrp="1"/>
          </p:cNvSpPr>
          <p:nvPr>
            <p:ph type="ftr" sz="quarter" idx="29"/>
          </p:nvPr>
        </p:nvSpPr>
        <p:spPr/>
        <p:txBody>
          <a:bodyPr/>
          <a:lstStyle/>
          <a:p>
            <a:r>
              <a:rPr lang="en-GB" noProof="0"/>
              <a:t>| © Alfa Laval</a:t>
            </a:r>
            <a:endParaRPr lang="en-GB" noProof="0" dirty="0"/>
          </a:p>
        </p:txBody>
      </p:sp>
      <p:sp>
        <p:nvSpPr>
          <p:cNvPr id="6" name="Slide Number Placeholder 5">
            <a:extLst>
              <a:ext uri="{FF2B5EF4-FFF2-40B4-BE49-F238E27FC236}">
                <a16:creationId xmlns:a16="http://schemas.microsoft.com/office/drawing/2014/main" id="{181F92F1-AC84-4D1F-93B1-33B35D66C8F9}"/>
              </a:ext>
            </a:extLst>
          </p:cNvPr>
          <p:cNvSpPr>
            <a:spLocks noGrp="1"/>
          </p:cNvSpPr>
          <p:nvPr>
            <p:ph type="sldNum" sz="quarter" idx="30"/>
          </p:nvPr>
        </p:nvSpPr>
        <p:spPr/>
        <p:txBody>
          <a:bodyPr/>
          <a:lstStyle/>
          <a:p>
            <a:fld id="{E1781896-7108-754B-A195-4B41D5296C65}" type="slidenum">
              <a:rPr lang="en-GB" noProof="0" smtClean="0"/>
              <a:pPr/>
              <a:t>8</a:t>
            </a:fld>
            <a:r>
              <a:rPr lang="en-GB" noProof="0"/>
              <a:t> |</a:t>
            </a:r>
            <a:endParaRPr lang="en-GB" noProof="0" dirty="0"/>
          </a:p>
        </p:txBody>
      </p:sp>
      <p:grpSp>
        <p:nvGrpSpPr>
          <p:cNvPr id="20" name="Group 19">
            <a:extLst>
              <a:ext uri="{FF2B5EF4-FFF2-40B4-BE49-F238E27FC236}">
                <a16:creationId xmlns:a16="http://schemas.microsoft.com/office/drawing/2014/main" id="{F61B32E8-E272-4800-A412-59E8B2A966C7}"/>
              </a:ext>
            </a:extLst>
          </p:cNvPr>
          <p:cNvGrpSpPr/>
          <p:nvPr/>
        </p:nvGrpSpPr>
        <p:grpSpPr>
          <a:xfrm>
            <a:off x="8983064" y="1535721"/>
            <a:ext cx="2917727" cy="396875"/>
            <a:chOff x="8557565" y="1850909"/>
            <a:chExt cx="2917727" cy="396875"/>
          </a:xfrm>
        </p:grpSpPr>
        <p:sp>
          <p:nvSpPr>
            <p:cNvPr id="10" name="Text Box 4">
              <a:extLst>
                <a:ext uri="{FF2B5EF4-FFF2-40B4-BE49-F238E27FC236}">
                  <a16:creationId xmlns:a16="http://schemas.microsoft.com/office/drawing/2014/main" id="{95592A14-8283-4873-8883-705286D0281A}"/>
                </a:ext>
              </a:extLst>
            </p:cNvPr>
            <p:cNvSpPr txBox="1">
              <a:spLocks noChangeArrowheads="1"/>
            </p:cNvSpPr>
            <p:nvPr/>
          </p:nvSpPr>
          <p:spPr bwMode="auto">
            <a:xfrm>
              <a:off x="9894142" y="1850909"/>
              <a:ext cx="158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Aft>
                  <a:spcPct val="50000"/>
                </a:spcAft>
                <a:buClr>
                  <a:schemeClr val="tx2"/>
                </a:buClr>
                <a:buSzPct val="125000"/>
                <a:buChar char="•"/>
                <a:defRPr sz="2400">
                  <a:solidFill>
                    <a:schemeClr val="tx1"/>
                  </a:solidFill>
                  <a:latin typeface="Arial" pitchFamily="34" charset="0"/>
                </a:defRPr>
              </a:lvl1pPr>
              <a:lvl2pPr marL="742950" indent="-285750">
                <a:spcAft>
                  <a:spcPct val="50000"/>
                </a:spcAft>
                <a:buChar char="–"/>
                <a:defRPr sz="2400">
                  <a:solidFill>
                    <a:schemeClr val="tx1"/>
                  </a:solidFill>
                  <a:latin typeface="Arial" pitchFamily="34" charset="0"/>
                </a:defRPr>
              </a:lvl2pPr>
              <a:lvl3pPr marL="1143000" indent="-228600">
                <a:spcAft>
                  <a:spcPct val="50000"/>
                </a:spcAft>
                <a:buChar char="•"/>
                <a:defRPr sz="2000">
                  <a:solidFill>
                    <a:schemeClr val="tx1"/>
                  </a:solidFill>
                  <a:latin typeface="Arial" pitchFamily="34" charset="0"/>
                </a:defRPr>
              </a:lvl3pPr>
              <a:lvl4pPr marL="1600200" indent="-228600">
                <a:spcAft>
                  <a:spcPct val="50000"/>
                </a:spcAft>
                <a:buChar char="–"/>
                <a:defRPr>
                  <a:solidFill>
                    <a:schemeClr val="tx1"/>
                  </a:solidFill>
                  <a:latin typeface="Arial" pitchFamily="34" charset="0"/>
                </a:defRPr>
              </a:lvl4pPr>
              <a:lvl5pPr marL="2057400" indent="-228600">
                <a:spcAft>
                  <a:spcPct val="50000"/>
                </a:spcAft>
                <a:buChar char="»"/>
                <a:defRPr>
                  <a:solidFill>
                    <a:schemeClr val="tx1"/>
                  </a:solidFill>
                  <a:latin typeface="Arial" pitchFamily="34" charset="0"/>
                </a:defRPr>
              </a:lvl5pPr>
              <a:lvl6pPr marL="2514600" indent="-228600" eaLnBrk="0" fontAlgn="base" hangingPunct="0">
                <a:spcBef>
                  <a:spcPct val="0"/>
                </a:spcBef>
                <a:spcAft>
                  <a:spcPct val="50000"/>
                </a:spcAft>
                <a:buChar char="»"/>
                <a:defRPr>
                  <a:solidFill>
                    <a:schemeClr val="tx1"/>
                  </a:solidFill>
                  <a:latin typeface="Arial" pitchFamily="34" charset="0"/>
                </a:defRPr>
              </a:lvl6pPr>
              <a:lvl7pPr marL="2971800" indent="-228600" eaLnBrk="0" fontAlgn="base" hangingPunct="0">
                <a:spcBef>
                  <a:spcPct val="0"/>
                </a:spcBef>
                <a:spcAft>
                  <a:spcPct val="50000"/>
                </a:spcAft>
                <a:buChar char="»"/>
                <a:defRPr>
                  <a:solidFill>
                    <a:schemeClr val="tx1"/>
                  </a:solidFill>
                  <a:latin typeface="Arial" pitchFamily="34" charset="0"/>
                </a:defRPr>
              </a:lvl7pPr>
              <a:lvl8pPr marL="3429000" indent="-228600" eaLnBrk="0" fontAlgn="base" hangingPunct="0">
                <a:spcBef>
                  <a:spcPct val="0"/>
                </a:spcBef>
                <a:spcAft>
                  <a:spcPct val="50000"/>
                </a:spcAft>
                <a:buChar char="»"/>
                <a:defRPr>
                  <a:solidFill>
                    <a:schemeClr val="tx1"/>
                  </a:solidFill>
                  <a:latin typeface="Arial" pitchFamily="34" charset="0"/>
                </a:defRPr>
              </a:lvl8pPr>
              <a:lvl9pPr marL="3886200" indent="-228600" eaLnBrk="0" fontAlgn="base" hangingPunct="0">
                <a:spcBef>
                  <a:spcPct val="0"/>
                </a:spcBef>
                <a:spcAft>
                  <a:spcPct val="50000"/>
                </a:spcAft>
                <a:buChar char="»"/>
                <a:defRPr>
                  <a:solidFill>
                    <a:schemeClr val="tx1"/>
                  </a:solidFill>
                  <a:latin typeface="Arial"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US" sz="2000" b="0" i="0" u="none" strike="noStrike" kern="0" cap="none" spc="0" normalizeH="0" baseline="0" noProof="0" dirty="0">
                  <a:ln>
                    <a:noFill/>
                  </a:ln>
                  <a:solidFill>
                    <a:schemeClr val="tx2"/>
                  </a:solidFill>
                  <a:effectLst/>
                  <a:uLnTx/>
                  <a:uFillTx/>
                  <a:latin typeface="Arial" pitchFamily="34" charset="0"/>
                </a:rPr>
                <a:t>Carrying</a:t>
              </a:r>
              <a:r>
                <a:rPr kumimoji="0" lang="en-GB" altLang="en-US" sz="2000" b="0" i="0" u="none" strike="noStrike" kern="0" cap="none" spc="0" normalizeH="0" baseline="0" noProof="0" dirty="0">
                  <a:ln>
                    <a:noFill/>
                  </a:ln>
                  <a:solidFill>
                    <a:srgbClr val="FFFFFF"/>
                  </a:solidFill>
                  <a:effectLst/>
                  <a:uLnTx/>
                  <a:uFillTx/>
                  <a:latin typeface="Arial" pitchFamily="34" charset="0"/>
                </a:rPr>
                <a:t> </a:t>
              </a:r>
              <a:r>
                <a:rPr kumimoji="0" lang="en-GB" altLang="en-US" sz="2000" b="0" i="0" u="none" strike="noStrike" kern="0" cap="none" spc="0" normalizeH="0" baseline="0" noProof="0" dirty="0">
                  <a:ln>
                    <a:noFill/>
                  </a:ln>
                  <a:solidFill>
                    <a:schemeClr val="tx2"/>
                  </a:solidFill>
                  <a:effectLst/>
                  <a:uLnTx/>
                  <a:uFillTx/>
                </a:rPr>
                <a:t>bar</a:t>
              </a:r>
              <a:endParaRPr kumimoji="0" lang="en-GB" altLang="en-US" sz="2400" b="0" i="0" u="none" strike="noStrike" kern="0" cap="none" spc="0" normalizeH="0" baseline="0" noProof="0" dirty="0">
                <a:ln>
                  <a:noFill/>
                </a:ln>
                <a:solidFill>
                  <a:schemeClr val="tx2"/>
                </a:solidFill>
                <a:effectLst/>
                <a:uLnTx/>
                <a:uFillTx/>
                <a:latin typeface="Times New Roman" pitchFamily="18" charset="0"/>
              </a:endParaRPr>
            </a:p>
          </p:txBody>
        </p:sp>
        <p:sp>
          <p:nvSpPr>
            <p:cNvPr id="11" name="Line 5">
              <a:extLst>
                <a:ext uri="{FF2B5EF4-FFF2-40B4-BE49-F238E27FC236}">
                  <a16:creationId xmlns:a16="http://schemas.microsoft.com/office/drawing/2014/main" id="{3884358A-C66D-4743-961F-63AC523AF17F}"/>
                </a:ext>
              </a:extLst>
            </p:cNvPr>
            <p:cNvSpPr>
              <a:spLocks noChangeShapeType="1"/>
            </p:cNvSpPr>
            <p:nvPr/>
          </p:nvSpPr>
          <p:spPr bwMode="auto">
            <a:xfrm flipV="1">
              <a:off x="8557565" y="2055401"/>
              <a:ext cx="1330326" cy="3944"/>
            </a:xfrm>
            <a:prstGeom prst="line">
              <a:avLst/>
            </a:prstGeom>
            <a:noFill/>
            <a:ln w="50800">
              <a:solidFill>
                <a:srgbClr val="EED410"/>
              </a:solidFill>
              <a:round/>
              <a:headEnd type="triangle" w="med" len="med"/>
              <a:tailEnd type="none" w="med"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FFFFFF"/>
                </a:solidFill>
                <a:latin typeface="Times New Roman" pitchFamily="18" charset="0"/>
              </a:endParaRPr>
            </a:p>
          </p:txBody>
        </p:sp>
      </p:grpSp>
      <p:grpSp>
        <p:nvGrpSpPr>
          <p:cNvPr id="23" name="Group 22">
            <a:extLst>
              <a:ext uri="{FF2B5EF4-FFF2-40B4-BE49-F238E27FC236}">
                <a16:creationId xmlns:a16="http://schemas.microsoft.com/office/drawing/2014/main" id="{B96648E1-10A2-4230-983B-640FBEB90CC4}"/>
              </a:ext>
            </a:extLst>
          </p:cNvPr>
          <p:cNvGrpSpPr/>
          <p:nvPr/>
        </p:nvGrpSpPr>
        <p:grpSpPr>
          <a:xfrm>
            <a:off x="5200650" y="4457718"/>
            <a:ext cx="6190581" cy="396875"/>
            <a:chOff x="5200650" y="4457718"/>
            <a:chExt cx="6190581" cy="396875"/>
          </a:xfrm>
        </p:grpSpPr>
        <p:sp>
          <p:nvSpPr>
            <p:cNvPr id="14" name="Text Box 8">
              <a:extLst>
                <a:ext uri="{FF2B5EF4-FFF2-40B4-BE49-F238E27FC236}">
                  <a16:creationId xmlns:a16="http://schemas.microsoft.com/office/drawing/2014/main" id="{F28C2289-00D9-4B9E-A96F-660059D66E4B}"/>
                </a:ext>
              </a:extLst>
            </p:cNvPr>
            <p:cNvSpPr txBox="1">
              <a:spLocks noChangeArrowheads="1"/>
            </p:cNvSpPr>
            <p:nvPr/>
          </p:nvSpPr>
          <p:spPr bwMode="auto">
            <a:xfrm>
              <a:off x="10021219" y="4457718"/>
              <a:ext cx="1370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Aft>
                  <a:spcPct val="50000"/>
                </a:spcAft>
                <a:buClr>
                  <a:schemeClr val="tx2"/>
                </a:buClr>
                <a:buSzPct val="125000"/>
                <a:buChar char="•"/>
                <a:defRPr sz="2400">
                  <a:solidFill>
                    <a:schemeClr val="tx1"/>
                  </a:solidFill>
                  <a:latin typeface="Arial" pitchFamily="34" charset="0"/>
                </a:defRPr>
              </a:lvl1pPr>
              <a:lvl2pPr marL="742950" indent="-285750">
                <a:spcAft>
                  <a:spcPct val="50000"/>
                </a:spcAft>
                <a:buChar char="–"/>
                <a:defRPr sz="2400">
                  <a:solidFill>
                    <a:schemeClr val="tx1"/>
                  </a:solidFill>
                  <a:latin typeface="Arial" pitchFamily="34" charset="0"/>
                </a:defRPr>
              </a:lvl2pPr>
              <a:lvl3pPr marL="1143000" indent="-228600">
                <a:spcAft>
                  <a:spcPct val="50000"/>
                </a:spcAft>
                <a:buChar char="•"/>
                <a:defRPr sz="2000">
                  <a:solidFill>
                    <a:schemeClr val="tx1"/>
                  </a:solidFill>
                  <a:latin typeface="Arial" pitchFamily="34" charset="0"/>
                </a:defRPr>
              </a:lvl3pPr>
              <a:lvl4pPr marL="1600200" indent="-228600">
                <a:spcAft>
                  <a:spcPct val="50000"/>
                </a:spcAft>
                <a:buChar char="–"/>
                <a:defRPr>
                  <a:solidFill>
                    <a:schemeClr val="tx1"/>
                  </a:solidFill>
                  <a:latin typeface="Arial" pitchFamily="34" charset="0"/>
                </a:defRPr>
              </a:lvl4pPr>
              <a:lvl5pPr marL="2057400" indent="-228600">
                <a:spcAft>
                  <a:spcPct val="50000"/>
                </a:spcAft>
                <a:buChar char="»"/>
                <a:defRPr>
                  <a:solidFill>
                    <a:schemeClr val="tx1"/>
                  </a:solidFill>
                  <a:latin typeface="Arial" pitchFamily="34" charset="0"/>
                </a:defRPr>
              </a:lvl5pPr>
              <a:lvl6pPr marL="2514600" indent="-228600" eaLnBrk="0" fontAlgn="base" hangingPunct="0">
                <a:spcBef>
                  <a:spcPct val="0"/>
                </a:spcBef>
                <a:spcAft>
                  <a:spcPct val="50000"/>
                </a:spcAft>
                <a:buChar char="»"/>
                <a:defRPr>
                  <a:solidFill>
                    <a:schemeClr val="tx1"/>
                  </a:solidFill>
                  <a:latin typeface="Arial" pitchFamily="34" charset="0"/>
                </a:defRPr>
              </a:lvl6pPr>
              <a:lvl7pPr marL="2971800" indent="-228600" eaLnBrk="0" fontAlgn="base" hangingPunct="0">
                <a:spcBef>
                  <a:spcPct val="0"/>
                </a:spcBef>
                <a:spcAft>
                  <a:spcPct val="50000"/>
                </a:spcAft>
                <a:buChar char="»"/>
                <a:defRPr>
                  <a:solidFill>
                    <a:schemeClr val="tx1"/>
                  </a:solidFill>
                  <a:latin typeface="Arial" pitchFamily="34" charset="0"/>
                </a:defRPr>
              </a:lvl7pPr>
              <a:lvl8pPr marL="3429000" indent="-228600" eaLnBrk="0" fontAlgn="base" hangingPunct="0">
                <a:spcBef>
                  <a:spcPct val="0"/>
                </a:spcBef>
                <a:spcAft>
                  <a:spcPct val="50000"/>
                </a:spcAft>
                <a:buChar char="»"/>
                <a:defRPr>
                  <a:solidFill>
                    <a:schemeClr val="tx1"/>
                  </a:solidFill>
                  <a:latin typeface="Arial" pitchFamily="34" charset="0"/>
                </a:defRPr>
              </a:lvl8pPr>
              <a:lvl9pPr marL="3886200" indent="-228600" eaLnBrk="0" fontAlgn="base" hangingPunct="0">
                <a:spcBef>
                  <a:spcPct val="0"/>
                </a:spcBef>
                <a:spcAft>
                  <a:spcPct val="50000"/>
                </a:spcAft>
                <a:buChar char="»"/>
                <a:defRPr>
                  <a:solidFill>
                    <a:schemeClr val="tx1"/>
                  </a:solidFill>
                  <a:latin typeface="Arial"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US" sz="2000" b="0" i="0" u="none" strike="noStrike" kern="0" cap="none" spc="0" normalizeH="0" baseline="0" noProof="0" dirty="0">
                  <a:ln>
                    <a:noFill/>
                  </a:ln>
                  <a:solidFill>
                    <a:schemeClr val="tx2"/>
                  </a:solidFill>
                  <a:effectLst/>
                  <a:uLnTx/>
                  <a:uFillTx/>
                  <a:latin typeface="Arial" pitchFamily="34" charset="0"/>
                </a:rPr>
                <a:t>Plate</a:t>
              </a:r>
              <a:r>
                <a:rPr kumimoji="0" lang="en-GB" altLang="en-US" sz="2000" b="0" i="0" u="none" strike="noStrike" kern="0" cap="none" spc="0" normalizeH="0" baseline="0" noProof="0" dirty="0">
                  <a:ln>
                    <a:noFill/>
                  </a:ln>
                  <a:solidFill>
                    <a:srgbClr val="FFFFFF"/>
                  </a:solidFill>
                  <a:effectLst/>
                  <a:uLnTx/>
                  <a:uFillTx/>
                  <a:latin typeface="Arial" pitchFamily="34" charset="0"/>
                </a:rPr>
                <a:t> </a:t>
              </a:r>
              <a:r>
                <a:rPr kumimoji="0" lang="en-GB" altLang="en-US" sz="2000" b="0" i="0" u="none" strike="noStrike" kern="0" cap="none" spc="0" normalizeH="0" baseline="0" noProof="0" dirty="0">
                  <a:ln>
                    <a:noFill/>
                  </a:ln>
                  <a:solidFill>
                    <a:schemeClr val="tx2"/>
                  </a:solidFill>
                  <a:effectLst/>
                  <a:uLnTx/>
                  <a:uFillTx/>
                </a:rPr>
                <a:t>pack</a:t>
              </a:r>
              <a:endParaRPr kumimoji="0" lang="en-GB" altLang="en-US" sz="2400" b="0" i="0" u="none" strike="noStrike" kern="0" cap="none" spc="0" normalizeH="0" baseline="0" noProof="0" dirty="0">
                <a:ln>
                  <a:noFill/>
                </a:ln>
                <a:solidFill>
                  <a:schemeClr val="tx2"/>
                </a:solidFill>
                <a:effectLst/>
                <a:uLnTx/>
                <a:uFillTx/>
                <a:latin typeface="Times New Roman" pitchFamily="18" charset="0"/>
              </a:endParaRPr>
            </a:p>
          </p:txBody>
        </p:sp>
        <p:sp>
          <p:nvSpPr>
            <p:cNvPr id="15" name="Line 9">
              <a:extLst>
                <a:ext uri="{FF2B5EF4-FFF2-40B4-BE49-F238E27FC236}">
                  <a16:creationId xmlns:a16="http://schemas.microsoft.com/office/drawing/2014/main" id="{DF86DF81-9E31-4257-8582-930B1C1F9D12}"/>
                </a:ext>
              </a:extLst>
            </p:cNvPr>
            <p:cNvSpPr>
              <a:spLocks noChangeShapeType="1"/>
            </p:cNvSpPr>
            <p:nvPr/>
          </p:nvSpPr>
          <p:spPr bwMode="auto">
            <a:xfrm>
              <a:off x="5200650" y="4614078"/>
              <a:ext cx="4611687" cy="3944"/>
            </a:xfrm>
            <a:prstGeom prst="line">
              <a:avLst/>
            </a:prstGeom>
            <a:noFill/>
            <a:ln w="50800">
              <a:solidFill>
                <a:srgbClr val="EED410"/>
              </a:solidFill>
              <a:round/>
              <a:headEnd type="triangle" w="med" len="med"/>
              <a:tailEnd type="none" w="med"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FFFFFF"/>
                </a:solidFill>
                <a:latin typeface="Times New Roman" pitchFamily="18" charset="0"/>
              </a:endParaRPr>
            </a:p>
          </p:txBody>
        </p:sp>
      </p:grpSp>
      <p:grpSp>
        <p:nvGrpSpPr>
          <p:cNvPr id="8" name="Group 7">
            <a:extLst>
              <a:ext uri="{FF2B5EF4-FFF2-40B4-BE49-F238E27FC236}">
                <a16:creationId xmlns:a16="http://schemas.microsoft.com/office/drawing/2014/main" id="{0A7E62F0-AF1A-41D2-B012-CC2B76C3C0D1}"/>
              </a:ext>
            </a:extLst>
          </p:cNvPr>
          <p:cNvGrpSpPr/>
          <p:nvPr/>
        </p:nvGrpSpPr>
        <p:grpSpPr>
          <a:xfrm>
            <a:off x="179234" y="2683522"/>
            <a:ext cx="3299121" cy="701675"/>
            <a:chOff x="634704" y="2954625"/>
            <a:chExt cx="3299121" cy="701675"/>
          </a:xfrm>
        </p:grpSpPr>
        <p:sp>
          <p:nvSpPr>
            <p:cNvPr id="12" name="Text Box 6">
              <a:extLst>
                <a:ext uri="{FF2B5EF4-FFF2-40B4-BE49-F238E27FC236}">
                  <a16:creationId xmlns:a16="http://schemas.microsoft.com/office/drawing/2014/main" id="{4792A2CF-169E-4690-ACA7-FEA2C01D8957}"/>
                </a:ext>
              </a:extLst>
            </p:cNvPr>
            <p:cNvSpPr txBox="1">
              <a:spLocks noChangeArrowheads="1"/>
            </p:cNvSpPr>
            <p:nvPr/>
          </p:nvSpPr>
          <p:spPr bwMode="auto">
            <a:xfrm>
              <a:off x="634704" y="2954625"/>
              <a:ext cx="1200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Aft>
                  <a:spcPct val="50000"/>
                </a:spcAft>
                <a:buClr>
                  <a:schemeClr val="tx2"/>
                </a:buClr>
                <a:buSzPct val="125000"/>
                <a:buChar char="•"/>
                <a:defRPr sz="2400">
                  <a:solidFill>
                    <a:schemeClr val="tx1"/>
                  </a:solidFill>
                  <a:latin typeface="Arial" pitchFamily="34" charset="0"/>
                </a:defRPr>
              </a:lvl1pPr>
              <a:lvl2pPr marL="742950" indent="-285750">
                <a:spcAft>
                  <a:spcPct val="50000"/>
                </a:spcAft>
                <a:buChar char="–"/>
                <a:defRPr sz="2400">
                  <a:solidFill>
                    <a:schemeClr val="tx1"/>
                  </a:solidFill>
                  <a:latin typeface="Arial" pitchFamily="34" charset="0"/>
                </a:defRPr>
              </a:lvl2pPr>
              <a:lvl3pPr marL="1143000" indent="-228600">
                <a:spcAft>
                  <a:spcPct val="50000"/>
                </a:spcAft>
                <a:buChar char="•"/>
                <a:defRPr sz="2000">
                  <a:solidFill>
                    <a:schemeClr val="tx1"/>
                  </a:solidFill>
                  <a:latin typeface="Arial" pitchFamily="34" charset="0"/>
                </a:defRPr>
              </a:lvl3pPr>
              <a:lvl4pPr marL="1600200" indent="-228600">
                <a:spcAft>
                  <a:spcPct val="50000"/>
                </a:spcAft>
                <a:buChar char="–"/>
                <a:defRPr>
                  <a:solidFill>
                    <a:schemeClr val="tx1"/>
                  </a:solidFill>
                  <a:latin typeface="Arial" pitchFamily="34" charset="0"/>
                </a:defRPr>
              </a:lvl4pPr>
              <a:lvl5pPr marL="2057400" indent="-228600">
                <a:spcAft>
                  <a:spcPct val="50000"/>
                </a:spcAft>
                <a:buChar char="»"/>
                <a:defRPr>
                  <a:solidFill>
                    <a:schemeClr val="tx1"/>
                  </a:solidFill>
                  <a:latin typeface="Arial" pitchFamily="34" charset="0"/>
                </a:defRPr>
              </a:lvl5pPr>
              <a:lvl6pPr marL="2514600" indent="-228600" eaLnBrk="0" fontAlgn="base" hangingPunct="0">
                <a:spcBef>
                  <a:spcPct val="0"/>
                </a:spcBef>
                <a:spcAft>
                  <a:spcPct val="50000"/>
                </a:spcAft>
                <a:buChar char="»"/>
                <a:defRPr>
                  <a:solidFill>
                    <a:schemeClr val="tx1"/>
                  </a:solidFill>
                  <a:latin typeface="Arial" pitchFamily="34" charset="0"/>
                </a:defRPr>
              </a:lvl6pPr>
              <a:lvl7pPr marL="2971800" indent="-228600" eaLnBrk="0" fontAlgn="base" hangingPunct="0">
                <a:spcBef>
                  <a:spcPct val="0"/>
                </a:spcBef>
                <a:spcAft>
                  <a:spcPct val="50000"/>
                </a:spcAft>
                <a:buChar char="»"/>
                <a:defRPr>
                  <a:solidFill>
                    <a:schemeClr val="tx1"/>
                  </a:solidFill>
                  <a:latin typeface="Arial" pitchFamily="34" charset="0"/>
                </a:defRPr>
              </a:lvl7pPr>
              <a:lvl8pPr marL="3429000" indent="-228600" eaLnBrk="0" fontAlgn="base" hangingPunct="0">
                <a:spcBef>
                  <a:spcPct val="0"/>
                </a:spcBef>
                <a:spcAft>
                  <a:spcPct val="50000"/>
                </a:spcAft>
                <a:buChar char="»"/>
                <a:defRPr>
                  <a:solidFill>
                    <a:schemeClr val="tx1"/>
                  </a:solidFill>
                  <a:latin typeface="Arial" pitchFamily="34" charset="0"/>
                </a:defRPr>
              </a:lvl8pPr>
              <a:lvl9pPr marL="3886200" indent="-228600" eaLnBrk="0" fontAlgn="base" hangingPunct="0">
                <a:spcBef>
                  <a:spcPct val="0"/>
                </a:spcBef>
                <a:spcAft>
                  <a:spcPct val="50000"/>
                </a:spcAft>
                <a:buChar char="»"/>
                <a:defRPr>
                  <a:solidFill>
                    <a:schemeClr val="tx1"/>
                  </a:solidFill>
                  <a:latin typeface="Arial"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US" sz="2000" b="0" i="0" u="none" strike="noStrike" kern="0" cap="none" spc="0" normalizeH="0" baseline="0" noProof="0" dirty="0">
                  <a:ln>
                    <a:noFill/>
                  </a:ln>
                  <a:solidFill>
                    <a:schemeClr val="tx2"/>
                  </a:solidFill>
                  <a:effectLst/>
                  <a:uLnTx/>
                  <a:uFillTx/>
                  <a:latin typeface="Arial" pitchFamily="34" charset="0"/>
                </a:rPr>
                <a:t>Pressure</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US" sz="2000" b="0" i="0" u="none" strike="noStrike" kern="0" cap="none" spc="0" normalizeH="0" baseline="0" noProof="0" dirty="0">
                  <a:ln>
                    <a:noFill/>
                  </a:ln>
                  <a:solidFill>
                    <a:schemeClr val="tx2"/>
                  </a:solidFill>
                  <a:effectLst/>
                  <a:uLnTx/>
                  <a:uFillTx/>
                  <a:latin typeface="Arial" pitchFamily="34" charset="0"/>
                </a:rPr>
                <a:t>plate</a:t>
              </a:r>
            </a:p>
          </p:txBody>
        </p:sp>
        <p:sp>
          <p:nvSpPr>
            <p:cNvPr id="17" name="Line 11">
              <a:extLst>
                <a:ext uri="{FF2B5EF4-FFF2-40B4-BE49-F238E27FC236}">
                  <a16:creationId xmlns:a16="http://schemas.microsoft.com/office/drawing/2014/main" id="{4676206D-70D4-43FF-8BF2-174DF31DBBD2}"/>
                </a:ext>
              </a:extLst>
            </p:cNvPr>
            <p:cNvSpPr>
              <a:spLocks noChangeShapeType="1"/>
            </p:cNvSpPr>
            <p:nvPr/>
          </p:nvSpPr>
          <p:spPr bwMode="auto">
            <a:xfrm flipV="1">
              <a:off x="1955800" y="3305462"/>
              <a:ext cx="1978025" cy="1"/>
            </a:xfrm>
            <a:prstGeom prst="line">
              <a:avLst/>
            </a:prstGeom>
            <a:noFill/>
            <a:ln w="50800">
              <a:solidFill>
                <a:srgbClr val="EED410"/>
              </a:solidFill>
              <a:round/>
              <a:headEnd type="none" w="med" len="sm"/>
              <a:tailEnd type="triangle" w="med"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FFFFFF"/>
                </a:solidFill>
                <a:latin typeface="Times New Roman" pitchFamily="18" charset="0"/>
              </a:endParaRPr>
            </a:p>
          </p:txBody>
        </p:sp>
      </p:grpSp>
      <p:grpSp>
        <p:nvGrpSpPr>
          <p:cNvPr id="7" name="Group 6">
            <a:extLst>
              <a:ext uri="{FF2B5EF4-FFF2-40B4-BE49-F238E27FC236}">
                <a16:creationId xmlns:a16="http://schemas.microsoft.com/office/drawing/2014/main" id="{D24C710F-8D57-407F-AC8A-7A1B404FDA3F}"/>
              </a:ext>
            </a:extLst>
          </p:cNvPr>
          <p:cNvGrpSpPr/>
          <p:nvPr/>
        </p:nvGrpSpPr>
        <p:grpSpPr>
          <a:xfrm>
            <a:off x="9115425" y="3284636"/>
            <a:ext cx="2883742" cy="396875"/>
            <a:chOff x="7927975" y="3503884"/>
            <a:chExt cx="3547317" cy="396875"/>
          </a:xfrm>
        </p:grpSpPr>
        <p:sp>
          <p:nvSpPr>
            <p:cNvPr id="13" name="Line 7">
              <a:extLst>
                <a:ext uri="{FF2B5EF4-FFF2-40B4-BE49-F238E27FC236}">
                  <a16:creationId xmlns:a16="http://schemas.microsoft.com/office/drawing/2014/main" id="{0F68D444-DE88-4D22-A4B5-DDDE98659EBF}"/>
                </a:ext>
              </a:extLst>
            </p:cNvPr>
            <p:cNvSpPr>
              <a:spLocks noChangeShapeType="1"/>
            </p:cNvSpPr>
            <p:nvPr/>
          </p:nvSpPr>
          <p:spPr bwMode="auto">
            <a:xfrm flipV="1">
              <a:off x="7927975" y="3656300"/>
              <a:ext cx="1884363" cy="3944"/>
            </a:xfrm>
            <a:prstGeom prst="line">
              <a:avLst/>
            </a:prstGeom>
            <a:noFill/>
            <a:ln w="50800">
              <a:solidFill>
                <a:srgbClr val="EED410"/>
              </a:solidFill>
              <a:round/>
              <a:headEnd type="triangle" w="med" len="med"/>
              <a:tailEnd type="none" w="med"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FFFFFF"/>
                </a:solidFill>
                <a:latin typeface="Times New Roman" pitchFamily="18" charset="0"/>
              </a:endParaRPr>
            </a:p>
          </p:txBody>
        </p:sp>
        <p:sp>
          <p:nvSpPr>
            <p:cNvPr id="18" name="Text Box 12">
              <a:extLst>
                <a:ext uri="{FF2B5EF4-FFF2-40B4-BE49-F238E27FC236}">
                  <a16:creationId xmlns:a16="http://schemas.microsoft.com/office/drawing/2014/main" id="{7E6F0A84-AFC1-4370-8E8C-33F714ED92EC}"/>
                </a:ext>
              </a:extLst>
            </p:cNvPr>
            <p:cNvSpPr txBox="1">
              <a:spLocks noChangeArrowheads="1"/>
            </p:cNvSpPr>
            <p:nvPr/>
          </p:nvSpPr>
          <p:spPr bwMode="auto">
            <a:xfrm>
              <a:off x="9937004" y="3503884"/>
              <a:ext cx="1538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Aft>
                  <a:spcPct val="50000"/>
                </a:spcAft>
                <a:buClr>
                  <a:schemeClr val="tx2"/>
                </a:buClr>
                <a:buSzPct val="125000"/>
                <a:buChar char="•"/>
                <a:defRPr sz="2400">
                  <a:solidFill>
                    <a:schemeClr val="tx1"/>
                  </a:solidFill>
                  <a:latin typeface="Arial" pitchFamily="34" charset="0"/>
                </a:defRPr>
              </a:lvl1pPr>
              <a:lvl2pPr marL="742950" indent="-285750">
                <a:spcAft>
                  <a:spcPct val="50000"/>
                </a:spcAft>
                <a:buChar char="–"/>
                <a:defRPr sz="2400">
                  <a:solidFill>
                    <a:schemeClr val="tx1"/>
                  </a:solidFill>
                  <a:latin typeface="Arial" pitchFamily="34" charset="0"/>
                </a:defRPr>
              </a:lvl2pPr>
              <a:lvl3pPr marL="1143000" indent="-228600">
                <a:spcAft>
                  <a:spcPct val="50000"/>
                </a:spcAft>
                <a:buChar char="•"/>
                <a:defRPr sz="2000">
                  <a:solidFill>
                    <a:schemeClr val="tx1"/>
                  </a:solidFill>
                  <a:latin typeface="Arial" pitchFamily="34" charset="0"/>
                </a:defRPr>
              </a:lvl3pPr>
              <a:lvl4pPr marL="1600200" indent="-228600">
                <a:spcAft>
                  <a:spcPct val="50000"/>
                </a:spcAft>
                <a:buChar char="–"/>
                <a:defRPr>
                  <a:solidFill>
                    <a:schemeClr val="tx1"/>
                  </a:solidFill>
                  <a:latin typeface="Arial" pitchFamily="34" charset="0"/>
                </a:defRPr>
              </a:lvl4pPr>
              <a:lvl5pPr marL="2057400" indent="-228600">
                <a:spcAft>
                  <a:spcPct val="50000"/>
                </a:spcAft>
                <a:buChar char="»"/>
                <a:defRPr>
                  <a:solidFill>
                    <a:schemeClr val="tx1"/>
                  </a:solidFill>
                  <a:latin typeface="Arial" pitchFamily="34" charset="0"/>
                </a:defRPr>
              </a:lvl5pPr>
              <a:lvl6pPr marL="2514600" indent="-228600" eaLnBrk="0" fontAlgn="base" hangingPunct="0">
                <a:spcBef>
                  <a:spcPct val="0"/>
                </a:spcBef>
                <a:spcAft>
                  <a:spcPct val="50000"/>
                </a:spcAft>
                <a:buChar char="»"/>
                <a:defRPr>
                  <a:solidFill>
                    <a:schemeClr val="tx1"/>
                  </a:solidFill>
                  <a:latin typeface="Arial" pitchFamily="34" charset="0"/>
                </a:defRPr>
              </a:lvl6pPr>
              <a:lvl7pPr marL="2971800" indent="-228600" eaLnBrk="0" fontAlgn="base" hangingPunct="0">
                <a:spcBef>
                  <a:spcPct val="0"/>
                </a:spcBef>
                <a:spcAft>
                  <a:spcPct val="50000"/>
                </a:spcAft>
                <a:buChar char="»"/>
                <a:defRPr>
                  <a:solidFill>
                    <a:schemeClr val="tx1"/>
                  </a:solidFill>
                  <a:latin typeface="Arial" pitchFamily="34" charset="0"/>
                </a:defRPr>
              </a:lvl7pPr>
              <a:lvl8pPr marL="3429000" indent="-228600" eaLnBrk="0" fontAlgn="base" hangingPunct="0">
                <a:spcBef>
                  <a:spcPct val="0"/>
                </a:spcBef>
                <a:spcAft>
                  <a:spcPct val="50000"/>
                </a:spcAft>
                <a:buChar char="»"/>
                <a:defRPr>
                  <a:solidFill>
                    <a:schemeClr val="tx1"/>
                  </a:solidFill>
                  <a:latin typeface="Arial" pitchFamily="34" charset="0"/>
                </a:defRPr>
              </a:lvl8pPr>
              <a:lvl9pPr marL="3886200" indent="-228600" eaLnBrk="0" fontAlgn="base" hangingPunct="0">
                <a:spcBef>
                  <a:spcPct val="0"/>
                </a:spcBef>
                <a:spcAft>
                  <a:spcPct val="50000"/>
                </a:spcAft>
                <a:buChar char="»"/>
                <a:defRPr>
                  <a:solidFill>
                    <a:schemeClr val="tx1"/>
                  </a:solidFill>
                  <a:latin typeface="Arial"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US" sz="2000" b="0" i="0" u="none" strike="noStrike" kern="0" cap="none" spc="0" normalizeH="0" baseline="0" noProof="0" dirty="0">
                  <a:ln>
                    <a:noFill/>
                  </a:ln>
                  <a:solidFill>
                    <a:schemeClr val="tx2"/>
                  </a:solidFill>
                  <a:effectLst/>
                  <a:uLnTx/>
                  <a:uFillTx/>
                  <a:latin typeface="Arial" pitchFamily="34" charset="0"/>
                </a:rPr>
                <a:t>Frame</a:t>
              </a:r>
              <a:r>
                <a:rPr kumimoji="0" lang="en-GB" altLang="en-US" sz="2000" b="0" i="0" u="none" strike="noStrike" kern="0" cap="none" spc="0" normalizeH="0" baseline="0" noProof="0" dirty="0">
                  <a:ln>
                    <a:noFill/>
                  </a:ln>
                  <a:solidFill>
                    <a:srgbClr val="FFCC33"/>
                  </a:solidFill>
                  <a:effectLst/>
                  <a:uLnTx/>
                  <a:uFillTx/>
                  <a:latin typeface="Arial" pitchFamily="34" charset="0"/>
                </a:rPr>
                <a:t> </a:t>
              </a:r>
              <a:r>
                <a:rPr kumimoji="0" lang="en-GB" altLang="en-US" sz="2000" b="0" i="0" u="none" strike="noStrike" kern="0" cap="none" spc="0" normalizeH="0" baseline="0" noProof="0" dirty="0">
                  <a:ln>
                    <a:noFill/>
                  </a:ln>
                  <a:solidFill>
                    <a:schemeClr val="tx2"/>
                  </a:solidFill>
                  <a:effectLst/>
                  <a:uLnTx/>
                  <a:uFillTx/>
                  <a:latin typeface="Arial" pitchFamily="34" charset="0"/>
                </a:rPr>
                <a:t>plate</a:t>
              </a:r>
            </a:p>
          </p:txBody>
        </p:sp>
      </p:grpSp>
      <p:grpSp>
        <p:nvGrpSpPr>
          <p:cNvPr id="24" name="Group 23">
            <a:extLst>
              <a:ext uri="{FF2B5EF4-FFF2-40B4-BE49-F238E27FC236}">
                <a16:creationId xmlns:a16="http://schemas.microsoft.com/office/drawing/2014/main" id="{816A1D3F-A4FA-4A68-9CBD-BC2D0A1A9E6C}"/>
              </a:ext>
            </a:extLst>
          </p:cNvPr>
          <p:cNvGrpSpPr/>
          <p:nvPr/>
        </p:nvGrpSpPr>
        <p:grpSpPr>
          <a:xfrm>
            <a:off x="839783" y="5458220"/>
            <a:ext cx="3461739" cy="396875"/>
            <a:chOff x="820395" y="4957454"/>
            <a:chExt cx="3461739" cy="396875"/>
          </a:xfrm>
        </p:grpSpPr>
        <p:sp>
          <p:nvSpPr>
            <p:cNvPr id="16" name="Text Box 10">
              <a:extLst>
                <a:ext uri="{FF2B5EF4-FFF2-40B4-BE49-F238E27FC236}">
                  <a16:creationId xmlns:a16="http://schemas.microsoft.com/office/drawing/2014/main" id="{0C52A5C8-2192-4055-97CC-87CFE1B651A5}"/>
                </a:ext>
              </a:extLst>
            </p:cNvPr>
            <p:cNvSpPr txBox="1">
              <a:spLocks noChangeArrowheads="1"/>
            </p:cNvSpPr>
            <p:nvPr/>
          </p:nvSpPr>
          <p:spPr bwMode="auto">
            <a:xfrm>
              <a:off x="820395" y="4957454"/>
              <a:ext cx="1978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Aft>
                  <a:spcPct val="50000"/>
                </a:spcAft>
                <a:buClr>
                  <a:schemeClr val="tx2"/>
                </a:buClr>
                <a:buSzPct val="125000"/>
                <a:buChar char="•"/>
                <a:defRPr sz="2400">
                  <a:solidFill>
                    <a:schemeClr val="tx1"/>
                  </a:solidFill>
                  <a:latin typeface="Arial" pitchFamily="34" charset="0"/>
                </a:defRPr>
              </a:lvl1pPr>
              <a:lvl2pPr marL="742950" indent="-285750">
                <a:spcAft>
                  <a:spcPct val="50000"/>
                </a:spcAft>
                <a:buChar char="–"/>
                <a:defRPr sz="2400">
                  <a:solidFill>
                    <a:schemeClr val="tx1"/>
                  </a:solidFill>
                  <a:latin typeface="Arial" pitchFamily="34" charset="0"/>
                </a:defRPr>
              </a:lvl2pPr>
              <a:lvl3pPr marL="1143000" indent="-228600">
                <a:spcAft>
                  <a:spcPct val="50000"/>
                </a:spcAft>
                <a:buChar char="•"/>
                <a:defRPr sz="2000">
                  <a:solidFill>
                    <a:schemeClr val="tx1"/>
                  </a:solidFill>
                  <a:latin typeface="Arial" pitchFamily="34" charset="0"/>
                </a:defRPr>
              </a:lvl3pPr>
              <a:lvl4pPr marL="1600200" indent="-228600">
                <a:spcAft>
                  <a:spcPct val="50000"/>
                </a:spcAft>
                <a:buChar char="–"/>
                <a:defRPr>
                  <a:solidFill>
                    <a:schemeClr val="tx1"/>
                  </a:solidFill>
                  <a:latin typeface="Arial" pitchFamily="34" charset="0"/>
                </a:defRPr>
              </a:lvl4pPr>
              <a:lvl5pPr marL="2057400" indent="-228600">
                <a:spcAft>
                  <a:spcPct val="50000"/>
                </a:spcAft>
                <a:buChar char="»"/>
                <a:defRPr>
                  <a:solidFill>
                    <a:schemeClr val="tx1"/>
                  </a:solidFill>
                  <a:latin typeface="Arial" pitchFamily="34" charset="0"/>
                </a:defRPr>
              </a:lvl5pPr>
              <a:lvl6pPr marL="2514600" indent="-228600" eaLnBrk="0" fontAlgn="base" hangingPunct="0">
                <a:spcBef>
                  <a:spcPct val="0"/>
                </a:spcBef>
                <a:spcAft>
                  <a:spcPct val="50000"/>
                </a:spcAft>
                <a:buChar char="»"/>
                <a:defRPr>
                  <a:solidFill>
                    <a:schemeClr val="tx1"/>
                  </a:solidFill>
                  <a:latin typeface="Arial" pitchFamily="34" charset="0"/>
                </a:defRPr>
              </a:lvl6pPr>
              <a:lvl7pPr marL="2971800" indent="-228600" eaLnBrk="0" fontAlgn="base" hangingPunct="0">
                <a:spcBef>
                  <a:spcPct val="0"/>
                </a:spcBef>
                <a:spcAft>
                  <a:spcPct val="50000"/>
                </a:spcAft>
                <a:buChar char="»"/>
                <a:defRPr>
                  <a:solidFill>
                    <a:schemeClr val="tx1"/>
                  </a:solidFill>
                  <a:latin typeface="Arial" pitchFamily="34" charset="0"/>
                </a:defRPr>
              </a:lvl7pPr>
              <a:lvl8pPr marL="3429000" indent="-228600" eaLnBrk="0" fontAlgn="base" hangingPunct="0">
                <a:spcBef>
                  <a:spcPct val="0"/>
                </a:spcBef>
                <a:spcAft>
                  <a:spcPct val="50000"/>
                </a:spcAft>
                <a:buChar char="»"/>
                <a:defRPr>
                  <a:solidFill>
                    <a:schemeClr val="tx1"/>
                  </a:solidFill>
                  <a:latin typeface="Arial" pitchFamily="34" charset="0"/>
                </a:defRPr>
              </a:lvl8pPr>
              <a:lvl9pPr marL="3886200" indent="-228600" eaLnBrk="0" fontAlgn="base" hangingPunct="0">
                <a:spcBef>
                  <a:spcPct val="0"/>
                </a:spcBef>
                <a:spcAft>
                  <a:spcPct val="50000"/>
                </a:spcAft>
                <a:buChar char="»"/>
                <a:defRPr>
                  <a:solidFill>
                    <a:schemeClr val="tx1"/>
                  </a:solidFill>
                  <a:latin typeface="Arial"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n-US" sz="2000" b="0" i="0" u="none" strike="noStrike" kern="0" cap="none" spc="0" normalizeH="0" baseline="0" noProof="0" dirty="0">
                  <a:ln>
                    <a:noFill/>
                  </a:ln>
                  <a:solidFill>
                    <a:schemeClr val="tx2"/>
                  </a:solidFill>
                  <a:effectLst/>
                  <a:uLnTx/>
                  <a:uFillTx/>
                  <a:latin typeface="Arial" pitchFamily="34" charset="0"/>
                </a:rPr>
                <a:t>Tightening</a:t>
              </a:r>
              <a:r>
                <a:rPr kumimoji="0" lang="en-GB" altLang="en-US" sz="2000" b="0" i="0" u="none" strike="noStrike" kern="0" cap="none" spc="0" normalizeH="0" baseline="0" noProof="0" dirty="0">
                  <a:ln>
                    <a:noFill/>
                  </a:ln>
                  <a:solidFill>
                    <a:srgbClr val="FFFFFF"/>
                  </a:solidFill>
                  <a:effectLst/>
                  <a:uLnTx/>
                  <a:uFillTx/>
                  <a:latin typeface="Arial" pitchFamily="34" charset="0"/>
                </a:rPr>
                <a:t> </a:t>
              </a:r>
              <a:r>
                <a:rPr kumimoji="0" lang="en-GB" altLang="en-US" sz="2000" b="0" i="0" u="none" strike="noStrike" kern="0" cap="none" spc="0" normalizeH="0" baseline="0" noProof="0" dirty="0">
                  <a:ln>
                    <a:noFill/>
                  </a:ln>
                  <a:solidFill>
                    <a:schemeClr val="tx2"/>
                  </a:solidFill>
                  <a:effectLst/>
                  <a:uLnTx/>
                  <a:uFillTx/>
                </a:rPr>
                <a:t>bolts</a:t>
              </a:r>
              <a:endParaRPr kumimoji="0" lang="en-GB" altLang="en-US" sz="2400" b="0" i="0" u="none" strike="noStrike" kern="0" cap="none" spc="0" normalizeH="0" baseline="0" noProof="0" dirty="0">
                <a:ln>
                  <a:noFill/>
                </a:ln>
                <a:solidFill>
                  <a:schemeClr val="tx2"/>
                </a:solidFill>
                <a:effectLst/>
                <a:uLnTx/>
                <a:uFillTx/>
                <a:latin typeface="Times New Roman" pitchFamily="18" charset="0"/>
              </a:endParaRPr>
            </a:p>
          </p:txBody>
        </p:sp>
        <p:sp>
          <p:nvSpPr>
            <p:cNvPr id="19" name="Line 13">
              <a:extLst>
                <a:ext uri="{FF2B5EF4-FFF2-40B4-BE49-F238E27FC236}">
                  <a16:creationId xmlns:a16="http://schemas.microsoft.com/office/drawing/2014/main" id="{3345BB55-DEBB-4BC9-A8B6-81131E36CD6A}"/>
                </a:ext>
              </a:extLst>
            </p:cNvPr>
            <p:cNvSpPr>
              <a:spLocks noChangeShapeType="1"/>
            </p:cNvSpPr>
            <p:nvPr/>
          </p:nvSpPr>
          <p:spPr bwMode="auto">
            <a:xfrm flipH="1">
              <a:off x="2838450" y="5155892"/>
              <a:ext cx="1443684" cy="0"/>
            </a:xfrm>
            <a:prstGeom prst="line">
              <a:avLst/>
            </a:prstGeom>
            <a:noFill/>
            <a:ln w="50800">
              <a:solidFill>
                <a:srgbClr val="EED410"/>
              </a:solidFill>
              <a:round/>
              <a:headEnd type="triangle" w="med" len="sm"/>
              <a:tailEnd type="none" w="med"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FFFFFF"/>
                </a:solidFill>
                <a:latin typeface="Times New Roman" pitchFamily="18" charset="0"/>
              </a:endParaRPr>
            </a:p>
          </p:txBody>
        </p:sp>
      </p:grpSp>
    </p:spTree>
    <p:extLst>
      <p:ext uri="{BB962C8B-B14F-4D97-AF65-F5344CB8AC3E}">
        <p14:creationId xmlns:p14="http://schemas.microsoft.com/office/powerpoint/2010/main" val="2750799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8EC04DC-FDB8-42EA-B27B-F53A13264113}"/>
              </a:ext>
            </a:extLst>
          </p:cNvPr>
          <p:cNvSpPr>
            <a:spLocks noGrp="1"/>
          </p:cNvSpPr>
          <p:nvPr>
            <p:ph type="dt" sz="half" idx="28"/>
          </p:nvPr>
        </p:nvSpPr>
        <p:spPr>
          <a:xfrm>
            <a:off x="360000" y="6531166"/>
            <a:ext cx="549408" cy="125233"/>
          </a:xfrm>
        </p:spPr>
        <p:txBody>
          <a:bodyPr anchor="ctr">
            <a:normAutofit/>
          </a:bodyPr>
          <a:lstStyle/>
          <a:p>
            <a:pPr>
              <a:spcAft>
                <a:spcPts val="600"/>
              </a:spcAft>
            </a:pPr>
            <a:fld id="{E6FFD999-596E-4CE3-A1A1-7FB93AF5FB41}" type="datetime1">
              <a:rPr lang="en-GB" noProof="0" smtClean="0"/>
              <a:pPr>
                <a:spcAft>
                  <a:spcPts val="600"/>
                </a:spcAft>
              </a:pPr>
              <a:t>11/06/2020</a:t>
            </a:fld>
            <a:endParaRPr lang="en-GB" noProof="0"/>
          </a:p>
        </p:txBody>
      </p:sp>
      <p:sp>
        <p:nvSpPr>
          <p:cNvPr id="5" name="Footer Placeholder 4">
            <a:extLst>
              <a:ext uri="{FF2B5EF4-FFF2-40B4-BE49-F238E27FC236}">
                <a16:creationId xmlns:a16="http://schemas.microsoft.com/office/drawing/2014/main" id="{B03E1F67-D84B-4A7F-9398-715FAD808D10}"/>
              </a:ext>
            </a:extLst>
          </p:cNvPr>
          <p:cNvSpPr>
            <a:spLocks noGrp="1"/>
          </p:cNvSpPr>
          <p:nvPr>
            <p:ph type="ftr" sz="quarter" idx="29"/>
          </p:nvPr>
        </p:nvSpPr>
        <p:spPr>
          <a:xfrm>
            <a:off x="909408" y="6530400"/>
            <a:ext cx="1800000" cy="125999"/>
          </a:xfrm>
        </p:spPr>
        <p:txBody>
          <a:bodyPr anchor="ctr">
            <a:normAutofit/>
          </a:bodyPr>
          <a:lstStyle/>
          <a:p>
            <a:pPr>
              <a:spcAft>
                <a:spcPts val="600"/>
              </a:spcAft>
            </a:pPr>
            <a:r>
              <a:rPr lang="en-GB" noProof="0"/>
              <a:t>| © Alfa Laval</a:t>
            </a:r>
          </a:p>
        </p:txBody>
      </p:sp>
      <p:sp>
        <p:nvSpPr>
          <p:cNvPr id="6" name="Slide Number Placeholder 5">
            <a:extLst>
              <a:ext uri="{FF2B5EF4-FFF2-40B4-BE49-F238E27FC236}">
                <a16:creationId xmlns:a16="http://schemas.microsoft.com/office/drawing/2014/main" id="{8BAE9C77-FAA2-409D-98A0-91B0233D5C98}"/>
              </a:ext>
            </a:extLst>
          </p:cNvPr>
          <p:cNvSpPr>
            <a:spLocks noGrp="1"/>
          </p:cNvSpPr>
          <p:nvPr>
            <p:ph type="sldNum" sz="quarter" idx="30"/>
          </p:nvPr>
        </p:nvSpPr>
        <p:spPr>
          <a:xfrm>
            <a:off x="10663419" y="6530350"/>
            <a:ext cx="248206" cy="125283"/>
          </a:xfrm>
        </p:spPr>
        <p:txBody>
          <a:bodyPr anchor="ctr">
            <a:normAutofit/>
          </a:bodyPr>
          <a:lstStyle/>
          <a:p>
            <a:pPr>
              <a:spcAft>
                <a:spcPts val="600"/>
              </a:spcAft>
            </a:pPr>
            <a:fld id="{E1781896-7108-754B-A195-4B41D5296C65}" type="slidenum">
              <a:rPr lang="en-GB" noProof="0" smtClean="0"/>
              <a:pPr>
                <a:spcAft>
                  <a:spcPts val="600"/>
                </a:spcAft>
              </a:pPr>
              <a:t>9</a:t>
            </a:fld>
            <a:r>
              <a:rPr lang="en-GB" noProof="0"/>
              <a:t> |</a:t>
            </a:r>
          </a:p>
        </p:txBody>
      </p:sp>
      <p:pic>
        <p:nvPicPr>
          <p:cNvPr id="9" name="Picture 2">
            <a:extLst>
              <a:ext uri="{FF2B5EF4-FFF2-40B4-BE49-F238E27FC236}">
                <a16:creationId xmlns:a16="http://schemas.microsoft.com/office/drawing/2014/main" id="{1F207F9C-C278-4D99-9330-82A04F1848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71" r="1" b="1"/>
          <a:stretch/>
        </p:blipFill>
        <p:spPr bwMode="auto">
          <a:xfrm>
            <a:off x="360000" y="1226225"/>
            <a:ext cx="6708755" cy="4803775"/>
          </a:xfrm>
          <a:custGeom>
            <a:avLst/>
            <a:gdLst>
              <a:gd name="connsiteX0" fmla="*/ 317500 w 6696393"/>
              <a:gd name="connsiteY0" fmla="*/ 0 h 4803775"/>
              <a:gd name="connsiteX1" fmla="*/ 6696393 w 6696393"/>
              <a:gd name="connsiteY1" fmla="*/ 0 h 4803775"/>
              <a:gd name="connsiteX2" fmla="*/ 6696393 w 6696393"/>
              <a:gd name="connsiteY2" fmla="*/ 4168775 h 4803775"/>
              <a:gd name="connsiteX3" fmla="*/ 6378893 w 6696393"/>
              <a:gd name="connsiteY3" fmla="*/ 4486275 h 4803775"/>
              <a:gd name="connsiteX4" fmla="*/ 317500 w 6696393"/>
              <a:gd name="connsiteY4" fmla="*/ 4486275 h 4803775"/>
              <a:gd name="connsiteX5" fmla="*/ 0 w 6696393"/>
              <a:gd name="connsiteY5" fmla="*/ 4803775 h 4803775"/>
              <a:gd name="connsiteX6" fmla="*/ 0 w 6696393"/>
              <a:gd name="connsiteY6" fmla="*/ 317500 h 4803775"/>
              <a:gd name="connsiteX7" fmla="*/ 317500 w 6696393"/>
              <a:gd name="connsiteY7" fmla="*/ 0 h 4803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96393" h="4803775">
                <a:moveTo>
                  <a:pt x="317500" y="0"/>
                </a:moveTo>
                <a:lnTo>
                  <a:pt x="6696393" y="0"/>
                </a:lnTo>
                <a:lnTo>
                  <a:pt x="6696393" y="4168775"/>
                </a:lnTo>
                <a:cubicBezTo>
                  <a:pt x="6696393" y="4344126"/>
                  <a:pt x="6554243" y="4486275"/>
                  <a:pt x="6378893" y="4486275"/>
                </a:cubicBezTo>
                <a:lnTo>
                  <a:pt x="317500" y="4486275"/>
                </a:lnTo>
                <a:cubicBezTo>
                  <a:pt x="142150" y="4486275"/>
                  <a:pt x="0" y="4628425"/>
                  <a:pt x="0" y="4803775"/>
                </a:cubicBezTo>
                <a:lnTo>
                  <a:pt x="0" y="317500"/>
                </a:lnTo>
                <a:cubicBezTo>
                  <a:pt x="0" y="142150"/>
                  <a:pt x="142150" y="0"/>
                  <a:pt x="317500" y="0"/>
                </a:cubicBezTo>
                <a:close/>
              </a:path>
            </a:pathLst>
          </a:cu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Placeholder 5">
            <a:extLst>
              <a:ext uri="{FF2B5EF4-FFF2-40B4-BE49-F238E27FC236}">
                <a16:creationId xmlns:a16="http://schemas.microsoft.com/office/drawing/2014/main" id="{9B7247DC-74FC-4A43-B848-7763CC090F01}"/>
              </a:ext>
            </a:extLst>
          </p:cNvPr>
          <p:cNvSpPr>
            <a:spLocks noGrp="1"/>
          </p:cNvSpPr>
          <p:nvPr>
            <p:ph type="body" sz="quarter" idx="38"/>
          </p:nvPr>
        </p:nvSpPr>
        <p:spPr>
          <a:xfrm>
            <a:off x="7408863" y="1943100"/>
            <a:ext cx="4716461" cy="3744913"/>
          </a:xfrm>
        </p:spPr>
        <p:txBody>
          <a:bodyPr/>
          <a:lstStyle/>
          <a:p>
            <a:pPr marL="0" indent="0">
              <a:buNone/>
            </a:pPr>
            <a:r>
              <a:rPr lang="en-US" dirty="0"/>
              <a:t>AQ models contain AHRI certification.</a:t>
            </a:r>
          </a:p>
        </p:txBody>
      </p:sp>
      <p:sp>
        <p:nvSpPr>
          <p:cNvPr id="2" name="Title 1">
            <a:extLst>
              <a:ext uri="{FF2B5EF4-FFF2-40B4-BE49-F238E27FC236}">
                <a16:creationId xmlns:a16="http://schemas.microsoft.com/office/drawing/2014/main" id="{19113C8D-465A-4F30-9A5C-B550CC270985}"/>
              </a:ext>
            </a:extLst>
          </p:cNvPr>
          <p:cNvSpPr>
            <a:spLocks noGrp="1"/>
          </p:cNvSpPr>
          <p:nvPr>
            <p:ph type="title"/>
          </p:nvPr>
        </p:nvSpPr>
        <p:spPr>
          <a:xfrm>
            <a:off x="839785" y="307590"/>
            <a:ext cx="9469439" cy="504000"/>
          </a:xfrm>
        </p:spPr>
        <p:txBody>
          <a:bodyPr anchor="ctr">
            <a:normAutofit/>
          </a:bodyPr>
          <a:lstStyle/>
          <a:p>
            <a:r>
              <a:rPr lang="en-US" dirty="0"/>
              <a:t>GPHE Line</a:t>
            </a:r>
          </a:p>
        </p:txBody>
      </p:sp>
      <p:sp>
        <p:nvSpPr>
          <p:cNvPr id="22" name="Text Placeholder 7">
            <a:extLst>
              <a:ext uri="{FF2B5EF4-FFF2-40B4-BE49-F238E27FC236}">
                <a16:creationId xmlns:a16="http://schemas.microsoft.com/office/drawing/2014/main" id="{98C09262-0057-4489-A6F2-0F6D3D14F02E}"/>
              </a:ext>
            </a:extLst>
          </p:cNvPr>
          <p:cNvSpPr>
            <a:spLocks noGrp="1"/>
          </p:cNvSpPr>
          <p:nvPr>
            <p:ph type="body" sz="quarter" idx="35"/>
          </p:nvPr>
        </p:nvSpPr>
        <p:spPr>
          <a:xfrm>
            <a:off x="839783" y="828000"/>
            <a:ext cx="9469442" cy="349200"/>
          </a:xfrm>
        </p:spPr>
        <p:txBody>
          <a:bodyPr/>
          <a:lstStyle/>
          <a:p>
            <a:r>
              <a:rPr lang="en-US" dirty="0"/>
              <a:t>HVAC Markets</a:t>
            </a:r>
          </a:p>
        </p:txBody>
      </p:sp>
    </p:spTree>
    <p:extLst>
      <p:ext uri="{BB962C8B-B14F-4D97-AF65-F5344CB8AC3E}">
        <p14:creationId xmlns:p14="http://schemas.microsoft.com/office/powerpoint/2010/main" val="3969984046"/>
      </p:ext>
    </p:extLst>
  </p:cSld>
  <p:clrMapOvr>
    <a:masterClrMapping/>
  </p:clrMapOvr>
  <p:transition>
    <p:fade/>
  </p:transition>
</p:sld>
</file>

<file path=ppt/theme/theme1.xml><?xml version="1.0" encoding="utf-8"?>
<a:theme xmlns:a="http://schemas.openxmlformats.org/drawingml/2006/main" name="AlfaLaval with Colour">
  <a:themeElements>
    <a:clrScheme name="Alfa Laval">
      <a:dk1>
        <a:srgbClr val="847770"/>
      </a:dk1>
      <a:lt1>
        <a:srgbClr val="FFFFFF"/>
      </a:lt1>
      <a:dk2>
        <a:srgbClr val="11387F"/>
      </a:dk2>
      <a:lt2>
        <a:srgbClr val="D7D2CB"/>
      </a:lt2>
      <a:accent1>
        <a:srgbClr val="DC9276"/>
      </a:accent1>
      <a:accent2>
        <a:srgbClr val="FECD60"/>
      </a:accent2>
      <a:accent3>
        <a:srgbClr val="93C7C6"/>
      </a:accent3>
      <a:accent4>
        <a:srgbClr val="007FC8"/>
      </a:accent4>
      <a:accent5>
        <a:srgbClr val="11387F"/>
      </a:accent5>
      <a:accent6>
        <a:srgbClr val="B4ACA5"/>
      </a:accent6>
      <a:hlink>
        <a:srgbClr val="007FC8"/>
      </a:hlink>
      <a:folHlink>
        <a:srgbClr val="1138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w="6350">
          <a:solidFill>
            <a:schemeClr val="bg2"/>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bodyPr wrap="square" lIns="0" rIns="0"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Alfa_Laval_PowerPoint_Template.potx" id="{2FFF328C-7F98-4BD8-90E5-9A84707C8BE7}" vid="{9B317F79-2BF7-4E90-B92A-1301CA8D61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A7D58E97CB7B4D9B6FFEE17EF07E71" ma:contentTypeVersion="10" ma:contentTypeDescription="Create a new document." ma:contentTypeScope="" ma:versionID="54fa01f38bad85dc9518ef00c450abba">
  <xsd:schema xmlns:xsd="http://www.w3.org/2001/XMLSchema" xmlns:xs="http://www.w3.org/2001/XMLSchema" xmlns:p="http://schemas.microsoft.com/office/2006/metadata/properties" xmlns:ns3="577f47b6-a230-4647-91bc-492498d649a7" targetNamespace="http://schemas.microsoft.com/office/2006/metadata/properties" ma:root="true" ma:fieldsID="75df4664597e74e61dc833076498f529" ns3:_="">
    <xsd:import namespace="577f47b6-a230-4647-91bc-492498d649a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7f47b6-a230-4647-91bc-492498d649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548473-B92C-4343-A3A6-7ADD1D5C0E8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81E4EF9-784B-446B-89BE-F5E87DE18312}">
  <ds:schemaRefs>
    <ds:schemaRef ds:uri="http://schemas.microsoft.com/sharepoint/v3/contenttype/forms"/>
  </ds:schemaRefs>
</ds:datastoreItem>
</file>

<file path=customXml/itemProps3.xml><?xml version="1.0" encoding="utf-8"?>
<ds:datastoreItem xmlns:ds="http://schemas.openxmlformats.org/officeDocument/2006/customXml" ds:itemID="{E1179891-A68F-493D-AE2A-E788BD1101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7f47b6-a230-4647-91bc-492498d649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361</TotalTime>
  <Words>452</Words>
  <Application>Microsoft Office PowerPoint</Application>
  <PresentationFormat>Widescreen</PresentationFormat>
  <Paragraphs>114</Paragraphs>
  <Slides>11</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System Font Regular</vt:lpstr>
      <vt:lpstr>Times New Roman</vt:lpstr>
      <vt:lpstr>Wingdings</vt:lpstr>
      <vt:lpstr>AlfaLaval with Colour</vt:lpstr>
      <vt:lpstr>PowerPoint Presentation</vt:lpstr>
      <vt:lpstr>PowerPoint Presentation</vt:lpstr>
      <vt:lpstr>Safety Message</vt:lpstr>
      <vt:lpstr>Alfa Laval</vt:lpstr>
      <vt:lpstr>We serve Most Industries</vt:lpstr>
      <vt:lpstr>Brazed Plate and Fusion Bonded HE</vt:lpstr>
      <vt:lpstr>Gasketed Plate and Frame Heat  Heat Exchangers </vt:lpstr>
      <vt:lpstr>GPHE Components</vt:lpstr>
      <vt:lpstr>GPHE Line</vt:lpstr>
      <vt:lpstr>Introducing T-Series</vt:lpstr>
      <vt:lpstr>The features that make the difference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 Crozier</dc:creator>
  <cp:lastModifiedBy>Omar Feliciano</cp:lastModifiedBy>
  <cp:revision>2</cp:revision>
  <dcterms:created xsi:type="dcterms:W3CDTF">2020-05-19T11:48:50Z</dcterms:created>
  <dcterms:modified xsi:type="dcterms:W3CDTF">2020-06-11T22:30:18Z</dcterms:modified>
</cp:coreProperties>
</file>