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82" r:id="rId6"/>
    <p:sldMasterId id="2147483687" r:id="rId7"/>
    <p:sldMasterId id="2147483700" r:id="rId8"/>
  </p:sldMasterIdLst>
  <p:notesMasterIdLst>
    <p:notesMasterId r:id="rId44"/>
  </p:notesMasterIdLst>
  <p:sldIdLst>
    <p:sldId id="395" r:id="rId9"/>
    <p:sldId id="396" r:id="rId10"/>
    <p:sldId id="397" r:id="rId11"/>
    <p:sldId id="256" r:id="rId12"/>
    <p:sldId id="278" r:id="rId13"/>
    <p:sldId id="275" r:id="rId14"/>
    <p:sldId id="368" r:id="rId15"/>
    <p:sldId id="377" r:id="rId16"/>
    <p:sldId id="258" r:id="rId17"/>
    <p:sldId id="279" r:id="rId18"/>
    <p:sldId id="380" r:id="rId19"/>
    <p:sldId id="369" r:id="rId20"/>
    <p:sldId id="268" r:id="rId21"/>
    <p:sldId id="381" r:id="rId22"/>
    <p:sldId id="341" r:id="rId23"/>
    <p:sldId id="366" r:id="rId24"/>
    <p:sldId id="263" r:id="rId25"/>
    <p:sldId id="257" r:id="rId26"/>
    <p:sldId id="383" r:id="rId27"/>
    <p:sldId id="398" r:id="rId28"/>
    <p:sldId id="384" r:id="rId29"/>
    <p:sldId id="273" r:id="rId30"/>
    <p:sldId id="332" r:id="rId31"/>
    <p:sldId id="385" r:id="rId32"/>
    <p:sldId id="391" r:id="rId33"/>
    <p:sldId id="371" r:id="rId34"/>
    <p:sldId id="394" r:id="rId35"/>
    <p:sldId id="399" r:id="rId36"/>
    <p:sldId id="374" r:id="rId37"/>
    <p:sldId id="392" r:id="rId38"/>
    <p:sldId id="393" r:id="rId39"/>
    <p:sldId id="386" r:id="rId40"/>
    <p:sldId id="322" r:id="rId41"/>
    <p:sldId id="400" r:id="rId42"/>
    <p:sldId id="40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7704" autoAdjust="0"/>
  </p:normalViewPr>
  <p:slideViewPr>
    <p:cSldViewPr snapToGrid="0">
      <p:cViewPr varScale="1">
        <p:scale>
          <a:sx n="66" d="100"/>
          <a:sy n="66" d="100"/>
        </p:scale>
        <p:origin x="6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F3400-7866-4F86-BD8E-FC6CF4DCF79C}" type="datetimeFigureOut">
              <a:rPr lang="en-US" smtClean="0"/>
              <a:t>12/12/2019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609E6-9C95-49B5-946D-09F13C966AA7}" type="slidenum">
              <a:rPr lang="en-US" smtClean="0"/>
              <a:t>‹#›</a:t>
            </a:fld>
            <a:endParaRPr lang="en-US"/>
          </a:p>
        </p:txBody>
      </p:sp>
    </p:spTree>
    <p:extLst>
      <p:ext uri="{BB962C8B-B14F-4D97-AF65-F5344CB8AC3E}">
        <p14:creationId xmlns:p14="http://schemas.microsoft.com/office/powerpoint/2010/main" val="1851949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2609E6-9C95-49B5-946D-09F13C966AA7}" type="slidenum">
              <a:rPr lang="en-US" smtClean="0"/>
              <a:t>5</a:t>
            </a:fld>
            <a:endParaRPr lang="en-US"/>
          </a:p>
        </p:txBody>
      </p:sp>
    </p:spTree>
    <p:extLst>
      <p:ext uri="{BB962C8B-B14F-4D97-AF65-F5344CB8AC3E}">
        <p14:creationId xmlns:p14="http://schemas.microsoft.com/office/powerpoint/2010/main" val="356823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Constant Load PEI (40957 has better PEI value than 30957)</a:t>
            </a:r>
          </a:p>
          <a:p>
            <a:r>
              <a:rPr lang="en-US" dirty="0"/>
              <a:t>30957 has much lower BHP and much higher Efficiency – Proving pump selection matters much more than PEI values</a:t>
            </a:r>
          </a:p>
          <a:p>
            <a:endParaRPr lang="en-US" dirty="0"/>
          </a:p>
          <a:p>
            <a:r>
              <a:rPr lang="en-US" dirty="0"/>
              <a:t>Based on PEI, the 40957 should have a higher HI Energy Rating than the 30957, meaning it’s a more efficient pump.</a:t>
            </a:r>
          </a:p>
          <a:p>
            <a:endParaRPr lang="en-US" dirty="0"/>
          </a:p>
          <a:p>
            <a:r>
              <a:rPr lang="en-US" dirty="0"/>
              <a:t>Constant Load PEI based on 75%, 100%, and 110% BEP BHP</a:t>
            </a:r>
          </a:p>
        </p:txBody>
      </p:sp>
      <p:sp>
        <p:nvSpPr>
          <p:cNvPr id="4" name="Slide Number Placeholder 3"/>
          <p:cNvSpPr>
            <a:spLocks noGrp="1"/>
          </p:cNvSpPr>
          <p:nvPr>
            <p:ph type="sldNum" sz="quarter" idx="10"/>
          </p:nvPr>
        </p:nvSpPr>
        <p:spPr/>
        <p:txBody>
          <a:bodyPr/>
          <a:lstStyle/>
          <a:p>
            <a:fld id="{FF2609E6-9C95-49B5-946D-09F13C966AA7}" type="slidenum">
              <a:rPr lang="en-US" smtClean="0"/>
              <a:t>16</a:t>
            </a:fld>
            <a:endParaRPr lang="en-US"/>
          </a:p>
        </p:txBody>
      </p:sp>
    </p:spTree>
    <p:extLst>
      <p:ext uri="{BB962C8B-B14F-4D97-AF65-F5344CB8AC3E}">
        <p14:creationId xmlns:p14="http://schemas.microsoft.com/office/powerpoint/2010/main" val="2955917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shows the speeds needed to run at theoretical highest efficiency for a pump with a specific speed of 2065 for the given flow and head.</a:t>
            </a:r>
          </a:p>
          <a:p>
            <a:endParaRPr lang="en-US" dirty="0"/>
          </a:p>
          <a:p>
            <a:r>
              <a:rPr lang="en-US" dirty="0"/>
              <a:t>The point we’re trying to make here is that you’re not always going to get the most efficient pump for your application if you only use pumps that are within scope of the PEI/ER programs. (Limited to 1800 and 3600 RPM +/- 20%)</a:t>
            </a:r>
          </a:p>
          <a:p>
            <a:endParaRPr lang="en-US" dirty="0"/>
          </a:p>
          <a:p>
            <a:r>
              <a:rPr lang="en-US" dirty="0"/>
              <a:t>The TPE3 is a perfect example, we’re running at 5500 RPM (out of scope), and look at the efficiency comparisons compared to a PACO VL below.</a:t>
            </a:r>
          </a:p>
          <a:p>
            <a:endParaRPr lang="en-US" baseline="0" dirty="0"/>
          </a:p>
          <a:p>
            <a:r>
              <a:rPr lang="en-US" baseline="0" dirty="0"/>
              <a:t>TPE3 40-240-S operating at 80 GPM @ 70’ – 2 HP 5500 RPM, 72.7% EFF  (NPSH 9.57’)</a:t>
            </a:r>
          </a:p>
          <a:p>
            <a:r>
              <a:rPr lang="en-US" baseline="0" dirty="0"/>
              <a:t>VL 12707 operating at 80 GPM @ 70’ – 3 HP, 3600 RPM, 49.12% EFF  (NPSH 20.2’)</a:t>
            </a:r>
          </a:p>
          <a:p>
            <a:endParaRPr lang="en-US" baseline="0" dirty="0"/>
          </a:p>
          <a:p>
            <a:r>
              <a:rPr lang="en-US" baseline="0" dirty="0"/>
              <a:t>TPE3 40-200 operating at 50 GPM @ 72’ – 1.5 HP, 5000 RPM, 62.3% EFF (NPSH 5.53’)</a:t>
            </a:r>
          </a:p>
          <a:p>
            <a:r>
              <a:rPr lang="en-US" baseline="0" dirty="0"/>
              <a:t>VL 12707 operating at 50 GPM @ 72’ – 2 HP, 3600 RPM, 51.57% EFF (NPSH 16.24’)</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F2609E6-9C95-49B5-946D-09F13C966AA7}" type="slidenum">
              <a:rPr lang="en-US" smtClean="0"/>
              <a:t>17</a:t>
            </a:fld>
            <a:endParaRPr lang="en-US"/>
          </a:p>
        </p:txBody>
      </p:sp>
    </p:spTree>
    <p:extLst>
      <p:ext uri="{BB962C8B-B14F-4D97-AF65-F5344CB8AC3E}">
        <p14:creationId xmlns:p14="http://schemas.microsoft.com/office/powerpoint/2010/main" val="3656350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still limit ourselves to 2 and 4 pole?</a:t>
            </a:r>
          </a:p>
          <a:p>
            <a:endParaRPr lang="en-US" dirty="0"/>
          </a:p>
          <a:p>
            <a:r>
              <a:rPr lang="en-US" dirty="0"/>
              <a:t>Once we</a:t>
            </a:r>
            <a:r>
              <a:rPr lang="en-US" baseline="0" dirty="0"/>
              <a:t> can get the testing done for DOE, we can publish our PEI ratings here vs B&amp;G to show we aren’t saying there are issues because our pumps don’t’ have great PEI, just that choosing the right pump or system for your application matters even more than a PEI rating does</a:t>
            </a:r>
            <a:endParaRPr lang="en-US" dirty="0"/>
          </a:p>
        </p:txBody>
      </p:sp>
      <p:sp>
        <p:nvSpPr>
          <p:cNvPr id="4" name="Slide Number Placeholder 3"/>
          <p:cNvSpPr>
            <a:spLocks noGrp="1"/>
          </p:cNvSpPr>
          <p:nvPr>
            <p:ph type="sldNum" sz="quarter" idx="10"/>
          </p:nvPr>
        </p:nvSpPr>
        <p:spPr/>
        <p:txBody>
          <a:bodyPr/>
          <a:lstStyle/>
          <a:p>
            <a:fld id="{FF2609E6-9C95-49B5-946D-09F13C966AA7}" type="slidenum">
              <a:rPr lang="en-US" smtClean="0"/>
              <a:t>18</a:t>
            </a:fld>
            <a:endParaRPr lang="en-US"/>
          </a:p>
        </p:txBody>
      </p:sp>
    </p:spTree>
    <p:extLst>
      <p:ext uri="{BB962C8B-B14F-4D97-AF65-F5344CB8AC3E}">
        <p14:creationId xmlns:p14="http://schemas.microsoft.com/office/powerpoint/2010/main" val="2914737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Calculating ER from PEI.</a:t>
            </a:r>
          </a:p>
          <a:p>
            <a:endParaRPr lang="en-US" dirty="0"/>
          </a:p>
          <a:p>
            <a:r>
              <a:rPr lang="en-US" dirty="0"/>
              <a:t>Energy</a:t>
            </a:r>
            <a:r>
              <a:rPr lang="en-US" baseline="0" dirty="0"/>
              <a:t> Rating = the Baseline PEI value for either constant load or variable load times 100</a:t>
            </a:r>
            <a:endParaRPr lang="en-US" dirty="0"/>
          </a:p>
        </p:txBody>
      </p:sp>
      <p:sp>
        <p:nvSpPr>
          <p:cNvPr id="4" name="Slide Number Placeholder 3"/>
          <p:cNvSpPr>
            <a:spLocks noGrp="1"/>
          </p:cNvSpPr>
          <p:nvPr>
            <p:ph type="sldNum" sz="quarter" idx="10"/>
          </p:nvPr>
        </p:nvSpPr>
        <p:spPr/>
        <p:txBody>
          <a:bodyPr/>
          <a:lstStyle/>
          <a:p>
            <a:fld id="{FF2609E6-9C95-49B5-946D-09F13C966AA7}" type="slidenum">
              <a:rPr lang="en-US" smtClean="0"/>
              <a:t>21</a:t>
            </a:fld>
            <a:endParaRPr lang="en-US"/>
          </a:p>
        </p:txBody>
      </p:sp>
    </p:spTree>
    <p:extLst>
      <p:ext uri="{BB962C8B-B14F-4D97-AF65-F5344CB8AC3E}">
        <p14:creationId xmlns:p14="http://schemas.microsoft.com/office/powerpoint/2010/main" val="1385075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label to calculate annual</a:t>
            </a:r>
            <a:r>
              <a:rPr lang="en-US" baseline="0" dirty="0"/>
              <a:t> energy savings over the baseline value</a:t>
            </a:r>
            <a:endParaRPr lang="en-US" dirty="0"/>
          </a:p>
        </p:txBody>
      </p:sp>
      <p:sp>
        <p:nvSpPr>
          <p:cNvPr id="4" name="Slide Number Placeholder 3"/>
          <p:cNvSpPr>
            <a:spLocks noGrp="1"/>
          </p:cNvSpPr>
          <p:nvPr>
            <p:ph type="sldNum" sz="quarter" idx="10"/>
          </p:nvPr>
        </p:nvSpPr>
        <p:spPr/>
        <p:txBody>
          <a:bodyPr/>
          <a:lstStyle/>
          <a:p>
            <a:fld id="{FF2609E6-9C95-49B5-946D-09F13C966AA7}" type="slidenum">
              <a:rPr lang="en-US" smtClean="0"/>
              <a:t>22</a:t>
            </a:fld>
            <a:endParaRPr lang="en-US"/>
          </a:p>
        </p:txBody>
      </p:sp>
    </p:spTree>
    <p:extLst>
      <p:ext uri="{BB962C8B-B14F-4D97-AF65-F5344CB8AC3E}">
        <p14:creationId xmlns:p14="http://schemas.microsoft.com/office/powerpoint/2010/main" val="1967442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Use label to calculated power savings between two models</a:t>
            </a:r>
            <a:endParaRPr lang="en-US" dirty="0"/>
          </a:p>
        </p:txBody>
      </p:sp>
      <p:sp>
        <p:nvSpPr>
          <p:cNvPr id="4" name="Slide Number Placeholder 3"/>
          <p:cNvSpPr>
            <a:spLocks noGrp="1"/>
          </p:cNvSpPr>
          <p:nvPr>
            <p:ph type="sldNum" sz="quarter" idx="10"/>
          </p:nvPr>
        </p:nvSpPr>
        <p:spPr/>
        <p:txBody>
          <a:bodyPr/>
          <a:lstStyle/>
          <a:p>
            <a:fld id="{FF2609E6-9C95-49B5-946D-09F13C966AA7}" type="slidenum">
              <a:rPr lang="en-US" smtClean="0"/>
              <a:t>23</a:t>
            </a:fld>
            <a:endParaRPr lang="en-US"/>
          </a:p>
        </p:txBody>
      </p:sp>
    </p:spTree>
    <p:extLst>
      <p:ext uri="{BB962C8B-B14F-4D97-AF65-F5344CB8AC3E}">
        <p14:creationId xmlns:p14="http://schemas.microsoft.com/office/powerpoint/2010/main" val="2370756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 for users to search by pump type and Energy Rating.</a:t>
            </a:r>
          </a:p>
          <a:p>
            <a:endParaRPr lang="en-US" dirty="0"/>
          </a:p>
          <a:p>
            <a:r>
              <a:rPr lang="en-US" dirty="0"/>
              <a:t>Note – the intent of this tool is not to become a selection tool</a:t>
            </a:r>
          </a:p>
        </p:txBody>
      </p:sp>
      <p:sp>
        <p:nvSpPr>
          <p:cNvPr id="4" name="Slide Number Placeholder 3"/>
          <p:cNvSpPr>
            <a:spLocks noGrp="1"/>
          </p:cNvSpPr>
          <p:nvPr>
            <p:ph type="sldNum" sz="quarter" idx="10"/>
          </p:nvPr>
        </p:nvSpPr>
        <p:spPr/>
        <p:txBody>
          <a:bodyPr/>
          <a:lstStyle/>
          <a:p>
            <a:fld id="{FF2609E6-9C95-49B5-946D-09F13C966AA7}" type="slidenum">
              <a:rPr lang="en-US" smtClean="0"/>
              <a:t>26</a:t>
            </a:fld>
            <a:endParaRPr lang="en-US"/>
          </a:p>
        </p:txBody>
      </p:sp>
    </p:spTree>
    <p:extLst>
      <p:ext uri="{BB962C8B-B14F-4D97-AF65-F5344CB8AC3E}">
        <p14:creationId xmlns:p14="http://schemas.microsoft.com/office/powerpoint/2010/main" val="3560329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NEEA – Northwest Energy Efficiency Alliance</a:t>
            </a:r>
          </a:p>
          <a:p>
            <a:endParaRPr lang="en-US" dirty="0"/>
          </a:p>
          <a:p>
            <a:r>
              <a:rPr lang="en-US" dirty="0"/>
              <a:t>3</a:t>
            </a:r>
            <a:r>
              <a:rPr lang="en-US" baseline="30000" dirty="0"/>
              <a:t>rd</a:t>
            </a:r>
            <a:r>
              <a:rPr lang="en-US" dirty="0"/>
              <a:t> party companies developing their own databases using HI ER Database</a:t>
            </a:r>
          </a:p>
        </p:txBody>
      </p:sp>
      <p:sp>
        <p:nvSpPr>
          <p:cNvPr id="4" name="Slide Number Placeholder 3"/>
          <p:cNvSpPr>
            <a:spLocks noGrp="1"/>
          </p:cNvSpPr>
          <p:nvPr>
            <p:ph type="sldNum" sz="quarter" idx="10"/>
          </p:nvPr>
        </p:nvSpPr>
        <p:spPr/>
        <p:txBody>
          <a:bodyPr/>
          <a:lstStyle/>
          <a:p>
            <a:fld id="{F46AB1DD-2592-4DA7-9F4A-B23DDB967A48}" type="slidenum">
              <a:rPr lang="en-US" smtClean="0"/>
              <a:t>27</a:t>
            </a:fld>
            <a:endParaRPr lang="en-US"/>
          </a:p>
        </p:txBody>
      </p:sp>
    </p:spTree>
    <p:extLst>
      <p:ext uri="{BB962C8B-B14F-4D97-AF65-F5344CB8AC3E}">
        <p14:creationId xmlns:p14="http://schemas.microsoft.com/office/powerpoint/2010/main" val="20527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PG&amp;E already issuing rebates based on PEI (only one we know of in the country so far)</a:t>
            </a:r>
          </a:p>
        </p:txBody>
      </p:sp>
      <p:sp>
        <p:nvSpPr>
          <p:cNvPr id="4" name="Slide Number Placeholder 3"/>
          <p:cNvSpPr>
            <a:spLocks noGrp="1"/>
          </p:cNvSpPr>
          <p:nvPr>
            <p:ph type="sldNum" sz="quarter" idx="10"/>
          </p:nvPr>
        </p:nvSpPr>
        <p:spPr/>
        <p:txBody>
          <a:bodyPr/>
          <a:lstStyle/>
          <a:p>
            <a:fld id="{FF2609E6-9C95-49B5-946D-09F13C966AA7}" type="slidenum">
              <a:rPr lang="en-US" smtClean="0"/>
              <a:t>29</a:t>
            </a:fld>
            <a:endParaRPr lang="en-US"/>
          </a:p>
        </p:txBody>
      </p:sp>
    </p:spTree>
    <p:extLst>
      <p:ext uri="{BB962C8B-B14F-4D97-AF65-F5344CB8AC3E}">
        <p14:creationId xmlns:p14="http://schemas.microsoft.com/office/powerpoint/2010/main" val="155148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lifetime energy savings over 30 year period amounts to 0.27 quadrillion Btu (quads)</a:t>
            </a:r>
          </a:p>
          <a:p>
            <a:pPr lvl="1"/>
            <a:r>
              <a:rPr lang="en-US" dirty="0"/>
              <a:t>Represents a savings of one percent relative to the energy use of these products without the new standards</a:t>
            </a:r>
          </a:p>
          <a:p>
            <a:pPr marL="360362" lvl="1" indent="0">
              <a:buNone/>
            </a:pPr>
            <a:endParaRPr lang="en-US" dirty="0"/>
          </a:p>
          <a:p>
            <a:r>
              <a:rPr lang="en-US" dirty="0"/>
              <a:t>DOE estimates that the cumulative reduction in CO2 emissions through 2030 amounts to 2.7 Mt, which is equivalent to the emissions resulting from the annual electricity use of more than 0.37 million homes.</a:t>
            </a:r>
          </a:p>
          <a:p>
            <a:pPr lvl="1"/>
            <a:endParaRPr lang="en-US" dirty="0"/>
          </a:p>
          <a:p>
            <a:r>
              <a:rPr lang="en-US" dirty="0"/>
              <a:t>Estimated cost of the standards in this rule is $17 million per year in increased equipment costs, while the estimated annual benefits are $58-$78 million in reduced operating costs, $30 million in CO2 reductions, and $3.7 – $5.4 million in reduced NOX emissions</a:t>
            </a:r>
          </a:p>
          <a:p>
            <a:pPr lvl="1"/>
            <a:r>
              <a:rPr lang="en-US" dirty="0"/>
              <a:t>The net benefit amounts to a range between $74 and $96 million per year</a:t>
            </a:r>
          </a:p>
          <a:p>
            <a:pPr lvl="1"/>
            <a:endParaRPr lang="en-US" dirty="0"/>
          </a:p>
        </p:txBody>
      </p:sp>
      <p:sp>
        <p:nvSpPr>
          <p:cNvPr id="4" name="Slide Number Placeholder 3"/>
          <p:cNvSpPr>
            <a:spLocks noGrp="1"/>
          </p:cNvSpPr>
          <p:nvPr>
            <p:ph type="sldNum" sz="quarter" idx="10"/>
          </p:nvPr>
        </p:nvSpPr>
        <p:spPr/>
        <p:txBody>
          <a:bodyPr/>
          <a:lstStyle/>
          <a:p>
            <a:fld id="{FF2609E6-9C95-49B5-946D-09F13C966AA7}" type="slidenum">
              <a:rPr lang="en-US" smtClean="0"/>
              <a:t>6</a:t>
            </a:fld>
            <a:endParaRPr lang="en-US"/>
          </a:p>
        </p:txBody>
      </p:sp>
    </p:spTree>
    <p:extLst>
      <p:ext uri="{BB962C8B-B14F-4D97-AF65-F5344CB8AC3E}">
        <p14:creationId xmlns:p14="http://schemas.microsoft.com/office/powerpoint/2010/main" val="4274180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Consortium for Energy Efficiency</a:t>
            </a:r>
          </a:p>
        </p:txBody>
      </p:sp>
      <p:sp>
        <p:nvSpPr>
          <p:cNvPr id="4" name="Slide Number Placeholder 3"/>
          <p:cNvSpPr>
            <a:spLocks noGrp="1"/>
          </p:cNvSpPr>
          <p:nvPr>
            <p:ph type="sldNum" sz="quarter" idx="10"/>
          </p:nvPr>
        </p:nvSpPr>
        <p:spPr/>
        <p:txBody>
          <a:bodyPr/>
          <a:lstStyle/>
          <a:p>
            <a:fld id="{F46AB1DD-2592-4DA7-9F4A-B23DDB967A48}" type="slidenum">
              <a:rPr lang="en-US" smtClean="0"/>
              <a:t>7</a:t>
            </a:fld>
            <a:endParaRPr lang="en-US"/>
          </a:p>
        </p:txBody>
      </p:sp>
    </p:spTree>
    <p:extLst>
      <p:ext uri="{BB962C8B-B14F-4D97-AF65-F5344CB8AC3E}">
        <p14:creationId xmlns:p14="http://schemas.microsoft.com/office/powerpoint/2010/main" val="101162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on</a:t>
            </a:r>
            <a:r>
              <a:rPr lang="en-US" baseline="0" dirty="0"/>
              <a:t> left shows type of pumps included in DOE Scope</a:t>
            </a:r>
          </a:p>
          <a:p>
            <a:endParaRPr lang="en-US" baseline="0" dirty="0"/>
          </a:p>
          <a:p>
            <a:r>
              <a:rPr lang="en-US" baseline="0" dirty="0"/>
              <a:t>ES – PACO LC/LCS/LCV/LF, Peerless F&amp;C</a:t>
            </a:r>
          </a:p>
          <a:p>
            <a:r>
              <a:rPr lang="en-US" baseline="0" dirty="0"/>
              <a:t>Inline – PACO VL/VLS, Peerless PV, TP/TPE</a:t>
            </a:r>
          </a:p>
          <a:p>
            <a:r>
              <a:rPr lang="en-US" baseline="0" dirty="0"/>
              <a:t>RSV – CR/CRE</a:t>
            </a:r>
          </a:p>
          <a:p>
            <a:r>
              <a:rPr lang="en-US" baseline="0" dirty="0"/>
              <a:t>Submersible – Peerless VTS</a:t>
            </a:r>
          </a:p>
          <a:p>
            <a:endParaRPr lang="en-US" baseline="0" dirty="0"/>
          </a:p>
          <a:p>
            <a:r>
              <a:rPr lang="en-US" sz="1200" dirty="0"/>
              <a:t>Excluded</a:t>
            </a:r>
          </a:p>
          <a:p>
            <a:pPr marL="285750" indent="-285750">
              <a:buFont typeface="Arial" panose="020B0604020202020204" pitchFamily="34" charset="0"/>
              <a:buChar char="•"/>
            </a:pPr>
            <a:r>
              <a:rPr lang="en-US" sz="1200" dirty="0"/>
              <a:t>Fire Pumps</a:t>
            </a:r>
          </a:p>
          <a:p>
            <a:pPr marL="285750" indent="-285750">
              <a:buFont typeface="Arial" panose="020B0604020202020204" pitchFamily="34" charset="0"/>
              <a:buChar char="•"/>
            </a:pPr>
            <a:r>
              <a:rPr lang="en-US" sz="1200" dirty="0"/>
              <a:t>Self-priming Pumps</a:t>
            </a:r>
          </a:p>
          <a:p>
            <a:pPr marL="285750" indent="-285750">
              <a:buFont typeface="Arial" panose="020B0604020202020204" pitchFamily="34" charset="0"/>
              <a:buChar char="•"/>
            </a:pPr>
            <a:r>
              <a:rPr lang="en-US" sz="1200" dirty="0"/>
              <a:t>Prime-assist Pumps</a:t>
            </a:r>
          </a:p>
          <a:p>
            <a:pPr marL="285750" indent="-285750">
              <a:buFont typeface="Arial" panose="020B0604020202020204" pitchFamily="34" charset="0"/>
              <a:buChar char="•"/>
            </a:pPr>
            <a:r>
              <a:rPr lang="en-US" sz="1200" dirty="0"/>
              <a:t>Magnet Driven Pumps</a:t>
            </a:r>
          </a:p>
          <a:p>
            <a:pPr marL="285750" indent="-285750">
              <a:buFont typeface="Arial" panose="020B0604020202020204" pitchFamily="34" charset="0"/>
              <a:buChar char="•"/>
            </a:pPr>
            <a:r>
              <a:rPr lang="en-US" sz="1200" dirty="0"/>
              <a:t>Nuclear controlled</a:t>
            </a:r>
          </a:p>
          <a:p>
            <a:pPr marL="285750" indent="-285750">
              <a:buFont typeface="Arial" panose="020B0604020202020204" pitchFamily="34" charset="0"/>
              <a:buChar char="•"/>
            </a:pPr>
            <a:r>
              <a:rPr lang="en-US" sz="1200" dirty="0"/>
              <a:t>Submersible Turbines above 6’’ discharge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F2609E6-9C95-49B5-946D-09F13C966AA7}" type="slidenum">
              <a:rPr lang="en-US" smtClean="0"/>
              <a:t>8</a:t>
            </a:fld>
            <a:endParaRPr lang="en-US"/>
          </a:p>
        </p:txBody>
      </p:sp>
    </p:spTree>
    <p:extLst>
      <p:ext uri="{BB962C8B-B14F-4D97-AF65-F5344CB8AC3E}">
        <p14:creationId xmlns:p14="http://schemas.microsoft.com/office/powerpoint/2010/main" val="750067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FD601F57-9649-42D7-9FBC-8B1F5AA08B1A}"/>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C87134-F00A-4CDC-9039-131B0306E208}" type="slidenum">
              <a:rPr lang="en-US" altLang="en-US"/>
              <a:pPr eaLnBrk="1" hangingPunct="1"/>
              <a:t>9</a:t>
            </a:fld>
            <a:endParaRPr lang="en-US" altLang="en-US"/>
          </a:p>
        </p:txBody>
      </p:sp>
      <p:sp>
        <p:nvSpPr>
          <p:cNvPr id="62467" name="Rectangle 2">
            <a:extLst>
              <a:ext uri="{FF2B5EF4-FFF2-40B4-BE49-F238E27FC236}">
                <a16:creationId xmlns:a16="http://schemas.microsoft.com/office/drawing/2014/main" id="{15EE03E7-CAD6-4E17-956C-96AFFE72659F}"/>
              </a:ext>
            </a:extLst>
          </p:cNvPr>
          <p:cNvSpPr>
            <a:spLocks noRot="1" noChangeArrowheads="1" noTextEdit="1"/>
          </p:cNvSpPr>
          <p:nvPr>
            <p:ph type="sldImg"/>
          </p:nvPr>
        </p:nvSpPr>
        <p:spPr>
          <a:xfrm>
            <a:off x="384175" y="687388"/>
            <a:ext cx="6089650" cy="3425825"/>
          </a:xfrm>
          <a:ln w="12700" cap="flat">
            <a:solidFill>
              <a:schemeClr val="tx1"/>
            </a:solidFill>
          </a:ln>
        </p:spPr>
      </p:sp>
      <p:sp>
        <p:nvSpPr>
          <p:cNvPr id="62468" name="Rectangle 3">
            <a:extLst>
              <a:ext uri="{FF2B5EF4-FFF2-40B4-BE49-F238E27FC236}">
                <a16:creationId xmlns:a16="http://schemas.microsoft.com/office/drawing/2014/main" id="{BAD47EA9-4385-48EE-B8E5-744FC2CEEB68}"/>
              </a:ext>
            </a:extLst>
          </p:cNvPr>
          <p:cNvSpPr>
            <a:spLocks noGrp="1" noChangeArrowheads="1"/>
          </p:cNvSpPr>
          <p:nvPr>
            <p:ph type="body" idx="1"/>
          </p:nvPr>
        </p:nvSpPr>
        <p:spPr>
          <a:xfrm>
            <a:off x="914400" y="4343400"/>
            <a:ext cx="5029200" cy="4114800"/>
          </a:xfrm>
          <a:noFill/>
        </p:spPr>
        <p:txBody>
          <a:bodyPr lIns="92075" tIns="46038" rIns="92075" bIns="46038"/>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PEI is defined as the pump efficiency rating (PER) for a given pump model (at full trim), divided by a calculated minimally complaint PER for the given pump model</a:t>
            </a:r>
          </a:p>
          <a:p>
            <a:endParaRPr lang="en-US" dirty="0"/>
          </a:p>
          <a:p>
            <a:r>
              <a:rPr lang="en-US" dirty="0"/>
              <a:t>Emphasize same</a:t>
            </a:r>
            <a:r>
              <a:rPr lang="en-US" baseline="0" dirty="0"/>
              <a:t> similar construction is same discharge size, suction size, nominal impeller diameter</a:t>
            </a:r>
          </a:p>
          <a:p>
            <a:endParaRPr lang="en-US" baseline="0" dirty="0"/>
          </a:p>
          <a:p>
            <a:r>
              <a:rPr lang="en-US" baseline="0" dirty="0"/>
              <a:t>Lower the PEI rating, the more efficient the pump (Opposite of HI Rating)</a:t>
            </a:r>
          </a:p>
        </p:txBody>
      </p:sp>
      <p:sp>
        <p:nvSpPr>
          <p:cNvPr id="4" name="Slide Number Placeholder 3"/>
          <p:cNvSpPr>
            <a:spLocks noGrp="1"/>
          </p:cNvSpPr>
          <p:nvPr>
            <p:ph type="sldNum" sz="quarter" idx="10"/>
          </p:nvPr>
        </p:nvSpPr>
        <p:spPr/>
        <p:txBody>
          <a:bodyPr/>
          <a:lstStyle/>
          <a:p>
            <a:fld id="{FF2609E6-9C95-49B5-946D-09F13C966AA7}" type="slidenum">
              <a:rPr lang="en-US" smtClean="0"/>
              <a:t>10</a:t>
            </a:fld>
            <a:endParaRPr lang="en-US"/>
          </a:p>
        </p:txBody>
      </p:sp>
    </p:spTree>
    <p:extLst>
      <p:ext uri="{BB962C8B-B14F-4D97-AF65-F5344CB8AC3E}">
        <p14:creationId xmlns:p14="http://schemas.microsoft.com/office/powerpoint/2010/main" val="343756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they define minimally compliant pumps? They’ve taken 20+ manufacturers data and plotted them by specific speed and a C value that correlates to efficiency. All C values that lie above the 25</a:t>
            </a:r>
            <a:r>
              <a:rPr lang="en-US" baseline="30000" dirty="0"/>
              <a:t>th</a:t>
            </a:r>
            <a:r>
              <a:rPr lang="en-US" dirty="0"/>
              <a:t> percentile in the chart represent pumps that will no longer be saleable in 2020.</a:t>
            </a:r>
          </a:p>
          <a:p>
            <a:endParaRPr lang="en-US" dirty="0"/>
          </a:p>
        </p:txBody>
      </p:sp>
      <p:sp>
        <p:nvSpPr>
          <p:cNvPr id="4" name="Slide Number Placeholder 3"/>
          <p:cNvSpPr>
            <a:spLocks noGrp="1"/>
          </p:cNvSpPr>
          <p:nvPr>
            <p:ph type="sldNum" sz="quarter" idx="10"/>
          </p:nvPr>
        </p:nvSpPr>
        <p:spPr/>
        <p:txBody>
          <a:bodyPr/>
          <a:lstStyle/>
          <a:p>
            <a:fld id="{FF2609E6-9C95-49B5-946D-09F13C966AA7}" type="slidenum">
              <a:rPr lang="en-US" smtClean="0"/>
              <a:t>12</a:t>
            </a:fld>
            <a:endParaRPr lang="en-US"/>
          </a:p>
        </p:txBody>
      </p:sp>
    </p:spTree>
    <p:extLst>
      <p:ext uri="{BB962C8B-B14F-4D97-AF65-F5344CB8AC3E}">
        <p14:creationId xmlns:p14="http://schemas.microsoft.com/office/powerpoint/2010/main" val="1627964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Calculation method uses NEMA industry standard efficiencies. If you have differentiated technology (example ECM) then you will need to test the variable load PEI with that motor, it can’t be calculated.</a:t>
            </a:r>
          </a:p>
          <a:p>
            <a:endParaRPr lang="en-US" dirty="0"/>
          </a:p>
          <a:p>
            <a:r>
              <a:rPr lang="en-US" dirty="0"/>
              <a:t>One method showing constant load (measurements taken at 75, 100, 110% BEP by throttling back a valve)</a:t>
            </a:r>
          </a:p>
          <a:p>
            <a:endParaRPr lang="en-US" dirty="0"/>
          </a:p>
          <a:p>
            <a:r>
              <a:rPr lang="en-US" dirty="0"/>
              <a:t>One method showing variable load (measurements taken at 25, 50, 75 and 100% BEP using a quadratic curve that reduces head as flow reduces)</a:t>
            </a:r>
          </a:p>
        </p:txBody>
      </p:sp>
      <p:sp>
        <p:nvSpPr>
          <p:cNvPr id="4" name="Slide Number Placeholder 3"/>
          <p:cNvSpPr>
            <a:spLocks noGrp="1"/>
          </p:cNvSpPr>
          <p:nvPr>
            <p:ph type="sldNum" sz="quarter" idx="10"/>
          </p:nvPr>
        </p:nvSpPr>
        <p:spPr/>
        <p:txBody>
          <a:bodyPr/>
          <a:lstStyle/>
          <a:p>
            <a:fld id="{FF2609E6-9C95-49B5-946D-09F13C966AA7}" type="slidenum">
              <a:rPr lang="en-US" smtClean="0"/>
              <a:t>13</a:t>
            </a:fld>
            <a:endParaRPr lang="en-US"/>
          </a:p>
        </p:txBody>
      </p:sp>
    </p:spTree>
    <p:extLst>
      <p:ext uri="{BB962C8B-B14F-4D97-AF65-F5344CB8AC3E}">
        <p14:creationId xmlns:p14="http://schemas.microsoft.com/office/powerpoint/2010/main" val="2406973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PEI before introducing HI Energy</a:t>
            </a:r>
            <a:r>
              <a:rPr lang="en-US" baseline="0" dirty="0"/>
              <a:t> Ratings next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F2609E6-9C95-49B5-946D-09F13C966AA7}" type="slidenum">
              <a:rPr lang="en-US" smtClean="0"/>
              <a:t>15</a:t>
            </a:fld>
            <a:endParaRPr lang="en-US"/>
          </a:p>
        </p:txBody>
      </p:sp>
    </p:spTree>
    <p:extLst>
      <p:ext uri="{BB962C8B-B14F-4D97-AF65-F5344CB8AC3E}">
        <p14:creationId xmlns:p14="http://schemas.microsoft.com/office/powerpoint/2010/main" val="723096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ktangel 12"/>
          <p:cNvSpPr>
            <a:spLocks noChangeArrowheads="1"/>
          </p:cNvSpPr>
          <p:nvPr/>
        </p:nvSpPr>
        <p:spPr bwMode="auto">
          <a:xfrm>
            <a:off x="0" y="0"/>
            <a:ext cx="12192000" cy="6858000"/>
          </a:xfrm>
          <a:prstGeom prst="rect">
            <a:avLst/>
          </a:prstGeom>
          <a:gradFill rotWithShape="1">
            <a:gsLst>
              <a:gs pos="0">
                <a:srgbClr val="11497B"/>
              </a:gs>
              <a:gs pos="100000">
                <a:srgbClr val="11497B">
                  <a:gamma/>
                  <a:shade val="60392"/>
                  <a:invGamma/>
                </a:srgbClr>
              </a:gs>
            </a:gsLst>
            <a:lin ang="54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auto">
              <a:spcBef>
                <a:spcPts val="0"/>
              </a:spcBef>
              <a:spcAft>
                <a:spcPts val="0"/>
              </a:spcAft>
              <a:defRPr/>
            </a:pPr>
            <a:endParaRPr lang="da-DK" sz="1800">
              <a:solidFill>
                <a:schemeClr val="lt1"/>
              </a:solidFill>
              <a:latin typeface="+mn-lt"/>
              <a:cs typeface="+mn-cs"/>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00" y="5799600"/>
            <a:ext cx="11711480" cy="896038"/>
          </a:xfrm>
          <a:prstGeom prst="rect">
            <a:avLst/>
          </a:prstGeom>
          <a:ln w="3175">
            <a:noFill/>
          </a:ln>
        </p:spPr>
      </p:pic>
      <p:sp>
        <p:nvSpPr>
          <p:cNvPr id="9" name="Date Placeholder 3"/>
          <p:cNvSpPr>
            <a:spLocks noGrp="1"/>
          </p:cNvSpPr>
          <p:nvPr>
            <p:ph type="dt" sz="half" idx="10"/>
          </p:nvPr>
        </p:nvSpPr>
        <p:spPr>
          <a:xfrm>
            <a:off x="590400" y="5500801"/>
            <a:ext cx="1185600" cy="365125"/>
          </a:xfrm>
          <a:prstGeom prst="rect">
            <a:avLst/>
          </a:prstGeom>
        </p:spPr>
        <p:txBody>
          <a:bodyPr/>
          <a:lstStyle>
            <a:lvl1pPr>
              <a:defRPr>
                <a:solidFill>
                  <a:srgbClr val="73A0CD"/>
                </a:solidFill>
              </a:defRPr>
            </a:lvl1pPr>
          </a:lstStyle>
          <a:p>
            <a:fld id="{B13C666B-9252-466E-8E9E-3F53732ACD87}" type="datetimeFigureOut">
              <a:rPr lang="en-US" smtClean="0"/>
              <a:t>12/12/2019</a:t>
            </a:fld>
            <a:endParaRPr lang="en-US"/>
          </a:p>
        </p:txBody>
      </p:sp>
      <p:sp>
        <p:nvSpPr>
          <p:cNvPr id="10" name="Footer Placeholder 4"/>
          <p:cNvSpPr>
            <a:spLocks noGrp="1"/>
          </p:cNvSpPr>
          <p:nvPr>
            <p:ph type="ftr" sz="quarter" idx="11"/>
          </p:nvPr>
        </p:nvSpPr>
        <p:spPr>
          <a:xfrm>
            <a:off x="1968000" y="5551200"/>
            <a:ext cx="9081600" cy="262800"/>
          </a:xfrm>
          <a:prstGeom prst="rect">
            <a:avLst/>
          </a:prstGeom>
        </p:spPr>
        <p:txBody>
          <a:bodyPr/>
          <a:lstStyle>
            <a:lvl1pPr>
              <a:defRPr>
                <a:solidFill>
                  <a:srgbClr val="73A0CD"/>
                </a:solidFill>
              </a:defRPr>
            </a:lvl1pPr>
          </a:lstStyle>
          <a:p>
            <a:endParaRPr lang="en-US"/>
          </a:p>
        </p:txBody>
      </p:sp>
      <p:sp>
        <p:nvSpPr>
          <p:cNvPr id="11" name="Slide Number Placeholder 5"/>
          <p:cNvSpPr>
            <a:spLocks noGrp="1"/>
          </p:cNvSpPr>
          <p:nvPr>
            <p:ph type="sldNum" sz="quarter" idx="12"/>
          </p:nvPr>
        </p:nvSpPr>
        <p:spPr>
          <a:xfrm>
            <a:off x="11251200" y="5500801"/>
            <a:ext cx="801600" cy="365125"/>
          </a:xfrm>
          <a:prstGeom prst="rect">
            <a:avLst/>
          </a:prstGeom>
        </p:spPr>
        <p:txBody>
          <a:bodyPr/>
          <a:lstStyle>
            <a:lvl1pPr>
              <a:defRPr>
                <a:solidFill>
                  <a:srgbClr val="73A0CD"/>
                </a:solidFill>
              </a:defRPr>
            </a:lvl1pPr>
          </a:lstStyle>
          <a:p>
            <a:fld id="{B588A4B0-100C-4D9A-BBAB-4F6B8C28AD21}" type="slidenum">
              <a:rPr lang="en-US" smtClean="0"/>
              <a:t>‹#›</a:t>
            </a:fld>
            <a:endParaRPr lang="en-US"/>
          </a:p>
        </p:txBody>
      </p:sp>
      <p:sp>
        <p:nvSpPr>
          <p:cNvPr id="12" name="Title 12"/>
          <p:cNvSpPr>
            <a:spLocks noGrp="1"/>
          </p:cNvSpPr>
          <p:nvPr>
            <p:ph type="title"/>
          </p:nvPr>
        </p:nvSpPr>
        <p:spPr>
          <a:xfrm>
            <a:off x="480000" y="1620000"/>
            <a:ext cx="11227200" cy="820800"/>
          </a:xfrm>
        </p:spPr>
        <p:txBody>
          <a:bodyPr>
            <a:normAutofit/>
          </a:bodyPr>
          <a:lstStyle>
            <a:lvl1pPr>
              <a:defRPr sz="4100">
                <a:solidFill>
                  <a:srgbClr val="FFFFFF"/>
                </a:solidFill>
              </a:defRPr>
            </a:lvl1pPr>
          </a:lstStyle>
          <a:p>
            <a:r>
              <a:rPr lang="en-US"/>
              <a:t>Click to edit Master title style</a:t>
            </a:r>
            <a:endParaRPr lang="en-GB" dirty="0"/>
          </a:p>
        </p:txBody>
      </p:sp>
      <p:sp>
        <p:nvSpPr>
          <p:cNvPr id="14" name="Text Placeholder 14"/>
          <p:cNvSpPr>
            <a:spLocks noGrp="1"/>
          </p:cNvSpPr>
          <p:nvPr>
            <p:ph type="body" sz="quarter" idx="13"/>
          </p:nvPr>
        </p:nvSpPr>
        <p:spPr>
          <a:xfrm>
            <a:off x="480000" y="2565401"/>
            <a:ext cx="11227200" cy="2873333"/>
          </a:xfrm>
        </p:spPr>
        <p:txBody>
          <a:bodyPr/>
          <a:lstStyle>
            <a:lvl1pPr marL="0" indent="0">
              <a:buNone/>
              <a:defRPr>
                <a:solidFill>
                  <a:srgbClr val="73A0CD"/>
                </a:solidFill>
              </a:defRPr>
            </a:lvl1pPr>
            <a:lvl2pPr marL="360362" indent="0">
              <a:buNone/>
              <a:defRPr>
                <a:solidFill>
                  <a:srgbClr val="73A0CD"/>
                </a:solidFill>
              </a:defRPr>
            </a:lvl2pPr>
            <a:lvl3pPr marL="720725" indent="0">
              <a:buNone/>
              <a:defRPr>
                <a:solidFill>
                  <a:srgbClr val="73A0CD"/>
                </a:solidFill>
              </a:defRPr>
            </a:lvl3pPr>
            <a:lvl4pPr marL="1073150" indent="0">
              <a:buNone/>
              <a:defRPr>
                <a:solidFill>
                  <a:srgbClr val="73A0CD"/>
                </a:solidFill>
              </a:defRPr>
            </a:lvl4pPr>
            <a:lvl5pPr marL="1433512" indent="0">
              <a:buNone/>
              <a:defRPr>
                <a:solidFill>
                  <a:srgbClr val="73A0C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0335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1 Content - Blue background">
    <p:spTree>
      <p:nvGrpSpPr>
        <p:cNvPr id="1" name=""/>
        <p:cNvGrpSpPr/>
        <p:nvPr/>
      </p:nvGrpSpPr>
      <p:grpSpPr>
        <a:xfrm>
          <a:off x="0" y="0"/>
          <a:ext cx="0" cy="0"/>
          <a:chOff x="0" y="0"/>
          <a:chExt cx="0" cy="0"/>
        </a:xfrm>
      </p:grpSpPr>
      <p:sp>
        <p:nvSpPr>
          <p:cNvPr id="24" name="Rektangel 23"/>
          <p:cNvSpPr/>
          <p:nvPr/>
        </p:nvSpPr>
        <p:spPr>
          <a:xfrm>
            <a:off x="0" y="0"/>
            <a:ext cx="12192000" cy="6858000"/>
          </a:xfrm>
          <a:prstGeom prst="rect">
            <a:avLst/>
          </a:prstGeom>
          <a:solidFill>
            <a:srgbClr val="114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25" name="Picture 2" descr="J:\Customers\Corporate_Branding\Jobs_-_Corporate_Branding\10451_GRUNDFOS_CVI_UPDATE_IMPRO\ABW\FUTURE\NEW CVI\Præsentationer\PPT\Front-page_bar_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485" y="6402614"/>
            <a:ext cx="11838516" cy="360363"/>
          </a:xfrm>
          <a:prstGeom prst="rect">
            <a:avLst/>
          </a:prstGeom>
          <a:noFill/>
          <a:ln w="3175">
            <a:solidFill>
              <a:srgbClr val="FFFFFF">
                <a:alpha val="40000"/>
              </a:srgbClr>
            </a:solidFill>
          </a:ln>
          <a:extLst>
            <a:ext uri="{909E8E84-426E-40DD-AFC4-6F175D3DCCD1}">
              <a14:hiddenFill xmlns:a14="http://schemas.microsoft.com/office/drawing/2010/main">
                <a:solidFill>
                  <a:srgbClr val="FFFFFF"/>
                </a:solidFill>
              </a14:hiddenFill>
            </a:ext>
          </a:extLst>
        </p:spPr>
      </p:pic>
      <p:sp>
        <p:nvSpPr>
          <p:cNvPr id="27" name="Titel 1"/>
          <p:cNvSpPr>
            <a:spLocks noGrp="1"/>
          </p:cNvSpPr>
          <p:nvPr>
            <p:ph type="ctrTitle" hasCustomPrompt="1"/>
          </p:nvPr>
        </p:nvSpPr>
        <p:spPr>
          <a:xfrm>
            <a:off x="477694" y="360000"/>
            <a:ext cx="11231007" cy="553998"/>
          </a:xfrm>
          <a:prstGeom prst="rect">
            <a:avLst/>
          </a:prstGeom>
        </p:spPr>
        <p:txBody>
          <a:bodyPr wrap="square" lIns="0" tIns="0" rIns="0" bIns="0" anchor="t" anchorCtr="0">
            <a:spAutoFit/>
          </a:bodyPr>
          <a:lstStyle>
            <a:lvl1pPr algn="l">
              <a:defRPr sz="3600" b="1">
                <a:solidFill>
                  <a:schemeClr val="bg1"/>
                </a:solidFill>
                <a:latin typeface="Grundfos TheSans V2" pitchFamily="34" charset="0"/>
              </a:defRPr>
            </a:lvl1pPr>
          </a:lstStyle>
          <a:p>
            <a:r>
              <a:rPr lang="da-DK" dirty="0" err="1"/>
              <a:t>Click</a:t>
            </a:r>
            <a:r>
              <a:rPr lang="da-DK" dirty="0"/>
              <a:t> to </a:t>
            </a:r>
            <a:r>
              <a:rPr lang="da-DK" dirty="0" err="1"/>
              <a:t>edit</a:t>
            </a:r>
            <a:r>
              <a:rPr lang="da-DK" dirty="0"/>
              <a:t> </a:t>
            </a:r>
            <a:r>
              <a:rPr lang="da-DK" dirty="0" err="1"/>
              <a:t>text</a:t>
            </a:r>
            <a:endParaRPr lang="da-DK" dirty="0"/>
          </a:p>
        </p:txBody>
      </p:sp>
      <p:sp>
        <p:nvSpPr>
          <p:cNvPr id="28" name="Undertitel 2"/>
          <p:cNvSpPr>
            <a:spLocks noGrp="1"/>
          </p:cNvSpPr>
          <p:nvPr>
            <p:ph type="subTitle" idx="1" hasCustomPrompt="1"/>
          </p:nvPr>
        </p:nvSpPr>
        <p:spPr>
          <a:xfrm>
            <a:off x="479999" y="1515054"/>
            <a:ext cx="11228700" cy="246221"/>
          </a:xfrm>
          <a:prstGeom prst="rect">
            <a:avLst/>
          </a:prstGeom>
        </p:spPr>
        <p:txBody>
          <a:bodyPr wrap="square" lIns="0" tIns="0" rIns="0" bIns="0">
            <a:spAutoFit/>
          </a:bodyPr>
          <a:lstStyle>
            <a:lvl1pPr marL="0" indent="0" algn="l">
              <a:buFont typeface="Arial" pitchFamily="34" charset="0"/>
              <a:buNone/>
              <a:defRPr sz="1600">
                <a:solidFill>
                  <a:schemeClr val="bg1"/>
                </a:solidFill>
                <a:latin typeface="Grundfos TheSans V2" pitchFamily="34" charset="0"/>
              </a:defRPr>
            </a:lvl1pPr>
            <a:lvl2pPr marL="360362" indent="0" algn="l">
              <a:buFont typeface="Arial" pitchFamily="34" charset="0"/>
              <a:buNone/>
              <a:defRPr sz="1500">
                <a:solidFill>
                  <a:schemeClr val="bg1"/>
                </a:solidFill>
              </a:defRPr>
            </a:lvl2pPr>
            <a:lvl3pPr marL="720725" indent="0" algn="l">
              <a:buNone/>
              <a:defRPr sz="1500">
                <a:solidFill>
                  <a:schemeClr val="bg1"/>
                </a:solidFill>
              </a:defRPr>
            </a:lvl3pPr>
            <a:lvl4pPr marL="1073150" indent="0" algn="l">
              <a:buNone/>
              <a:defRPr sz="1500">
                <a:solidFill>
                  <a:schemeClr val="bg1"/>
                </a:solidFill>
              </a:defRPr>
            </a:lvl4pPr>
            <a:lvl5pPr marL="1433513" indent="0" algn="l">
              <a:buNone/>
              <a:defRPr sz="1500">
                <a:solidFill>
                  <a:schemeClr val="bg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da-DK" dirty="0" err="1"/>
              <a:t>Click</a:t>
            </a:r>
            <a:r>
              <a:rPr lang="da-DK" dirty="0"/>
              <a:t> to </a:t>
            </a:r>
            <a:r>
              <a:rPr lang="da-DK" dirty="0" err="1"/>
              <a:t>edit</a:t>
            </a:r>
            <a:r>
              <a:rPr lang="da-DK" dirty="0"/>
              <a:t> </a:t>
            </a:r>
            <a:r>
              <a:rPr lang="da-DK" dirty="0" err="1"/>
              <a:t>text</a:t>
            </a:r>
            <a:endParaRPr lang="da-DK" dirty="0"/>
          </a:p>
        </p:txBody>
      </p:sp>
      <p:sp>
        <p:nvSpPr>
          <p:cNvPr id="17" name="Pladsholder til dato 3"/>
          <p:cNvSpPr>
            <a:spLocks noGrp="1"/>
          </p:cNvSpPr>
          <p:nvPr>
            <p:ph type="dt" sz="half" idx="10"/>
          </p:nvPr>
        </p:nvSpPr>
        <p:spPr>
          <a:xfrm>
            <a:off x="331200" y="6106039"/>
            <a:ext cx="1185600" cy="365125"/>
          </a:xfrm>
        </p:spPr>
        <p:txBody>
          <a:bodyPr/>
          <a:lstStyle>
            <a:lvl1pPr>
              <a:defRPr sz="1100"/>
            </a:lvl1pPr>
          </a:lstStyle>
          <a:p>
            <a:fld id="{81E8BE46-6012-40C5-8FB9-6F0B06EAE9C6}" type="datetimeFigureOut">
              <a:rPr lang="en-US" smtClean="0"/>
              <a:t>12/12/2019</a:t>
            </a:fld>
            <a:endParaRPr lang="en-US"/>
          </a:p>
        </p:txBody>
      </p:sp>
      <p:sp>
        <p:nvSpPr>
          <p:cNvPr id="18" name="Pladsholder til diasnummer 5"/>
          <p:cNvSpPr>
            <a:spLocks noGrp="1"/>
          </p:cNvSpPr>
          <p:nvPr>
            <p:ph type="sldNum" sz="quarter" idx="12"/>
          </p:nvPr>
        </p:nvSpPr>
        <p:spPr>
          <a:xfrm>
            <a:off x="11251200" y="6106039"/>
            <a:ext cx="801600" cy="365125"/>
          </a:xfrm>
        </p:spPr>
        <p:txBody>
          <a:bodyPr/>
          <a:lstStyle>
            <a:lvl1pPr>
              <a:defRPr sz="1100"/>
            </a:lvl1pPr>
          </a:lstStyle>
          <a:p>
            <a:fld id="{849D2BFA-561D-4AF8-A03A-90A103C91E70}" type="slidenum">
              <a:rPr lang="en-US" smtClean="0"/>
              <a:t>‹#›</a:t>
            </a:fld>
            <a:endParaRPr lang="en-US"/>
          </a:p>
        </p:txBody>
      </p:sp>
      <p:sp>
        <p:nvSpPr>
          <p:cNvPr id="19" name="Pladsholder til sidefod 4"/>
          <p:cNvSpPr>
            <a:spLocks noGrp="1"/>
          </p:cNvSpPr>
          <p:nvPr>
            <p:ph type="ftr" sz="quarter" idx="11"/>
          </p:nvPr>
        </p:nvSpPr>
        <p:spPr>
          <a:xfrm>
            <a:off x="1689600" y="6152401"/>
            <a:ext cx="9360000" cy="261610"/>
          </a:xfrm>
        </p:spPr>
        <p:txBody>
          <a:bodyPr anchor="b" anchorCtr="0">
            <a:spAutoFit/>
          </a:bodyPr>
          <a:lstStyle>
            <a:lvl1pPr>
              <a:defRPr sz="1100"/>
            </a:lvl1pPr>
          </a:lstStyle>
          <a:p>
            <a:endParaRPr lang="en-US"/>
          </a:p>
        </p:txBody>
      </p:sp>
    </p:spTree>
    <p:extLst>
      <p:ext uri="{BB962C8B-B14F-4D97-AF65-F5344CB8AC3E}">
        <p14:creationId xmlns:p14="http://schemas.microsoft.com/office/powerpoint/2010/main" val="402966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4380D397-9245-4B46-8B01-90FB08C05655}"/>
              </a:ext>
            </a:extLst>
          </p:cNvPr>
          <p:cNvSpPr>
            <a:spLocks noGrp="1" noChangeArrowheads="1"/>
          </p:cNvSpPr>
          <p:nvPr>
            <p:ph type="dt" sz="half" idx="10"/>
          </p:nvPr>
        </p:nvSpPr>
        <p:spPr>
          <a:ln/>
        </p:spPr>
        <p:txBody>
          <a:bodyPr/>
          <a:lstStyle>
            <a:lvl1pPr>
              <a:defRPr/>
            </a:lvl1pPr>
          </a:lstStyle>
          <a:p>
            <a:pPr>
              <a:defRPr/>
            </a:pPr>
            <a:endParaRPr lang="da-DK"/>
          </a:p>
        </p:txBody>
      </p:sp>
      <p:sp>
        <p:nvSpPr>
          <p:cNvPr id="6" name="Rectangle 9">
            <a:extLst>
              <a:ext uri="{FF2B5EF4-FFF2-40B4-BE49-F238E27FC236}">
                <a16:creationId xmlns:a16="http://schemas.microsoft.com/office/drawing/2014/main" id="{3019994F-4319-45D0-B062-285F3E2AE734}"/>
              </a:ext>
            </a:extLst>
          </p:cNvPr>
          <p:cNvSpPr>
            <a:spLocks noGrp="1" noChangeArrowheads="1"/>
          </p:cNvSpPr>
          <p:nvPr>
            <p:ph type="ftr" sz="quarter" idx="11"/>
          </p:nvPr>
        </p:nvSpPr>
        <p:spPr>
          <a:ln/>
        </p:spPr>
        <p:txBody>
          <a:bodyPr/>
          <a:lstStyle>
            <a:lvl1pPr>
              <a:defRPr/>
            </a:lvl1pPr>
          </a:lstStyle>
          <a:p>
            <a:pPr>
              <a:defRPr/>
            </a:pPr>
            <a:endParaRPr lang="da-DK"/>
          </a:p>
        </p:txBody>
      </p:sp>
      <p:sp>
        <p:nvSpPr>
          <p:cNvPr id="7" name="Rectangle 10">
            <a:extLst>
              <a:ext uri="{FF2B5EF4-FFF2-40B4-BE49-F238E27FC236}">
                <a16:creationId xmlns:a16="http://schemas.microsoft.com/office/drawing/2014/main" id="{D6F9633C-A013-4505-9190-FD4FAAA1397F}"/>
              </a:ext>
            </a:extLst>
          </p:cNvPr>
          <p:cNvSpPr>
            <a:spLocks noGrp="1" noChangeArrowheads="1"/>
          </p:cNvSpPr>
          <p:nvPr>
            <p:ph type="sldNum" sz="quarter" idx="12"/>
          </p:nvPr>
        </p:nvSpPr>
        <p:spPr>
          <a:ln/>
        </p:spPr>
        <p:txBody>
          <a:bodyPr/>
          <a:lstStyle>
            <a:lvl1pPr>
              <a:defRPr/>
            </a:lvl1pPr>
          </a:lstStyle>
          <a:p>
            <a:fld id="{68D26556-DA37-4925-97D7-3B20513752CA}" type="slidenum">
              <a:rPr lang="da-DK" altLang="en-US"/>
              <a:pPr/>
              <a:t>‹#›</a:t>
            </a:fld>
            <a:endParaRPr lang="da-DK" altLang="en-US"/>
          </a:p>
        </p:txBody>
      </p:sp>
    </p:spTree>
    <p:extLst>
      <p:ext uri="{BB962C8B-B14F-4D97-AF65-F5344CB8AC3E}">
        <p14:creationId xmlns:p14="http://schemas.microsoft.com/office/powerpoint/2010/main" val="27904106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p:cNvSpPr>
            <a:spLocks noGrp="1"/>
          </p:cNvSpPr>
          <p:nvPr>
            <p:ph type="title"/>
          </p:nvPr>
        </p:nvSpPr>
        <p:spPr>
          <a:xfrm>
            <a:off x="480000" y="360202"/>
            <a:ext cx="5438400" cy="1072598"/>
          </a:xfrm>
        </p:spPr>
        <p:txBody>
          <a:bodyPr/>
          <a:lstStyle/>
          <a:p>
            <a:r>
              <a:rPr lang="en-US"/>
              <a:t>Click to edit Master title style</a:t>
            </a:r>
            <a:endParaRPr lang="en-GB" dirty="0"/>
          </a:p>
        </p:txBody>
      </p:sp>
      <p:sp>
        <p:nvSpPr>
          <p:cNvPr id="6" name="Text Placeholder 14"/>
          <p:cNvSpPr>
            <a:spLocks noGrp="1"/>
          </p:cNvSpPr>
          <p:nvPr>
            <p:ph type="body" sz="quarter" idx="13"/>
          </p:nvPr>
        </p:nvSpPr>
        <p:spPr>
          <a:xfrm>
            <a:off x="480000" y="1576800"/>
            <a:ext cx="5438400" cy="4451466"/>
          </a:xfrm>
        </p:spPr>
        <p:txBody>
          <a:bodyPr/>
          <a:lstStyle>
            <a:lvl1pPr marL="0" indent="0">
              <a:buNone/>
              <a:defRPr/>
            </a:lvl1pPr>
            <a:lvl2pPr marL="360362" indent="0">
              <a:buNone/>
              <a:defRPr/>
            </a:lvl2pPr>
            <a:lvl3pPr marL="720725" indent="0">
              <a:buNone/>
              <a:defRPr/>
            </a:lvl3pPr>
            <a:lvl4pPr marL="1073150" indent="0">
              <a:buNone/>
              <a:defRPr/>
            </a:lvl4pPr>
            <a:lvl5pPr marL="1433512"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p:cNvSpPr>
            <a:spLocks noGrp="1"/>
          </p:cNvSpPr>
          <p:nvPr>
            <p:ph type="dt" sz="half" idx="10"/>
          </p:nvPr>
        </p:nvSpPr>
        <p:spPr/>
        <p:txBody>
          <a:bodyPr/>
          <a:lstStyle/>
          <a:p>
            <a:r>
              <a:rPr lang="da-DK"/>
              <a:t>26-11-2013</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BCF9B5F-7303-487F-84C3-25EFE368C5C8}" type="slidenum">
              <a:rPr lang="en-GB" smtClean="0"/>
              <a:pPr/>
              <a:t>‹#›</a:t>
            </a:fld>
            <a:endParaRPr lang="en-GB"/>
          </a:p>
        </p:txBody>
      </p:sp>
      <p:sp>
        <p:nvSpPr>
          <p:cNvPr id="9" name="Content Placeholder 3"/>
          <p:cNvSpPr>
            <a:spLocks noGrp="1"/>
          </p:cNvSpPr>
          <p:nvPr>
            <p:ph sz="quarter" idx="14" hasCustomPrompt="1"/>
          </p:nvPr>
        </p:nvSpPr>
        <p:spPr>
          <a:xfrm>
            <a:off x="6163733" y="404480"/>
            <a:ext cx="5543467" cy="5623787"/>
          </a:xfrm>
        </p:spPr>
        <p:txBody>
          <a:bodyPr tIns="720000" anchor="ctr" anchorCtr="1">
            <a:noAutofit/>
          </a:bodyPr>
          <a:lstStyle>
            <a:lvl1pPr marL="0" indent="0">
              <a:buNone/>
              <a:defRPr/>
            </a:lvl1pPr>
            <a:lvl2pPr marL="357187" indent="0">
              <a:buNone/>
              <a:defRPr/>
            </a:lvl2pPr>
            <a:lvl3pPr marL="714375" indent="0">
              <a:buNone/>
              <a:defRPr/>
            </a:lvl3pPr>
            <a:lvl4pPr marL="1079500" indent="0">
              <a:buNone/>
              <a:defRPr/>
            </a:lvl4pPr>
            <a:lvl5pPr marL="1436688" indent="0">
              <a:buNone/>
              <a:defRPr/>
            </a:lvl5pPr>
          </a:lstStyle>
          <a:p>
            <a:pPr lvl="0"/>
            <a:r>
              <a:rPr lang="en-US" dirty="0"/>
              <a:t>Click icon to insert element</a:t>
            </a:r>
            <a:endParaRPr lang="da-DK" dirty="0"/>
          </a:p>
        </p:txBody>
      </p:sp>
    </p:spTree>
    <p:extLst>
      <p:ext uri="{BB962C8B-B14F-4D97-AF65-F5344CB8AC3E}">
        <p14:creationId xmlns:p14="http://schemas.microsoft.com/office/powerpoint/2010/main" val="2153097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p:cNvSpPr>
            <a:spLocks noGrp="1"/>
          </p:cNvSpPr>
          <p:nvPr>
            <p:ph type="title"/>
          </p:nvPr>
        </p:nvSpPr>
        <p:spPr>
          <a:xfrm>
            <a:off x="480000" y="360202"/>
            <a:ext cx="11227200" cy="1072598"/>
          </a:xfrm>
        </p:spPr>
        <p:txBody>
          <a:bodyPr/>
          <a:lstStyle/>
          <a:p>
            <a:r>
              <a:rPr lang="en-US"/>
              <a:t>Click to edit Master title style</a:t>
            </a:r>
            <a:endParaRPr lang="en-GB" dirty="0"/>
          </a:p>
        </p:txBody>
      </p:sp>
      <p:sp>
        <p:nvSpPr>
          <p:cNvPr id="6" name="Text Placeholder 14"/>
          <p:cNvSpPr>
            <a:spLocks noGrp="1"/>
          </p:cNvSpPr>
          <p:nvPr>
            <p:ph type="body" sz="quarter" idx="13"/>
          </p:nvPr>
        </p:nvSpPr>
        <p:spPr>
          <a:xfrm>
            <a:off x="480000" y="1576800"/>
            <a:ext cx="5438400" cy="4451466"/>
          </a:xfrm>
        </p:spPr>
        <p:txBody>
          <a:bodyPr/>
          <a:lstStyle>
            <a:lvl1pPr marL="0" indent="0">
              <a:buNone/>
              <a:defRPr/>
            </a:lvl1pPr>
            <a:lvl2pPr marL="360362" indent="0">
              <a:buNone/>
              <a:defRPr/>
            </a:lvl2pPr>
            <a:lvl3pPr marL="720725" indent="0">
              <a:buNone/>
              <a:defRPr/>
            </a:lvl3pPr>
            <a:lvl4pPr marL="1073150" indent="0">
              <a:buNone/>
              <a:defRPr/>
            </a:lvl4pPr>
            <a:lvl5pPr marL="1433512"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p:cNvSpPr>
            <a:spLocks noGrp="1"/>
          </p:cNvSpPr>
          <p:nvPr>
            <p:ph type="dt" sz="half" idx="10"/>
          </p:nvPr>
        </p:nvSpPr>
        <p:spPr/>
        <p:txBody>
          <a:bodyPr/>
          <a:lstStyle/>
          <a:p>
            <a:r>
              <a:rPr lang="da-DK"/>
              <a:t>26-11-2013</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BCF9B5F-7303-487F-84C3-25EFE368C5C8}" type="slidenum">
              <a:rPr lang="en-GB" smtClean="0"/>
              <a:pPr/>
              <a:t>‹#›</a:t>
            </a:fld>
            <a:endParaRPr lang="en-GB"/>
          </a:p>
        </p:txBody>
      </p:sp>
      <p:sp>
        <p:nvSpPr>
          <p:cNvPr id="8" name="Content Placeholder 3"/>
          <p:cNvSpPr>
            <a:spLocks noGrp="1"/>
          </p:cNvSpPr>
          <p:nvPr>
            <p:ph sz="quarter" idx="14" hasCustomPrompt="1"/>
          </p:nvPr>
        </p:nvSpPr>
        <p:spPr>
          <a:xfrm>
            <a:off x="6163733" y="1576800"/>
            <a:ext cx="5543467" cy="4451466"/>
          </a:xfrm>
        </p:spPr>
        <p:txBody>
          <a:bodyPr tIns="720000" anchor="ctr" anchorCtr="1">
            <a:noAutofit/>
          </a:bodyPr>
          <a:lstStyle>
            <a:lvl1pPr marL="0" indent="0">
              <a:buNone/>
              <a:defRPr/>
            </a:lvl1pPr>
            <a:lvl2pPr marL="357187" indent="0">
              <a:buNone/>
              <a:defRPr/>
            </a:lvl2pPr>
            <a:lvl3pPr marL="714375" indent="0">
              <a:buNone/>
              <a:defRPr/>
            </a:lvl3pPr>
            <a:lvl4pPr marL="1079500" indent="0">
              <a:buNone/>
              <a:defRPr/>
            </a:lvl4pPr>
            <a:lvl5pPr marL="1436688" indent="0">
              <a:buNone/>
              <a:defRPr/>
            </a:lvl5pPr>
          </a:lstStyle>
          <a:p>
            <a:pPr lvl="0"/>
            <a:r>
              <a:rPr lang="en-US"/>
              <a:t>Click icon to insert element</a:t>
            </a:r>
            <a:endParaRPr lang="da-DK"/>
          </a:p>
        </p:txBody>
      </p:sp>
    </p:spTree>
    <p:extLst>
      <p:ext uri="{BB962C8B-B14F-4D97-AF65-F5344CB8AC3E}">
        <p14:creationId xmlns:p14="http://schemas.microsoft.com/office/powerpoint/2010/main" val="1589241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p:cNvSpPr>
            <a:spLocks noGrp="1"/>
          </p:cNvSpPr>
          <p:nvPr>
            <p:ph type="title"/>
          </p:nvPr>
        </p:nvSpPr>
        <p:spPr>
          <a:xfrm>
            <a:off x="480000" y="360202"/>
            <a:ext cx="11227200" cy="637960"/>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r>
              <a:rPr lang="da-DK"/>
              <a:t>26-11-2013</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BCF9B5F-7303-487F-84C3-25EFE368C5C8}" type="slidenum">
              <a:rPr lang="en-GB" smtClean="0"/>
              <a:pPr/>
              <a:t>‹#›</a:t>
            </a:fld>
            <a:endParaRPr lang="en-GB"/>
          </a:p>
        </p:txBody>
      </p:sp>
      <p:sp>
        <p:nvSpPr>
          <p:cNvPr id="8" name="Content Placeholder 3"/>
          <p:cNvSpPr>
            <a:spLocks noGrp="1"/>
          </p:cNvSpPr>
          <p:nvPr>
            <p:ph sz="quarter" idx="14" hasCustomPrompt="1"/>
          </p:nvPr>
        </p:nvSpPr>
        <p:spPr>
          <a:xfrm>
            <a:off x="480000" y="1142162"/>
            <a:ext cx="11227200" cy="4886104"/>
          </a:xfrm>
        </p:spPr>
        <p:txBody>
          <a:bodyPr tIns="720000" anchor="ctr" anchorCtr="1">
            <a:noAutofit/>
          </a:bodyPr>
          <a:lstStyle>
            <a:lvl1pPr marL="0" indent="0">
              <a:buNone/>
              <a:defRPr/>
            </a:lvl1pPr>
            <a:lvl2pPr marL="357187" indent="0">
              <a:buNone/>
              <a:defRPr/>
            </a:lvl2pPr>
            <a:lvl3pPr marL="714375" indent="0">
              <a:buNone/>
              <a:defRPr/>
            </a:lvl3pPr>
            <a:lvl4pPr marL="1079500" indent="0">
              <a:buNone/>
              <a:defRPr/>
            </a:lvl4pPr>
            <a:lvl5pPr marL="1436688" indent="0">
              <a:buNone/>
              <a:defRPr/>
            </a:lvl5pPr>
          </a:lstStyle>
          <a:p>
            <a:pPr lvl="0"/>
            <a:r>
              <a:rPr lang="en-US"/>
              <a:t>Click icon to insert element</a:t>
            </a:r>
            <a:endParaRPr lang="da-DK"/>
          </a:p>
        </p:txBody>
      </p:sp>
    </p:spTree>
    <p:extLst>
      <p:ext uri="{BB962C8B-B14F-4D97-AF65-F5344CB8AC3E}">
        <p14:creationId xmlns:p14="http://schemas.microsoft.com/office/powerpoint/2010/main" val="822522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 title: Content 1">
    <p:spTree>
      <p:nvGrpSpPr>
        <p:cNvPr id="1" name=""/>
        <p:cNvGrpSpPr/>
        <p:nvPr/>
      </p:nvGrpSpPr>
      <p:grpSpPr>
        <a:xfrm>
          <a:off x="0" y="0"/>
          <a:ext cx="0" cy="0"/>
          <a:chOff x="0" y="0"/>
          <a:chExt cx="0" cy="0"/>
        </a:xfrm>
      </p:grpSpPr>
      <p:sp>
        <p:nvSpPr>
          <p:cNvPr id="2" name="Title 1"/>
          <p:cNvSpPr>
            <a:spLocks noGrp="1"/>
          </p:cNvSpPr>
          <p:nvPr>
            <p:ph type="title"/>
          </p:nvPr>
        </p:nvSpPr>
        <p:spPr>
          <a:xfrm>
            <a:off x="480000" y="658800"/>
            <a:ext cx="5433600" cy="1074193"/>
          </a:xfrm>
        </p:spPr>
        <p:txBody>
          <a:bodyPr/>
          <a:lstStyle/>
          <a:p>
            <a:r>
              <a:rPr lang="en-US"/>
              <a:t>Click to edit Master title style</a:t>
            </a:r>
            <a:endParaRPr lang="en-GB" dirty="0"/>
          </a:p>
        </p:txBody>
      </p:sp>
      <p:sp>
        <p:nvSpPr>
          <p:cNvPr id="6" name="Text Placeholder 14"/>
          <p:cNvSpPr>
            <a:spLocks noGrp="1"/>
          </p:cNvSpPr>
          <p:nvPr>
            <p:ph type="body" sz="quarter" idx="13"/>
          </p:nvPr>
        </p:nvSpPr>
        <p:spPr>
          <a:xfrm>
            <a:off x="480000" y="1876994"/>
            <a:ext cx="5433600" cy="4151273"/>
          </a:xfrm>
        </p:spPr>
        <p:txBody>
          <a:bodyPr/>
          <a:lstStyle>
            <a:lvl1pPr marL="0" indent="0">
              <a:buNone/>
              <a:defRPr/>
            </a:lvl1pPr>
            <a:lvl2pPr marL="360362" indent="0">
              <a:buNone/>
              <a:defRPr/>
            </a:lvl2pPr>
            <a:lvl3pPr marL="720725" indent="0">
              <a:buNone/>
              <a:defRPr/>
            </a:lvl3pPr>
            <a:lvl4pPr marL="1073150" indent="0">
              <a:buNone/>
              <a:defRPr/>
            </a:lvl4pPr>
            <a:lvl5pPr marL="1433512"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p:cNvSpPr>
            <a:spLocks noGrp="1"/>
          </p:cNvSpPr>
          <p:nvPr>
            <p:ph type="dt" sz="half" idx="10"/>
          </p:nvPr>
        </p:nvSpPr>
        <p:spPr/>
        <p:txBody>
          <a:bodyPr/>
          <a:lstStyle/>
          <a:p>
            <a:r>
              <a:rPr lang="da-DK"/>
              <a:t>26-11-2013</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BCF9B5F-7303-487F-84C3-25EFE368C5C8}" type="slidenum">
              <a:rPr lang="en-GB" smtClean="0"/>
              <a:pPr/>
              <a:t>‹#›</a:t>
            </a:fld>
            <a:endParaRPr lang="en-GB"/>
          </a:p>
        </p:txBody>
      </p:sp>
      <p:sp>
        <p:nvSpPr>
          <p:cNvPr id="8" name="Content Placeholder 3"/>
          <p:cNvSpPr>
            <a:spLocks noGrp="1"/>
          </p:cNvSpPr>
          <p:nvPr>
            <p:ph sz="quarter" idx="15" hasCustomPrompt="1"/>
          </p:nvPr>
        </p:nvSpPr>
        <p:spPr>
          <a:xfrm>
            <a:off x="6163733" y="660396"/>
            <a:ext cx="5543467" cy="5367871"/>
          </a:xfrm>
        </p:spPr>
        <p:txBody>
          <a:bodyPr tIns="720000" anchor="ctr" anchorCtr="1">
            <a:noAutofit/>
          </a:bodyPr>
          <a:lstStyle>
            <a:lvl1pPr marL="0" indent="0">
              <a:buNone/>
              <a:defRPr/>
            </a:lvl1pPr>
            <a:lvl2pPr marL="357187" indent="0">
              <a:buNone/>
              <a:defRPr/>
            </a:lvl2pPr>
            <a:lvl3pPr marL="714375" indent="0">
              <a:buNone/>
              <a:defRPr/>
            </a:lvl3pPr>
            <a:lvl4pPr marL="1079500" indent="0">
              <a:buNone/>
              <a:defRPr/>
            </a:lvl4pPr>
            <a:lvl5pPr marL="1436688" indent="0">
              <a:buNone/>
              <a:defRPr/>
            </a:lvl5pPr>
          </a:lstStyle>
          <a:p>
            <a:pPr lvl="0"/>
            <a:r>
              <a:rPr lang="en-US"/>
              <a:t>Click icon to insert element</a:t>
            </a:r>
            <a:endParaRPr lang="da-DK"/>
          </a:p>
        </p:txBody>
      </p:sp>
      <p:sp>
        <p:nvSpPr>
          <p:cNvPr id="10" name="Line 35"/>
          <p:cNvSpPr>
            <a:spLocks noChangeShapeType="1"/>
          </p:cNvSpPr>
          <p:nvPr userDrawn="1"/>
        </p:nvSpPr>
        <p:spPr bwMode="auto">
          <a:xfrm>
            <a:off x="334434" y="363007"/>
            <a:ext cx="11857567"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800"/>
          </a:p>
        </p:txBody>
      </p:sp>
      <p:sp>
        <p:nvSpPr>
          <p:cNvPr id="11" name="Pladsholder til tekst 13"/>
          <p:cNvSpPr>
            <a:spLocks noGrp="1"/>
          </p:cNvSpPr>
          <p:nvPr>
            <p:ph type="body" sz="quarter" idx="14" hasCustomPrompt="1"/>
          </p:nvPr>
        </p:nvSpPr>
        <p:spPr>
          <a:xfrm>
            <a:off x="480001" y="33869"/>
            <a:ext cx="11474224" cy="313267"/>
          </a:xfrm>
          <a:prstGeom prst="rect">
            <a:avLst/>
          </a:prstGeom>
        </p:spPr>
        <p:txBody>
          <a:bodyPr lIns="0" tIns="0" rIns="0" bIns="0" anchor="ctr" anchorCtr="0"/>
          <a:lstStyle>
            <a:lvl1pPr marL="0" indent="0" algn="r">
              <a:buFontTx/>
              <a:buNone/>
              <a:defRPr sz="1100" b="1">
                <a:latin typeface="Grundfos TheSans V2" pitchFamily="34" charset="0"/>
              </a:defRPr>
            </a:lvl1pPr>
            <a:lvl2pPr algn="l">
              <a:defRPr sz="1100">
                <a:latin typeface="Grundfos TheSans V2" pitchFamily="34" charset="0"/>
              </a:defRPr>
            </a:lvl2pPr>
            <a:lvl3pPr algn="l">
              <a:defRPr sz="1100">
                <a:latin typeface="Grundfos TheSans V2" pitchFamily="34" charset="0"/>
              </a:defRPr>
            </a:lvl3pPr>
            <a:lvl4pPr algn="l">
              <a:defRPr sz="1100">
                <a:latin typeface="Grundfos TheSans V2" pitchFamily="34" charset="0"/>
              </a:defRPr>
            </a:lvl4pPr>
            <a:lvl5pPr algn="l">
              <a:defRPr sz="1100">
                <a:latin typeface="Grundfos TheSans V2" pitchFamily="34" charset="0"/>
              </a:defRPr>
            </a:lvl5pPr>
          </a:lstStyle>
          <a:p>
            <a:pPr lvl="0"/>
            <a:r>
              <a:rPr lang="da-DK" dirty="0"/>
              <a:t>CLICK TO ADD TITLE</a:t>
            </a:r>
          </a:p>
        </p:txBody>
      </p:sp>
    </p:spTree>
    <p:extLst>
      <p:ext uri="{BB962C8B-B14F-4D97-AF65-F5344CB8AC3E}">
        <p14:creationId xmlns:p14="http://schemas.microsoft.com/office/powerpoint/2010/main" val="980605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p title: Content 2">
    <p:spTree>
      <p:nvGrpSpPr>
        <p:cNvPr id="1" name=""/>
        <p:cNvGrpSpPr/>
        <p:nvPr/>
      </p:nvGrpSpPr>
      <p:grpSpPr>
        <a:xfrm>
          <a:off x="0" y="0"/>
          <a:ext cx="0" cy="0"/>
          <a:chOff x="0" y="0"/>
          <a:chExt cx="0" cy="0"/>
        </a:xfrm>
      </p:grpSpPr>
      <p:sp>
        <p:nvSpPr>
          <p:cNvPr id="2" name="Title 1"/>
          <p:cNvSpPr>
            <a:spLocks noGrp="1"/>
          </p:cNvSpPr>
          <p:nvPr>
            <p:ph type="title"/>
          </p:nvPr>
        </p:nvSpPr>
        <p:spPr>
          <a:xfrm>
            <a:off x="480000" y="658800"/>
            <a:ext cx="11227200" cy="1072598"/>
          </a:xfrm>
        </p:spPr>
        <p:txBody>
          <a:bodyPr/>
          <a:lstStyle/>
          <a:p>
            <a:r>
              <a:rPr lang="en-US"/>
              <a:t>Click to edit Master title style</a:t>
            </a:r>
            <a:endParaRPr lang="en-GB" dirty="0"/>
          </a:p>
        </p:txBody>
      </p:sp>
      <p:sp>
        <p:nvSpPr>
          <p:cNvPr id="6" name="Text Placeholder 14"/>
          <p:cNvSpPr>
            <a:spLocks noGrp="1"/>
          </p:cNvSpPr>
          <p:nvPr>
            <p:ph type="body" sz="quarter" idx="13"/>
          </p:nvPr>
        </p:nvSpPr>
        <p:spPr>
          <a:xfrm>
            <a:off x="480000" y="1875399"/>
            <a:ext cx="5438400" cy="4152866"/>
          </a:xfrm>
        </p:spPr>
        <p:txBody>
          <a:bodyPr/>
          <a:lstStyle>
            <a:lvl1pPr marL="0" indent="0">
              <a:buNone/>
              <a:defRPr/>
            </a:lvl1pPr>
            <a:lvl2pPr marL="360362" indent="0">
              <a:buNone/>
              <a:defRPr/>
            </a:lvl2pPr>
            <a:lvl3pPr marL="720725" indent="0">
              <a:buNone/>
              <a:defRPr/>
            </a:lvl3pPr>
            <a:lvl4pPr marL="1073150" indent="0">
              <a:buNone/>
              <a:defRPr/>
            </a:lvl4pPr>
            <a:lvl5pPr marL="1433512"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p:cNvSpPr>
            <a:spLocks noGrp="1"/>
          </p:cNvSpPr>
          <p:nvPr>
            <p:ph type="dt" sz="half" idx="10"/>
          </p:nvPr>
        </p:nvSpPr>
        <p:spPr/>
        <p:txBody>
          <a:bodyPr/>
          <a:lstStyle/>
          <a:p>
            <a:r>
              <a:rPr lang="da-DK"/>
              <a:t>26-11-2013</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BCF9B5F-7303-487F-84C3-25EFE368C5C8}" type="slidenum">
              <a:rPr lang="en-GB" smtClean="0"/>
              <a:pPr/>
              <a:t>‹#›</a:t>
            </a:fld>
            <a:endParaRPr lang="en-GB"/>
          </a:p>
        </p:txBody>
      </p:sp>
      <p:sp>
        <p:nvSpPr>
          <p:cNvPr id="10" name="Line 35"/>
          <p:cNvSpPr>
            <a:spLocks noChangeShapeType="1"/>
          </p:cNvSpPr>
          <p:nvPr userDrawn="1"/>
        </p:nvSpPr>
        <p:spPr bwMode="auto">
          <a:xfrm>
            <a:off x="334434" y="363007"/>
            <a:ext cx="11857567"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800"/>
          </a:p>
        </p:txBody>
      </p:sp>
      <p:sp>
        <p:nvSpPr>
          <p:cNvPr id="11" name="Pladsholder til tekst 13"/>
          <p:cNvSpPr>
            <a:spLocks noGrp="1"/>
          </p:cNvSpPr>
          <p:nvPr>
            <p:ph type="body" sz="quarter" idx="14" hasCustomPrompt="1"/>
          </p:nvPr>
        </p:nvSpPr>
        <p:spPr>
          <a:xfrm>
            <a:off x="480001" y="33869"/>
            <a:ext cx="11474224" cy="313267"/>
          </a:xfrm>
          <a:prstGeom prst="rect">
            <a:avLst/>
          </a:prstGeom>
        </p:spPr>
        <p:txBody>
          <a:bodyPr lIns="0" tIns="0" rIns="0" bIns="0" anchor="ctr" anchorCtr="0"/>
          <a:lstStyle>
            <a:lvl1pPr marL="0" indent="0" algn="r">
              <a:buFontTx/>
              <a:buNone/>
              <a:defRPr sz="1100" b="1">
                <a:latin typeface="Grundfos TheSans V2" pitchFamily="34" charset="0"/>
              </a:defRPr>
            </a:lvl1pPr>
            <a:lvl2pPr algn="l">
              <a:defRPr sz="1100">
                <a:latin typeface="Grundfos TheSans V2" pitchFamily="34" charset="0"/>
              </a:defRPr>
            </a:lvl2pPr>
            <a:lvl3pPr algn="l">
              <a:defRPr sz="1100">
                <a:latin typeface="Grundfos TheSans V2" pitchFamily="34" charset="0"/>
              </a:defRPr>
            </a:lvl3pPr>
            <a:lvl4pPr algn="l">
              <a:defRPr sz="1100">
                <a:latin typeface="Grundfos TheSans V2" pitchFamily="34" charset="0"/>
              </a:defRPr>
            </a:lvl4pPr>
            <a:lvl5pPr algn="l">
              <a:defRPr sz="1100">
                <a:latin typeface="Grundfos TheSans V2" pitchFamily="34" charset="0"/>
              </a:defRPr>
            </a:lvl5pPr>
          </a:lstStyle>
          <a:p>
            <a:pPr lvl="0"/>
            <a:r>
              <a:rPr lang="da-DK" dirty="0"/>
              <a:t>CLICK TO ADD TITLE</a:t>
            </a:r>
          </a:p>
        </p:txBody>
      </p:sp>
      <p:sp>
        <p:nvSpPr>
          <p:cNvPr id="12" name="Content Placeholder 3"/>
          <p:cNvSpPr>
            <a:spLocks noGrp="1"/>
          </p:cNvSpPr>
          <p:nvPr>
            <p:ph sz="quarter" idx="16" hasCustomPrompt="1"/>
          </p:nvPr>
        </p:nvSpPr>
        <p:spPr>
          <a:xfrm>
            <a:off x="6163733" y="1875398"/>
            <a:ext cx="5543467" cy="4152867"/>
          </a:xfrm>
        </p:spPr>
        <p:txBody>
          <a:bodyPr tIns="720000" anchor="ctr" anchorCtr="1">
            <a:noAutofit/>
          </a:bodyPr>
          <a:lstStyle>
            <a:lvl1pPr marL="0" indent="0">
              <a:buNone/>
              <a:defRPr/>
            </a:lvl1pPr>
            <a:lvl2pPr marL="357187" indent="0">
              <a:buNone/>
              <a:defRPr/>
            </a:lvl2pPr>
            <a:lvl3pPr marL="714375" indent="0">
              <a:buNone/>
              <a:defRPr/>
            </a:lvl3pPr>
            <a:lvl4pPr marL="1079500" indent="0">
              <a:buNone/>
              <a:defRPr/>
            </a:lvl4pPr>
            <a:lvl5pPr marL="1436688" indent="0">
              <a:buNone/>
              <a:defRPr/>
            </a:lvl5pPr>
          </a:lstStyle>
          <a:p>
            <a:pPr lvl="0"/>
            <a:r>
              <a:rPr lang="en-US"/>
              <a:t>Click icon to insert element</a:t>
            </a:r>
            <a:endParaRPr lang="da-DK"/>
          </a:p>
        </p:txBody>
      </p:sp>
    </p:spTree>
    <p:extLst>
      <p:ext uri="{BB962C8B-B14F-4D97-AF65-F5344CB8AC3E}">
        <p14:creationId xmlns:p14="http://schemas.microsoft.com/office/powerpoint/2010/main" val="751356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title: Content 3">
    <p:spTree>
      <p:nvGrpSpPr>
        <p:cNvPr id="1" name=""/>
        <p:cNvGrpSpPr/>
        <p:nvPr/>
      </p:nvGrpSpPr>
      <p:grpSpPr>
        <a:xfrm>
          <a:off x="0" y="0"/>
          <a:ext cx="0" cy="0"/>
          <a:chOff x="0" y="0"/>
          <a:chExt cx="0" cy="0"/>
        </a:xfrm>
      </p:grpSpPr>
      <p:sp>
        <p:nvSpPr>
          <p:cNvPr id="2" name="Title 1"/>
          <p:cNvSpPr>
            <a:spLocks noGrp="1"/>
          </p:cNvSpPr>
          <p:nvPr>
            <p:ph type="title"/>
          </p:nvPr>
        </p:nvSpPr>
        <p:spPr>
          <a:xfrm>
            <a:off x="480000" y="658800"/>
            <a:ext cx="11227200" cy="601200"/>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r>
              <a:rPr lang="da-DK"/>
              <a:t>26-11-2013</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BCF9B5F-7303-487F-84C3-25EFE368C5C8}" type="slidenum">
              <a:rPr lang="en-GB" smtClean="0"/>
              <a:pPr/>
              <a:t>‹#›</a:t>
            </a:fld>
            <a:endParaRPr lang="en-GB"/>
          </a:p>
        </p:txBody>
      </p:sp>
      <p:sp>
        <p:nvSpPr>
          <p:cNvPr id="10" name="Line 35"/>
          <p:cNvSpPr>
            <a:spLocks noChangeShapeType="1"/>
          </p:cNvSpPr>
          <p:nvPr userDrawn="1"/>
        </p:nvSpPr>
        <p:spPr bwMode="auto">
          <a:xfrm>
            <a:off x="334434" y="363007"/>
            <a:ext cx="11857567"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800"/>
          </a:p>
        </p:txBody>
      </p:sp>
      <p:sp>
        <p:nvSpPr>
          <p:cNvPr id="11" name="Pladsholder til tekst 13"/>
          <p:cNvSpPr>
            <a:spLocks noGrp="1"/>
          </p:cNvSpPr>
          <p:nvPr>
            <p:ph type="body" sz="quarter" idx="14" hasCustomPrompt="1"/>
          </p:nvPr>
        </p:nvSpPr>
        <p:spPr>
          <a:xfrm>
            <a:off x="480001" y="33869"/>
            <a:ext cx="11474224" cy="313267"/>
          </a:xfrm>
          <a:prstGeom prst="rect">
            <a:avLst/>
          </a:prstGeom>
        </p:spPr>
        <p:txBody>
          <a:bodyPr lIns="0" tIns="0" rIns="0" bIns="0" anchor="ctr" anchorCtr="0"/>
          <a:lstStyle>
            <a:lvl1pPr marL="0" indent="0" algn="r">
              <a:buFontTx/>
              <a:buNone/>
              <a:defRPr sz="1100" b="1">
                <a:latin typeface="Grundfos TheSans V2" pitchFamily="34" charset="0"/>
              </a:defRPr>
            </a:lvl1pPr>
            <a:lvl2pPr algn="l">
              <a:defRPr sz="1100">
                <a:latin typeface="Grundfos TheSans V2" pitchFamily="34" charset="0"/>
              </a:defRPr>
            </a:lvl2pPr>
            <a:lvl3pPr algn="l">
              <a:defRPr sz="1100">
                <a:latin typeface="Grundfos TheSans V2" pitchFamily="34" charset="0"/>
              </a:defRPr>
            </a:lvl3pPr>
            <a:lvl4pPr algn="l">
              <a:defRPr sz="1100">
                <a:latin typeface="Grundfos TheSans V2" pitchFamily="34" charset="0"/>
              </a:defRPr>
            </a:lvl4pPr>
            <a:lvl5pPr algn="l">
              <a:defRPr sz="1100">
                <a:latin typeface="Grundfos TheSans V2" pitchFamily="34" charset="0"/>
              </a:defRPr>
            </a:lvl5pPr>
          </a:lstStyle>
          <a:p>
            <a:pPr lvl="0"/>
            <a:r>
              <a:rPr lang="da-DK" dirty="0"/>
              <a:t>CLICK TO ADD TITLE</a:t>
            </a:r>
          </a:p>
        </p:txBody>
      </p:sp>
      <p:sp>
        <p:nvSpPr>
          <p:cNvPr id="12" name="Content Placeholder 3"/>
          <p:cNvSpPr>
            <a:spLocks noGrp="1"/>
          </p:cNvSpPr>
          <p:nvPr>
            <p:ph sz="quarter" idx="15" hasCustomPrompt="1"/>
          </p:nvPr>
        </p:nvSpPr>
        <p:spPr>
          <a:xfrm>
            <a:off x="480000" y="1420480"/>
            <a:ext cx="11227200" cy="4607786"/>
          </a:xfrm>
        </p:spPr>
        <p:txBody>
          <a:bodyPr tIns="720000" anchor="ctr" anchorCtr="1">
            <a:noAutofit/>
          </a:bodyPr>
          <a:lstStyle>
            <a:lvl1pPr marL="0" indent="0">
              <a:buNone/>
              <a:defRPr/>
            </a:lvl1pPr>
            <a:lvl2pPr marL="357187" indent="0">
              <a:buNone/>
              <a:defRPr/>
            </a:lvl2pPr>
            <a:lvl3pPr marL="714375" indent="0">
              <a:buNone/>
              <a:defRPr/>
            </a:lvl3pPr>
            <a:lvl4pPr marL="1079500" indent="0">
              <a:buNone/>
              <a:defRPr/>
            </a:lvl4pPr>
            <a:lvl5pPr marL="1436688" indent="0">
              <a:buNone/>
              <a:defRPr/>
            </a:lvl5pPr>
          </a:lstStyle>
          <a:p>
            <a:pPr lvl="0"/>
            <a:r>
              <a:rPr lang="en-US"/>
              <a:t>Click icon to insert element</a:t>
            </a:r>
            <a:endParaRPr lang="da-DK"/>
          </a:p>
        </p:txBody>
      </p:sp>
    </p:spTree>
    <p:extLst>
      <p:ext uri="{BB962C8B-B14F-4D97-AF65-F5344CB8AC3E}">
        <p14:creationId xmlns:p14="http://schemas.microsoft.com/office/powerpoint/2010/main" val="1021782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icture 1">
    <p:spTree>
      <p:nvGrpSpPr>
        <p:cNvPr id="1" name=""/>
        <p:cNvGrpSpPr/>
        <p:nvPr/>
      </p:nvGrpSpPr>
      <p:grpSpPr>
        <a:xfrm>
          <a:off x="0" y="0"/>
          <a:ext cx="0" cy="0"/>
          <a:chOff x="0" y="0"/>
          <a:chExt cx="0" cy="0"/>
        </a:xfrm>
      </p:grpSpPr>
      <p:sp>
        <p:nvSpPr>
          <p:cNvPr id="7" name="Picture Placeholder 9" title="Click to insert picture"/>
          <p:cNvSpPr>
            <a:spLocks noGrp="1"/>
          </p:cNvSpPr>
          <p:nvPr>
            <p:ph type="pic" sz="quarter" idx="14" hasCustomPrompt="1"/>
          </p:nvPr>
        </p:nvSpPr>
        <p:spPr>
          <a:xfrm>
            <a:off x="0" y="0"/>
            <a:ext cx="12192000" cy="6858000"/>
          </a:xfrm>
        </p:spPr>
        <p:txBody>
          <a:bodyPr tIns="468000" anchor="ctr" anchorCtr="0"/>
          <a:lstStyle>
            <a:lvl1pPr marL="0" indent="0" algn="ctr">
              <a:buNone/>
              <a:defRPr/>
            </a:lvl1pPr>
          </a:lstStyle>
          <a:p>
            <a:r>
              <a:rPr lang="en-GB"/>
              <a:t>Click icon to insert picture</a:t>
            </a:r>
          </a:p>
        </p:txBody>
      </p:sp>
      <p:sp>
        <p:nvSpPr>
          <p:cNvPr id="6" name="Pladsholder til tekst 12"/>
          <p:cNvSpPr>
            <a:spLocks noGrp="1"/>
          </p:cNvSpPr>
          <p:nvPr>
            <p:ph type="body" sz="quarter" idx="15"/>
          </p:nvPr>
        </p:nvSpPr>
        <p:spPr>
          <a:xfrm>
            <a:off x="340076" y="6399981"/>
            <a:ext cx="11851925" cy="3587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FontTx/>
              <a:buNone/>
              <a:defRPr sz="1400">
                <a:solidFill>
                  <a:srgbClr val="11497B"/>
                </a:solidFill>
                <a:latin typeface="Grundfos TheSans" pitchFamily="34" charset="0"/>
              </a:defRPr>
            </a:lvl1pPr>
            <a:lvl2pPr marL="457200" indent="0">
              <a:buFontTx/>
              <a:buNone/>
              <a:defRPr sz="1400">
                <a:solidFill>
                  <a:srgbClr val="11497B"/>
                </a:solidFill>
                <a:latin typeface="Grundfos TheSans" pitchFamily="34" charset="0"/>
              </a:defRPr>
            </a:lvl2pPr>
            <a:lvl3pPr marL="914400" indent="0">
              <a:buFontTx/>
              <a:buNone/>
              <a:defRPr sz="1400">
                <a:solidFill>
                  <a:srgbClr val="11497B"/>
                </a:solidFill>
                <a:latin typeface="Grundfos TheSans" pitchFamily="34" charset="0"/>
              </a:defRPr>
            </a:lvl3pPr>
            <a:lvl4pPr marL="1371600" indent="0">
              <a:buFontTx/>
              <a:buNone/>
              <a:defRPr sz="1400">
                <a:solidFill>
                  <a:srgbClr val="11497B"/>
                </a:solidFill>
                <a:latin typeface="Grundfos TheSans" pitchFamily="34" charset="0"/>
              </a:defRPr>
            </a:lvl4pPr>
            <a:lvl5pPr marL="1828800" indent="0">
              <a:buFontTx/>
              <a:buNone/>
              <a:defRPr sz="1400">
                <a:solidFill>
                  <a:srgbClr val="11497B"/>
                </a:solidFill>
                <a:latin typeface="Grundfos TheSans" pitchFamily="34" charset="0"/>
              </a:defRPr>
            </a:lvl5pPr>
          </a:lstStyle>
          <a:p>
            <a:pPr lvl="0"/>
            <a:r>
              <a:rPr lang="en-US"/>
              <a:t>Click to edit Master text styles</a:t>
            </a:r>
          </a:p>
        </p:txBody>
      </p:sp>
      <p:sp>
        <p:nvSpPr>
          <p:cNvPr id="3" name="Date Placeholder 2"/>
          <p:cNvSpPr>
            <a:spLocks noGrp="1"/>
          </p:cNvSpPr>
          <p:nvPr>
            <p:ph type="dt" sz="half" idx="10"/>
          </p:nvPr>
        </p:nvSpPr>
        <p:spPr/>
        <p:txBody>
          <a:bodyPr/>
          <a:lstStyle/>
          <a:p>
            <a:r>
              <a:rPr lang="da-DK"/>
              <a:t>26-11-2013</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BCF9B5F-7303-487F-84C3-25EFE368C5C8}" type="slidenum">
              <a:rPr lang="en-GB" smtClean="0"/>
              <a:pPr/>
              <a:t>‹#›</a:t>
            </a:fld>
            <a:endParaRPr lang="en-GB"/>
          </a:p>
        </p:txBody>
      </p:sp>
      <p:sp>
        <p:nvSpPr>
          <p:cNvPr id="9" name="Title 1"/>
          <p:cNvSpPr>
            <a:spLocks noGrp="1"/>
          </p:cNvSpPr>
          <p:nvPr>
            <p:ph type="title"/>
          </p:nvPr>
        </p:nvSpPr>
        <p:spPr>
          <a:xfrm>
            <a:off x="480000" y="360202"/>
            <a:ext cx="11227200" cy="1072598"/>
          </a:xfrm>
        </p:spPr>
        <p:txBody>
          <a:bodyPr/>
          <a:lstStyle/>
          <a:p>
            <a:r>
              <a:rPr lang="en-US"/>
              <a:t>Click to edit Master title style</a:t>
            </a:r>
            <a:endParaRPr lang="en-GB" dirty="0"/>
          </a:p>
        </p:txBody>
      </p:sp>
    </p:spTree>
    <p:extLst>
      <p:ext uri="{BB962C8B-B14F-4D97-AF65-F5344CB8AC3E}">
        <p14:creationId xmlns:p14="http://schemas.microsoft.com/office/powerpoint/2010/main" val="3490755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icture 2">
    <p:spTree>
      <p:nvGrpSpPr>
        <p:cNvPr id="1" name=""/>
        <p:cNvGrpSpPr/>
        <p:nvPr/>
      </p:nvGrpSpPr>
      <p:grpSpPr>
        <a:xfrm>
          <a:off x="0" y="0"/>
          <a:ext cx="0" cy="0"/>
          <a:chOff x="0" y="0"/>
          <a:chExt cx="0" cy="0"/>
        </a:xfrm>
      </p:grpSpPr>
      <p:sp>
        <p:nvSpPr>
          <p:cNvPr id="7" name="Picture Placeholder 9" title="Click to insert picture"/>
          <p:cNvSpPr>
            <a:spLocks noGrp="1"/>
          </p:cNvSpPr>
          <p:nvPr>
            <p:ph type="pic" sz="quarter" idx="14" hasCustomPrompt="1"/>
          </p:nvPr>
        </p:nvSpPr>
        <p:spPr>
          <a:xfrm>
            <a:off x="0" y="0"/>
            <a:ext cx="12192000" cy="6858000"/>
          </a:xfrm>
        </p:spPr>
        <p:txBody>
          <a:bodyPr tIns="468000" anchor="ctr" anchorCtr="0"/>
          <a:lstStyle>
            <a:lvl1pPr marL="0" indent="0" algn="ctr">
              <a:buNone/>
              <a:defRPr/>
            </a:lvl1pPr>
          </a:lstStyle>
          <a:p>
            <a:r>
              <a:rPr lang="en-GB"/>
              <a:t>Click icon to insert picture</a:t>
            </a:r>
          </a:p>
        </p:txBody>
      </p:sp>
      <p:sp>
        <p:nvSpPr>
          <p:cNvPr id="2" name="Title 1"/>
          <p:cNvSpPr>
            <a:spLocks noGrp="1"/>
          </p:cNvSpPr>
          <p:nvPr>
            <p:ph type="title"/>
          </p:nvPr>
        </p:nvSpPr>
        <p:spPr>
          <a:xfrm>
            <a:off x="340799" y="4937760"/>
            <a:ext cx="11851200" cy="1463040"/>
          </a:xfrm>
          <a:solidFill>
            <a:srgbClr val="11497B">
              <a:alpha val="80000"/>
            </a:srgbClr>
          </a:solidFill>
        </p:spPr>
        <p:txBody>
          <a:bodyPr wrap="square" lIns="180000" tIns="46800" rIns="90000" bIns="46800">
            <a:noAutofit/>
          </a:bodyPr>
          <a:lstStyle>
            <a:lvl1pPr>
              <a:defRPr>
                <a:solidFill>
                  <a:srgbClr val="FFFFFF"/>
                </a:solidFill>
              </a:defRPr>
            </a:lvl1pPr>
          </a:lstStyle>
          <a:p>
            <a:r>
              <a:rPr lang="en-US"/>
              <a:t>Click to edit Master title style</a:t>
            </a:r>
            <a:endParaRPr lang="en-GB" dirty="0"/>
          </a:p>
        </p:txBody>
      </p:sp>
      <p:sp>
        <p:nvSpPr>
          <p:cNvPr id="6" name="Pladsholder til tekst 12"/>
          <p:cNvSpPr>
            <a:spLocks noGrp="1"/>
          </p:cNvSpPr>
          <p:nvPr>
            <p:ph type="body" sz="quarter" idx="15"/>
          </p:nvPr>
        </p:nvSpPr>
        <p:spPr>
          <a:xfrm>
            <a:off x="340076" y="6399981"/>
            <a:ext cx="11851925" cy="3587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FontTx/>
              <a:buNone/>
              <a:defRPr sz="1400">
                <a:solidFill>
                  <a:srgbClr val="11497B"/>
                </a:solidFill>
                <a:latin typeface="Grundfos TheSans" pitchFamily="34" charset="0"/>
              </a:defRPr>
            </a:lvl1pPr>
            <a:lvl2pPr marL="457200" indent="0">
              <a:buFontTx/>
              <a:buNone/>
              <a:defRPr sz="1400">
                <a:solidFill>
                  <a:srgbClr val="11497B"/>
                </a:solidFill>
                <a:latin typeface="Grundfos TheSans" pitchFamily="34" charset="0"/>
              </a:defRPr>
            </a:lvl2pPr>
            <a:lvl3pPr marL="914400" indent="0">
              <a:buFontTx/>
              <a:buNone/>
              <a:defRPr sz="1400">
                <a:solidFill>
                  <a:srgbClr val="11497B"/>
                </a:solidFill>
                <a:latin typeface="Grundfos TheSans" pitchFamily="34" charset="0"/>
              </a:defRPr>
            </a:lvl3pPr>
            <a:lvl4pPr marL="1371600" indent="0">
              <a:buFontTx/>
              <a:buNone/>
              <a:defRPr sz="1400">
                <a:solidFill>
                  <a:srgbClr val="11497B"/>
                </a:solidFill>
                <a:latin typeface="Grundfos TheSans" pitchFamily="34" charset="0"/>
              </a:defRPr>
            </a:lvl4pPr>
            <a:lvl5pPr marL="1828800" indent="0">
              <a:buFontTx/>
              <a:buNone/>
              <a:defRPr sz="1400">
                <a:solidFill>
                  <a:srgbClr val="11497B"/>
                </a:solidFill>
                <a:latin typeface="Grundfos TheSans" pitchFamily="34" charset="0"/>
              </a:defRPr>
            </a:lvl5pPr>
          </a:lstStyle>
          <a:p>
            <a:pPr lvl="0"/>
            <a:r>
              <a:rPr lang="en-US"/>
              <a:t>Click to edit Master text styles</a:t>
            </a:r>
          </a:p>
        </p:txBody>
      </p:sp>
      <p:sp>
        <p:nvSpPr>
          <p:cNvPr id="3" name="Date Placeholder 2"/>
          <p:cNvSpPr>
            <a:spLocks noGrp="1"/>
          </p:cNvSpPr>
          <p:nvPr>
            <p:ph type="dt" sz="half" idx="10"/>
          </p:nvPr>
        </p:nvSpPr>
        <p:spPr/>
        <p:txBody>
          <a:bodyPr/>
          <a:lstStyle/>
          <a:p>
            <a:r>
              <a:rPr lang="da-DK"/>
              <a:t>26-11-2013</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BCF9B5F-7303-487F-84C3-25EFE368C5C8}" type="slidenum">
              <a:rPr lang="en-GB" smtClean="0"/>
              <a:pPr/>
              <a:t>‹#›</a:t>
            </a:fld>
            <a:endParaRPr lang="en-GB"/>
          </a:p>
        </p:txBody>
      </p:sp>
    </p:spTree>
    <p:extLst>
      <p:ext uri="{BB962C8B-B14F-4D97-AF65-F5344CB8AC3E}">
        <p14:creationId xmlns:p14="http://schemas.microsoft.com/office/powerpoint/2010/main" val="320469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B13C666B-9252-466E-8E9E-3F53732ACD87}"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8A4B0-100C-4D9A-BBAB-4F6B8C28AD21}" type="slidenum">
              <a:rPr lang="en-US" smtClean="0"/>
              <a:t>‹#›</a:t>
            </a:fld>
            <a:endParaRPr lang="en-US"/>
          </a:p>
        </p:txBody>
      </p:sp>
      <p:sp>
        <p:nvSpPr>
          <p:cNvPr id="9" name="Content Placeholder 7"/>
          <p:cNvSpPr>
            <a:spLocks noGrp="1"/>
          </p:cNvSpPr>
          <p:nvPr>
            <p:ph sz="quarter" idx="14"/>
          </p:nvPr>
        </p:nvSpPr>
        <p:spPr>
          <a:xfrm>
            <a:off x="480000" y="1576800"/>
            <a:ext cx="11227200" cy="445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Tree>
    <p:extLst>
      <p:ext uri="{BB962C8B-B14F-4D97-AF65-F5344CB8AC3E}">
        <p14:creationId xmlns:p14="http://schemas.microsoft.com/office/powerpoint/2010/main" val="1501377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3">
    <p:spTree>
      <p:nvGrpSpPr>
        <p:cNvPr id="1" name=""/>
        <p:cNvGrpSpPr/>
        <p:nvPr/>
      </p:nvGrpSpPr>
      <p:grpSpPr>
        <a:xfrm>
          <a:off x="0" y="0"/>
          <a:ext cx="0" cy="0"/>
          <a:chOff x="0" y="0"/>
          <a:chExt cx="0" cy="0"/>
        </a:xfrm>
      </p:grpSpPr>
      <p:sp>
        <p:nvSpPr>
          <p:cNvPr id="9" name="Pladsholder til billede 9"/>
          <p:cNvSpPr>
            <a:spLocks noGrp="1"/>
          </p:cNvSpPr>
          <p:nvPr>
            <p:ph type="pic" sz="quarter" idx="16" hasCustomPrompt="1"/>
          </p:nvPr>
        </p:nvSpPr>
        <p:spPr>
          <a:xfrm>
            <a:off x="0" y="1580400"/>
            <a:ext cx="12192000" cy="5277600"/>
          </a:xfrm>
          <a:prstGeom prst="rect">
            <a:avLst/>
          </a:prstGeom>
        </p:spPr>
        <p:txBody>
          <a:bodyPr tIns="468000" anchor="ctr" anchorCtr="0">
            <a:normAutofit/>
          </a:bodyPr>
          <a:lstStyle>
            <a:lvl1pPr marL="0" indent="0" algn="ctr">
              <a:buFontTx/>
              <a:buNone/>
              <a:defRPr sz="2000">
                <a:latin typeface="+mn-lt"/>
              </a:defRPr>
            </a:lvl1pPr>
          </a:lstStyle>
          <a:p>
            <a:r>
              <a:rPr lang="en-US" dirty="0"/>
              <a:t>Click icon to insert picture</a:t>
            </a:r>
          </a:p>
        </p:txBody>
      </p:sp>
      <p:sp>
        <p:nvSpPr>
          <p:cNvPr id="2" name="Title 1"/>
          <p:cNvSpPr>
            <a:spLocks noGrp="1"/>
          </p:cNvSpPr>
          <p:nvPr>
            <p:ph type="title"/>
          </p:nvPr>
        </p:nvSpPr>
        <p:spPr/>
        <p:txBody>
          <a:bodyPr/>
          <a:lstStyle/>
          <a:p>
            <a:r>
              <a:rPr lang="en-US"/>
              <a:t>Click to edit Master title style</a:t>
            </a:r>
            <a:endParaRPr lang="en-GB" dirty="0"/>
          </a:p>
        </p:txBody>
      </p:sp>
      <p:sp>
        <p:nvSpPr>
          <p:cNvPr id="11" name="Pladsholder til tekst 12"/>
          <p:cNvSpPr>
            <a:spLocks noGrp="1"/>
          </p:cNvSpPr>
          <p:nvPr>
            <p:ph type="body" sz="quarter" idx="15"/>
          </p:nvPr>
        </p:nvSpPr>
        <p:spPr>
          <a:xfrm>
            <a:off x="340076" y="6399981"/>
            <a:ext cx="11851925" cy="3587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FontTx/>
              <a:buNone/>
              <a:defRPr sz="1400">
                <a:solidFill>
                  <a:srgbClr val="11497B"/>
                </a:solidFill>
                <a:latin typeface="Grundfos TheSans" pitchFamily="34" charset="0"/>
              </a:defRPr>
            </a:lvl1pPr>
            <a:lvl2pPr marL="457200" indent="0">
              <a:buFontTx/>
              <a:buNone/>
              <a:defRPr sz="1400">
                <a:solidFill>
                  <a:srgbClr val="11497B"/>
                </a:solidFill>
                <a:latin typeface="Grundfos TheSans" pitchFamily="34" charset="0"/>
              </a:defRPr>
            </a:lvl2pPr>
            <a:lvl3pPr marL="914400" indent="0">
              <a:buFontTx/>
              <a:buNone/>
              <a:defRPr sz="1400">
                <a:solidFill>
                  <a:srgbClr val="11497B"/>
                </a:solidFill>
                <a:latin typeface="Grundfos TheSans" pitchFamily="34" charset="0"/>
              </a:defRPr>
            </a:lvl3pPr>
            <a:lvl4pPr marL="1371600" indent="0">
              <a:buFontTx/>
              <a:buNone/>
              <a:defRPr sz="1400">
                <a:solidFill>
                  <a:srgbClr val="11497B"/>
                </a:solidFill>
                <a:latin typeface="Grundfos TheSans" pitchFamily="34" charset="0"/>
              </a:defRPr>
            </a:lvl4pPr>
            <a:lvl5pPr marL="1828800" indent="0">
              <a:buFontTx/>
              <a:buNone/>
              <a:defRPr sz="1400">
                <a:solidFill>
                  <a:srgbClr val="11497B"/>
                </a:solidFill>
                <a:latin typeface="Grundfos TheSans" pitchFamily="34" charset="0"/>
              </a:defRPr>
            </a:lvl5pPr>
          </a:lstStyle>
          <a:p>
            <a:pPr lvl="0"/>
            <a:r>
              <a:rPr lang="en-US"/>
              <a:t>Click to edit Master text styles</a:t>
            </a:r>
          </a:p>
        </p:txBody>
      </p:sp>
      <p:sp>
        <p:nvSpPr>
          <p:cNvPr id="3" name="Date Placeholder 2"/>
          <p:cNvSpPr>
            <a:spLocks noGrp="1"/>
          </p:cNvSpPr>
          <p:nvPr>
            <p:ph type="dt" sz="half" idx="10"/>
          </p:nvPr>
        </p:nvSpPr>
        <p:spPr/>
        <p:txBody>
          <a:bodyPr/>
          <a:lstStyle/>
          <a:p>
            <a:r>
              <a:rPr lang="da-DK"/>
              <a:t>26-11-2013</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BCF9B5F-7303-487F-84C3-25EFE368C5C8}" type="slidenum">
              <a:rPr lang="en-GB" smtClean="0"/>
              <a:pPr/>
              <a:t>‹#›</a:t>
            </a:fld>
            <a:endParaRPr lang="en-GB"/>
          </a:p>
        </p:txBody>
      </p:sp>
    </p:spTree>
    <p:extLst>
      <p:ext uri="{BB962C8B-B14F-4D97-AF65-F5344CB8AC3E}">
        <p14:creationId xmlns:p14="http://schemas.microsoft.com/office/powerpoint/2010/main" val="3124766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background 1">
    <p:spTree>
      <p:nvGrpSpPr>
        <p:cNvPr id="1" name=""/>
        <p:cNvGrpSpPr/>
        <p:nvPr/>
      </p:nvGrpSpPr>
      <p:grpSpPr>
        <a:xfrm>
          <a:off x="0" y="0"/>
          <a:ext cx="0" cy="0"/>
          <a:chOff x="0" y="0"/>
          <a:chExt cx="0" cy="0"/>
        </a:xfrm>
      </p:grpSpPr>
      <p:sp>
        <p:nvSpPr>
          <p:cNvPr id="7" name="Rektangel 23"/>
          <p:cNvSpPr/>
          <p:nvPr userDrawn="1"/>
        </p:nvSpPr>
        <p:spPr>
          <a:xfrm>
            <a:off x="0" y="0"/>
            <a:ext cx="12192000" cy="6858000"/>
          </a:xfrm>
          <a:prstGeom prst="rect">
            <a:avLst/>
          </a:prstGeom>
          <a:solidFill>
            <a:srgbClr val="114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400" y="6400801"/>
            <a:ext cx="11838456" cy="359665"/>
          </a:xfrm>
          <a:prstGeom prst="rect">
            <a:avLst/>
          </a:prstGeom>
          <a:ln w="3175">
            <a:solidFill>
              <a:srgbClr val="FFFFFF">
                <a:alpha val="40000"/>
              </a:srgbClr>
            </a:solidFill>
          </a:ln>
        </p:spPr>
      </p:pic>
      <p:sp>
        <p:nvSpPr>
          <p:cNvPr id="4" name="Date Placeholder 3"/>
          <p:cNvSpPr>
            <a:spLocks noGrp="1"/>
          </p:cNvSpPr>
          <p:nvPr>
            <p:ph type="dt" sz="half" idx="10"/>
          </p:nvPr>
        </p:nvSpPr>
        <p:spPr>
          <a:xfrm>
            <a:off x="331200" y="6105601"/>
            <a:ext cx="1185600" cy="365125"/>
          </a:xfrm>
          <a:prstGeom prst="rect">
            <a:avLst/>
          </a:prstGeom>
        </p:spPr>
        <p:txBody>
          <a:bodyPr/>
          <a:lstStyle>
            <a:lvl1pPr>
              <a:defRPr>
                <a:solidFill>
                  <a:srgbClr val="73A0CD"/>
                </a:solidFill>
              </a:defRPr>
            </a:lvl1pPr>
          </a:lstStyle>
          <a:p>
            <a:r>
              <a:rPr lang="da-DK" dirty="0"/>
              <a:t>26-11-2013</a:t>
            </a:r>
            <a:endParaRPr lang="en-GB" dirty="0"/>
          </a:p>
        </p:txBody>
      </p:sp>
      <p:sp>
        <p:nvSpPr>
          <p:cNvPr id="5" name="Footer Placeholder 4"/>
          <p:cNvSpPr>
            <a:spLocks noGrp="1"/>
          </p:cNvSpPr>
          <p:nvPr>
            <p:ph type="ftr" sz="quarter" idx="11"/>
          </p:nvPr>
        </p:nvSpPr>
        <p:spPr>
          <a:xfrm>
            <a:off x="1689600" y="6152400"/>
            <a:ext cx="9360000" cy="262800"/>
          </a:xfrm>
          <a:prstGeom prst="rect">
            <a:avLst/>
          </a:prstGeom>
        </p:spPr>
        <p:txBody>
          <a:bodyPr/>
          <a:lstStyle>
            <a:lvl1pPr>
              <a:defRPr>
                <a:solidFill>
                  <a:srgbClr val="73A0CD"/>
                </a:solidFill>
              </a:defRPr>
            </a:lvl1pPr>
          </a:lstStyle>
          <a:p>
            <a:endParaRPr lang="en-GB" dirty="0"/>
          </a:p>
        </p:txBody>
      </p:sp>
      <p:sp>
        <p:nvSpPr>
          <p:cNvPr id="6" name="Slide Number Placeholder 5"/>
          <p:cNvSpPr>
            <a:spLocks noGrp="1"/>
          </p:cNvSpPr>
          <p:nvPr>
            <p:ph type="sldNum" sz="quarter" idx="12"/>
          </p:nvPr>
        </p:nvSpPr>
        <p:spPr>
          <a:xfrm>
            <a:off x="11251200" y="6105601"/>
            <a:ext cx="801600" cy="365125"/>
          </a:xfrm>
          <a:prstGeom prst="rect">
            <a:avLst/>
          </a:prstGeom>
        </p:spPr>
        <p:txBody>
          <a:bodyPr/>
          <a:lstStyle>
            <a:lvl1pPr>
              <a:defRPr>
                <a:solidFill>
                  <a:srgbClr val="73A0CD"/>
                </a:solidFill>
              </a:defRPr>
            </a:lvl1pPr>
          </a:lstStyle>
          <a:p>
            <a:fld id="{BBACFA52-57A0-4588-9966-614DB8F491CA}" type="slidenum">
              <a:rPr lang="en-GB" smtClean="0"/>
              <a:pPr/>
              <a:t>‹#›</a:t>
            </a:fld>
            <a:endParaRPr lang="en-GB"/>
          </a:p>
        </p:txBody>
      </p:sp>
      <p:sp>
        <p:nvSpPr>
          <p:cNvPr id="13" name="Title 12"/>
          <p:cNvSpPr>
            <a:spLocks noGrp="1"/>
          </p:cNvSpPr>
          <p:nvPr>
            <p:ph type="title"/>
          </p:nvPr>
        </p:nvSpPr>
        <p:spPr/>
        <p:txBody>
          <a:bodyPr/>
          <a:lstStyle>
            <a:lvl1pPr>
              <a:defRPr>
                <a:solidFill>
                  <a:srgbClr val="FFFFFF"/>
                </a:solidFill>
              </a:defRPr>
            </a:lvl1pPr>
          </a:lstStyle>
          <a:p>
            <a:r>
              <a:rPr lang="en-US"/>
              <a:t>Click to edit Master title style</a:t>
            </a:r>
            <a:endParaRPr lang="en-GB" dirty="0"/>
          </a:p>
        </p:txBody>
      </p:sp>
      <p:sp>
        <p:nvSpPr>
          <p:cNvPr id="9" name="Content Placeholder 7"/>
          <p:cNvSpPr>
            <a:spLocks noGrp="1"/>
          </p:cNvSpPr>
          <p:nvPr>
            <p:ph sz="quarter" idx="14"/>
          </p:nvPr>
        </p:nvSpPr>
        <p:spPr>
          <a:xfrm>
            <a:off x="480000" y="1576800"/>
            <a:ext cx="11227200" cy="44509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Tree>
    <p:extLst>
      <p:ext uri="{BB962C8B-B14F-4D97-AF65-F5344CB8AC3E}">
        <p14:creationId xmlns:p14="http://schemas.microsoft.com/office/powerpoint/2010/main" val="1488429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background 2">
    <p:spTree>
      <p:nvGrpSpPr>
        <p:cNvPr id="1" name=""/>
        <p:cNvGrpSpPr/>
        <p:nvPr/>
      </p:nvGrpSpPr>
      <p:grpSpPr>
        <a:xfrm>
          <a:off x="0" y="0"/>
          <a:ext cx="0" cy="0"/>
          <a:chOff x="0" y="0"/>
          <a:chExt cx="0" cy="0"/>
        </a:xfrm>
      </p:grpSpPr>
      <p:sp>
        <p:nvSpPr>
          <p:cNvPr id="9" name="Rektangel 12"/>
          <p:cNvSpPr>
            <a:spLocks noChangeArrowheads="1"/>
          </p:cNvSpPr>
          <p:nvPr userDrawn="1"/>
        </p:nvSpPr>
        <p:spPr bwMode="auto">
          <a:xfrm>
            <a:off x="0" y="0"/>
            <a:ext cx="12192000" cy="6858000"/>
          </a:xfrm>
          <a:prstGeom prst="rect">
            <a:avLst/>
          </a:prstGeom>
          <a:gradFill rotWithShape="1">
            <a:gsLst>
              <a:gs pos="0">
                <a:srgbClr val="11497B"/>
              </a:gs>
              <a:gs pos="100000">
                <a:srgbClr val="11497B">
                  <a:gamma/>
                  <a:shade val="60392"/>
                  <a:invGamma/>
                </a:srgbClr>
              </a:gs>
            </a:gsLst>
            <a:lin ang="54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auto">
              <a:spcBef>
                <a:spcPts val="0"/>
              </a:spcBef>
              <a:spcAft>
                <a:spcPts val="0"/>
              </a:spcAft>
              <a:defRPr/>
            </a:pPr>
            <a:endParaRPr lang="da-DK" sz="1800">
              <a:solidFill>
                <a:schemeClr val="lt1"/>
              </a:solidFill>
              <a:latin typeface="+mn-lt"/>
              <a:cs typeface="+mn-cs"/>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400" y="6400801"/>
            <a:ext cx="11838456" cy="359665"/>
          </a:xfrm>
          <a:prstGeom prst="rect">
            <a:avLst/>
          </a:prstGeom>
          <a:ln w="3175">
            <a:noFill/>
          </a:ln>
        </p:spPr>
      </p:pic>
      <p:sp>
        <p:nvSpPr>
          <p:cNvPr id="4" name="Date Placeholder 3"/>
          <p:cNvSpPr>
            <a:spLocks noGrp="1"/>
          </p:cNvSpPr>
          <p:nvPr>
            <p:ph type="dt" sz="half" idx="10"/>
          </p:nvPr>
        </p:nvSpPr>
        <p:spPr>
          <a:xfrm>
            <a:off x="331200" y="6105601"/>
            <a:ext cx="1185600" cy="365125"/>
          </a:xfrm>
          <a:prstGeom prst="rect">
            <a:avLst/>
          </a:prstGeom>
        </p:spPr>
        <p:txBody>
          <a:bodyPr/>
          <a:lstStyle>
            <a:lvl1pPr>
              <a:defRPr>
                <a:solidFill>
                  <a:srgbClr val="73A0CD"/>
                </a:solidFill>
              </a:defRPr>
            </a:lvl1pPr>
          </a:lstStyle>
          <a:p>
            <a:r>
              <a:rPr lang="da-DK"/>
              <a:t>26-11-2013</a:t>
            </a:r>
            <a:endParaRPr lang="en-GB" dirty="0"/>
          </a:p>
        </p:txBody>
      </p:sp>
      <p:sp>
        <p:nvSpPr>
          <p:cNvPr id="5" name="Footer Placeholder 4"/>
          <p:cNvSpPr>
            <a:spLocks noGrp="1"/>
          </p:cNvSpPr>
          <p:nvPr>
            <p:ph type="ftr" sz="quarter" idx="11"/>
          </p:nvPr>
        </p:nvSpPr>
        <p:spPr>
          <a:xfrm>
            <a:off x="1689600" y="6152400"/>
            <a:ext cx="9360000" cy="262800"/>
          </a:xfrm>
          <a:prstGeom prst="rect">
            <a:avLst/>
          </a:prstGeom>
        </p:spPr>
        <p:txBody>
          <a:bodyPr/>
          <a:lstStyle>
            <a:lvl1pPr>
              <a:defRPr>
                <a:solidFill>
                  <a:srgbClr val="73A0CD"/>
                </a:solidFill>
              </a:defRPr>
            </a:lvl1pPr>
          </a:lstStyle>
          <a:p>
            <a:endParaRPr lang="en-GB" dirty="0"/>
          </a:p>
        </p:txBody>
      </p:sp>
      <p:sp>
        <p:nvSpPr>
          <p:cNvPr id="6" name="Slide Number Placeholder 5"/>
          <p:cNvSpPr>
            <a:spLocks noGrp="1"/>
          </p:cNvSpPr>
          <p:nvPr>
            <p:ph type="sldNum" sz="quarter" idx="12"/>
          </p:nvPr>
        </p:nvSpPr>
        <p:spPr>
          <a:xfrm>
            <a:off x="11251200" y="6105601"/>
            <a:ext cx="801600" cy="365125"/>
          </a:xfrm>
          <a:prstGeom prst="rect">
            <a:avLst/>
          </a:prstGeom>
        </p:spPr>
        <p:txBody>
          <a:bodyPr/>
          <a:lstStyle>
            <a:lvl1pPr>
              <a:defRPr>
                <a:solidFill>
                  <a:srgbClr val="73A0CD"/>
                </a:solidFill>
              </a:defRPr>
            </a:lvl1pPr>
          </a:lstStyle>
          <a:p>
            <a:fld id="{BBACFA52-57A0-4588-9966-614DB8F491CA}" type="slidenum">
              <a:rPr lang="en-GB" smtClean="0"/>
              <a:pPr/>
              <a:t>‹#›</a:t>
            </a:fld>
            <a:endParaRPr lang="en-GB"/>
          </a:p>
        </p:txBody>
      </p:sp>
      <p:sp>
        <p:nvSpPr>
          <p:cNvPr id="13" name="Title 12"/>
          <p:cNvSpPr>
            <a:spLocks noGrp="1"/>
          </p:cNvSpPr>
          <p:nvPr>
            <p:ph type="title"/>
          </p:nvPr>
        </p:nvSpPr>
        <p:spPr/>
        <p:txBody>
          <a:bodyPr/>
          <a:lstStyle>
            <a:lvl1pPr>
              <a:defRPr>
                <a:solidFill>
                  <a:srgbClr val="FFFFFF"/>
                </a:solidFill>
              </a:defRPr>
            </a:lvl1pPr>
          </a:lstStyle>
          <a:p>
            <a:r>
              <a:rPr lang="en-US"/>
              <a:t>Click to edit Master title style</a:t>
            </a:r>
            <a:endParaRPr lang="en-GB" dirty="0"/>
          </a:p>
        </p:txBody>
      </p:sp>
      <p:sp>
        <p:nvSpPr>
          <p:cNvPr id="10" name="Content Placeholder 7"/>
          <p:cNvSpPr>
            <a:spLocks noGrp="1"/>
          </p:cNvSpPr>
          <p:nvPr>
            <p:ph sz="quarter" idx="14"/>
          </p:nvPr>
        </p:nvSpPr>
        <p:spPr>
          <a:xfrm>
            <a:off x="480000" y="1576800"/>
            <a:ext cx="11227200" cy="44509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1147506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90400" y="5500801"/>
            <a:ext cx="1185600" cy="365125"/>
          </a:xfrm>
          <a:prstGeom prst="rect">
            <a:avLst/>
          </a:prstGeom>
        </p:spPr>
        <p:txBody>
          <a:bodyPr/>
          <a:lstStyle/>
          <a:p>
            <a:r>
              <a:rPr lang="da-DK"/>
              <a:t>26-11-2013</a:t>
            </a:r>
            <a:endParaRPr lang="en-GB"/>
          </a:p>
        </p:txBody>
      </p:sp>
      <p:sp>
        <p:nvSpPr>
          <p:cNvPr id="5" name="Footer Placeholder 4"/>
          <p:cNvSpPr>
            <a:spLocks noGrp="1"/>
          </p:cNvSpPr>
          <p:nvPr>
            <p:ph type="ftr" sz="quarter" idx="11"/>
          </p:nvPr>
        </p:nvSpPr>
        <p:spPr>
          <a:xfrm>
            <a:off x="1968000" y="5551200"/>
            <a:ext cx="9081600" cy="262800"/>
          </a:xfrm>
          <a:prstGeom prst="rect">
            <a:avLst/>
          </a:prstGeom>
        </p:spPr>
        <p:txBody>
          <a:bodyPr/>
          <a:lstStyle/>
          <a:p>
            <a:endParaRPr lang="en-GB" dirty="0"/>
          </a:p>
        </p:txBody>
      </p:sp>
      <p:sp>
        <p:nvSpPr>
          <p:cNvPr id="6" name="Slide Number Placeholder 5"/>
          <p:cNvSpPr>
            <a:spLocks noGrp="1"/>
          </p:cNvSpPr>
          <p:nvPr>
            <p:ph type="sldNum" sz="quarter" idx="12"/>
          </p:nvPr>
        </p:nvSpPr>
        <p:spPr>
          <a:xfrm>
            <a:off x="11251200" y="5500801"/>
            <a:ext cx="801600" cy="365125"/>
          </a:xfrm>
          <a:prstGeom prst="rect">
            <a:avLst/>
          </a:prstGeom>
        </p:spPr>
        <p:txBody>
          <a:bodyPr/>
          <a:lstStyle/>
          <a:p>
            <a:fld id="{BBACFA52-57A0-4588-9966-614DB8F491CA}" type="slidenum">
              <a:rPr lang="en-GB" smtClean="0"/>
              <a:t>‹#›</a:t>
            </a:fld>
            <a:endParaRPr lang="en-GB"/>
          </a:p>
        </p:txBody>
      </p:sp>
      <p:sp>
        <p:nvSpPr>
          <p:cNvPr id="13" name="Title 12"/>
          <p:cNvSpPr>
            <a:spLocks noGrp="1"/>
          </p:cNvSpPr>
          <p:nvPr>
            <p:ph type="title"/>
          </p:nvPr>
        </p:nvSpPr>
        <p:spPr>
          <a:xfrm>
            <a:off x="480000" y="1636202"/>
            <a:ext cx="11227200" cy="804598"/>
          </a:xfrm>
        </p:spPr>
        <p:txBody>
          <a:bodyPr/>
          <a:lstStyle/>
          <a:p>
            <a:r>
              <a:rPr lang="en-US"/>
              <a:t>Click to edit Master title style</a:t>
            </a:r>
            <a:endParaRPr lang="en-GB" dirty="0"/>
          </a:p>
        </p:txBody>
      </p:sp>
      <p:sp>
        <p:nvSpPr>
          <p:cNvPr id="15" name="Text Placeholder 14"/>
          <p:cNvSpPr>
            <a:spLocks noGrp="1"/>
          </p:cNvSpPr>
          <p:nvPr>
            <p:ph type="body" sz="quarter" idx="13"/>
          </p:nvPr>
        </p:nvSpPr>
        <p:spPr>
          <a:xfrm>
            <a:off x="480000" y="2565400"/>
            <a:ext cx="11227200" cy="2861666"/>
          </a:xfrm>
        </p:spPr>
        <p:txBody>
          <a:bodyPr/>
          <a:lstStyle>
            <a:lvl1pPr marL="0" indent="0">
              <a:buNone/>
              <a:defRPr/>
            </a:lvl1pPr>
            <a:lvl2pPr marL="360362" indent="0">
              <a:buNone/>
              <a:defRPr/>
            </a:lvl2pPr>
            <a:lvl3pPr marL="720725" indent="0">
              <a:buNone/>
              <a:defRPr/>
            </a:lvl3pPr>
            <a:lvl4pPr marL="1073150" indent="0">
              <a:buNone/>
              <a:defRPr/>
            </a:lvl4pPr>
            <a:lvl5pPr marL="1433512"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10406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icture 1">
    <p:spTree>
      <p:nvGrpSpPr>
        <p:cNvPr id="1" name=""/>
        <p:cNvGrpSpPr/>
        <p:nvPr/>
      </p:nvGrpSpPr>
      <p:grpSpPr>
        <a:xfrm>
          <a:off x="0" y="0"/>
          <a:ext cx="0" cy="0"/>
          <a:chOff x="0" y="0"/>
          <a:chExt cx="0" cy="0"/>
        </a:xfrm>
      </p:grpSpPr>
      <p:sp>
        <p:nvSpPr>
          <p:cNvPr id="7" name="Picture Placeholder 10"/>
          <p:cNvSpPr>
            <a:spLocks noGrp="1"/>
          </p:cNvSpPr>
          <p:nvPr>
            <p:ph type="pic" sz="quarter" idx="14" hasCustomPrompt="1"/>
          </p:nvPr>
        </p:nvSpPr>
        <p:spPr>
          <a:xfrm>
            <a:off x="0" y="0"/>
            <a:ext cx="12192000" cy="6858000"/>
          </a:xfrm>
          <a:prstGeom prst="rect">
            <a:avLst/>
          </a:prstGeom>
        </p:spPr>
        <p:txBody>
          <a:bodyPr tIns="468000" anchor="ctr" anchorCtr="0">
            <a:normAutofit/>
          </a:bodyPr>
          <a:lstStyle>
            <a:lvl1pPr marL="0" indent="0" algn="ctr">
              <a:buFontTx/>
              <a:buNone/>
              <a:defRPr sz="2000" baseline="0">
                <a:latin typeface="+mn-lt"/>
              </a:defRPr>
            </a:lvl1pPr>
          </a:lstStyle>
          <a:p>
            <a:r>
              <a:rPr lang="en-US" dirty="0"/>
              <a:t>Click icon to insert picture</a:t>
            </a:r>
          </a:p>
        </p:txBody>
      </p:sp>
      <p:sp>
        <p:nvSpPr>
          <p:cNvPr id="8" name="Text Placeholder 11"/>
          <p:cNvSpPr>
            <a:spLocks noGrp="1"/>
          </p:cNvSpPr>
          <p:nvPr>
            <p:ph type="body" sz="quarter" idx="15"/>
          </p:nvPr>
        </p:nvSpPr>
        <p:spPr>
          <a:xfrm>
            <a:off x="480000" y="5798383"/>
            <a:ext cx="11712000" cy="899999"/>
          </a:xfrm>
          <a:prstGeom prst="rect">
            <a:avLst/>
          </a:prstGeom>
          <a:blipFill dpi="0" rotWithShape="1">
            <a:blip r:embed="rId2"/>
            <a:srcRect/>
            <a:stretch>
              <a:fillRect/>
            </a:stretch>
          </a:blipFill>
        </p:spPr>
        <p:txBody>
          <a:bodyPr/>
          <a:lstStyle>
            <a:lvl1pPr algn="r">
              <a:defRPr sz="1400">
                <a:solidFill>
                  <a:srgbClr val="114B7E"/>
                </a:solidFill>
              </a:defRPr>
            </a:lvl1pPr>
          </a:lstStyle>
          <a:p>
            <a:pPr lvl="0"/>
            <a:r>
              <a:rPr lang="en-US"/>
              <a:t>Click to edit Master text styles</a:t>
            </a:r>
          </a:p>
        </p:txBody>
      </p:sp>
      <p:sp>
        <p:nvSpPr>
          <p:cNvPr id="4" name="Date Placeholder 3"/>
          <p:cNvSpPr>
            <a:spLocks noGrp="1"/>
          </p:cNvSpPr>
          <p:nvPr>
            <p:ph type="dt" sz="half" idx="10"/>
          </p:nvPr>
        </p:nvSpPr>
        <p:spPr>
          <a:xfrm>
            <a:off x="590400" y="5500801"/>
            <a:ext cx="1185600" cy="365125"/>
          </a:xfrm>
          <a:prstGeom prst="rect">
            <a:avLst/>
          </a:prstGeom>
        </p:spPr>
        <p:txBody>
          <a:bodyPr/>
          <a:lstStyle/>
          <a:p>
            <a:r>
              <a:rPr lang="da-DK"/>
              <a:t>26-11-2013</a:t>
            </a:r>
            <a:endParaRPr lang="en-GB"/>
          </a:p>
        </p:txBody>
      </p:sp>
      <p:sp>
        <p:nvSpPr>
          <p:cNvPr id="5" name="Footer Placeholder 4"/>
          <p:cNvSpPr>
            <a:spLocks noGrp="1"/>
          </p:cNvSpPr>
          <p:nvPr>
            <p:ph type="ftr" sz="quarter" idx="11"/>
          </p:nvPr>
        </p:nvSpPr>
        <p:spPr>
          <a:xfrm>
            <a:off x="1968000" y="5551200"/>
            <a:ext cx="9081600" cy="262800"/>
          </a:xfrm>
          <a:prstGeom prst="rect">
            <a:avLst/>
          </a:prstGeom>
        </p:spPr>
        <p:txBody>
          <a:bodyPr/>
          <a:lstStyle/>
          <a:p>
            <a:endParaRPr lang="en-GB" dirty="0"/>
          </a:p>
        </p:txBody>
      </p:sp>
      <p:sp>
        <p:nvSpPr>
          <p:cNvPr id="6" name="Slide Number Placeholder 5"/>
          <p:cNvSpPr>
            <a:spLocks noGrp="1"/>
          </p:cNvSpPr>
          <p:nvPr>
            <p:ph type="sldNum" sz="quarter" idx="12"/>
          </p:nvPr>
        </p:nvSpPr>
        <p:spPr>
          <a:xfrm>
            <a:off x="11251200" y="5500801"/>
            <a:ext cx="801600" cy="365125"/>
          </a:xfrm>
          <a:prstGeom prst="rect">
            <a:avLst/>
          </a:prstGeom>
        </p:spPr>
        <p:txBody>
          <a:bodyPr/>
          <a:lstStyle/>
          <a:p>
            <a:fld id="{BBACFA52-57A0-4588-9966-614DB8F491CA}" type="slidenum">
              <a:rPr lang="en-GB" smtClean="0"/>
              <a:t>‹#›</a:t>
            </a:fld>
            <a:endParaRPr lang="en-GB"/>
          </a:p>
        </p:txBody>
      </p:sp>
      <p:sp>
        <p:nvSpPr>
          <p:cNvPr id="13" name="Title 12"/>
          <p:cNvSpPr>
            <a:spLocks noGrp="1"/>
          </p:cNvSpPr>
          <p:nvPr>
            <p:ph type="title"/>
          </p:nvPr>
        </p:nvSpPr>
        <p:spPr>
          <a:xfrm>
            <a:off x="480000" y="360202"/>
            <a:ext cx="11227200" cy="812000"/>
          </a:xfrm>
        </p:spPr>
        <p:txBody>
          <a:bodyPr/>
          <a:lstStyle/>
          <a:p>
            <a:r>
              <a:rPr lang="en-US"/>
              <a:t>Click to edit Master title style</a:t>
            </a:r>
            <a:endParaRPr lang="en-GB" dirty="0"/>
          </a:p>
        </p:txBody>
      </p:sp>
      <p:sp>
        <p:nvSpPr>
          <p:cNvPr id="16" name="Text Placeholder 14"/>
          <p:cNvSpPr>
            <a:spLocks noGrp="1"/>
          </p:cNvSpPr>
          <p:nvPr>
            <p:ph type="body" sz="quarter" idx="13"/>
          </p:nvPr>
        </p:nvSpPr>
        <p:spPr>
          <a:xfrm>
            <a:off x="480000" y="1296802"/>
            <a:ext cx="11227200" cy="1874359"/>
          </a:xfrm>
        </p:spPr>
        <p:txBody>
          <a:bodyPr>
            <a:spAutoFit/>
          </a:bodyPr>
          <a:lstStyle>
            <a:lvl1pPr marL="0" indent="0">
              <a:buNone/>
              <a:defRPr/>
            </a:lvl1pPr>
            <a:lvl2pPr marL="360362" indent="0">
              <a:buNone/>
              <a:defRPr/>
            </a:lvl2pPr>
            <a:lvl3pPr marL="720725" indent="0">
              <a:buNone/>
              <a:defRPr/>
            </a:lvl3pPr>
            <a:lvl4pPr marL="1073150" indent="0">
              <a:buNone/>
              <a:defRPr/>
            </a:lvl4pPr>
            <a:lvl5pPr marL="1433512"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46530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icture 2">
    <p:spTree>
      <p:nvGrpSpPr>
        <p:cNvPr id="1" name=""/>
        <p:cNvGrpSpPr/>
        <p:nvPr/>
      </p:nvGrpSpPr>
      <p:grpSpPr>
        <a:xfrm>
          <a:off x="0" y="0"/>
          <a:ext cx="0" cy="0"/>
          <a:chOff x="0" y="0"/>
          <a:chExt cx="0" cy="0"/>
        </a:xfrm>
      </p:grpSpPr>
      <p:sp>
        <p:nvSpPr>
          <p:cNvPr id="7" name="Picture Placeholder 10"/>
          <p:cNvSpPr>
            <a:spLocks noGrp="1"/>
          </p:cNvSpPr>
          <p:nvPr>
            <p:ph type="pic" sz="quarter" idx="14" hasCustomPrompt="1"/>
          </p:nvPr>
        </p:nvSpPr>
        <p:spPr>
          <a:xfrm>
            <a:off x="0" y="0"/>
            <a:ext cx="12192000" cy="6858000"/>
          </a:xfrm>
          <a:prstGeom prst="rect">
            <a:avLst/>
          </a:prstGeom>
        </p:spPr>
        <p:txBody>
          <a:bodyPr tIns="468000" anchor="ctr" anchorCtr="0">
            <a:normAutofit/>
          </a:bodyPr>
          <a:lstStyle>
            <a:lvl1pPr marL="0" indent="0" algn="ctr">
              <a:buFontTx/>
              <a:buNone/>
              <a:defRPr sz="2000" baseline="0">
                <a:latin typeface="+mn-lt"/>
              </a:defRPr>
            </a:lvl1pPr>
          </a:lstStyle>
          <a:p>
            <a:r>
              <a:rPr lang="en-US" dirty="0"/>
              <a:t>Click icon to insert picture</a:t>
            </a:r>
          </a:p>
        </p:txBody>
      </p:sp>
      <p:sp>
        <p:nvSpPr>
          <p:cNvPr id="2" name="Title 1"/>
          <p:cNvSpPr>
            <a:spLocks noGrp="1"/>
          </p:cNvSpPr>
          <p:nvPr>
            <p:ph type="title"/>
          </p:nvPr>
        </p:nvSpPr>
        <p:spPr>
          <a:xfrm>
            <a:off x="480000" y="4068000"/>
            <a:ext cx="11712000" cy="1764000"/>
          </a:xfrm>
          <a:solidFill>
            <a:srgbClr val="11497B">
              <a:alpha val="80000"/>
            </a:srgbClr>
          </a:solidFill>
        </p:spPr>
        <p:txBody>
          <a:bodyPr lIns="180000" tIns="46800" rIns="90000" bIns="46800">
            <a:noAutofit/>
          </a:bodyPr>
          <a:lstStyle>
            <a:lvl1pPr>
              <a:defRPr>
                <a:solidFill>
                  <a:srgbClr val="FFFFFF"/>
                </a:solidFill>
              </a:defRPr>
            </a:lvl1pPr>
          </a:lstStyle>
          <a:p>
            <a:r>
              <a:rPr lang="en-US"/>
              <a:t>Click to edit Master title style</a:t>
            </a:r>
            <a:endParaRPr lang="en-GB" dirty="0"/>
          </a:p>
        </p:txBody>
      </p:sp>
      <p:sp>
        <p:nvSpPr>
          <p:cNvPr id="8" name="Text Placeholder 14"/>
          <p:cNvSpPr>
            <a:spLocks noGrp="1"/>
          </p:cNvSpPr>
          <p:nvPr>
            <p:ph type="body" sz="quarter" idx="13"/>
          </p:nvPr>
        </p:nvSpPr>
        <p:spPr>
          <a:xfrm>
            <a:off x="712672" y="4910400"/>
            <a:ext cx="11227200" cy="590400"/>
          </a:xfrm>
        </p:spPr>
        <p:txBody>
          <a:bodyPr>
            <a:noAutofit/>
          </a:bodyPr>
          <a:lstStyle>
            <a:lvl1pPr marL="0" indent="0">
              <a:buNone/>
              <a:defRPr>
                <a:solidFill>
                  <a:srgbClr val="FFFFFF"/>
                </a:solidFill>
              </a:defRPr>
            </a:lvl1pPr>
            <a:lvl2pPr marL="360362" indent="0">
              <a:buNone/>
              <a:defRPr>
                <a:solidFill>
                  <a:srgbClr val="FFFFFF"/>
                </a:solidFill>
              </a:defRPr>
            </a:lvl2pPr>
            <a:lvl3pPr marL="720725" indent="0">
              <a:buNone/>
              <a:defRPr>
                <a:solidFill>
                  <a:srgbClr val="FFFFFF"/>
                </a:solidFill>
              </a:defRPr>
            </a:lvl3pPr>
            <a:lvl4pPr marL="1073150" indent="0">
              <a:buNone/>
              <a:defRPr>
                <a:solidFill>
                  <a:srgbClr val="FFFFFF"/>
                </a:solidFill>
              </a:defRPr>
            </a:lvl4pPr>
            <a:lvl5pPr marL="1433512" indent="0">
              <a:buNone/>
              <a:defRPr>
                <a:solidFill>
                  <a:srgbClr val="FFFFFF"/>
                </a:solidFill>
              </a:defRPr>
            </a:lvl5pPr>
          </a:lstStyle>
          <a:p>
            <a:pPr lvl="0"/>
            <a:r>
              <a:rPr lang="en-US"/>
              <a:t>Click to edit Master text styles</a:t>
            </a:r>
          </a:p>
        </p:txBody>
      </p:sp>
      <p:sp>
        <p:nvSpPr>
          <p:cNvPr id="6" name="Text Placeholder 11"/>
          <p:cNvSpPr>
            <a:spLocks noGrp="1"/>
          </p:cNvSpPr>
          <p:nvPr>
            <p:ph type="body" sz="quarter" idx="15"/>
          </p:nvPr>
        </p:nvSpPr>
        <p:spPr>
          <a:xfrm>
            <a:off x="480000" y="5798383"/>
            <a:ext cx="11712000" cy="899999"/>
          </a:xfrm>
          <a:prstGeom prst="rect">
            <a:avLst/>
          </a:prstGeom>
          <a:blipFill dpi="0" rotWithShape="1">
            <a:blip r:embed="rId2"/>
            <a:srcRect/>
            <a:stretch>
              <a:fillRect/>
            </a:stretch>
          </a:blipFill>
        </p:spPr>
        <p:txBody>
          <a:bodyPr/>
          <a:lstStyle>
            <a:lvl1pPr algn="r">
              <a:defRPr sz="1400">
                <a:solidFill>
                  <a:srgbClr val="114B7E"/>
                </a:solidFill>
              </a:defRPr>
            </a:lvl1pPr>
          </a:lstStyle>
          <a:p>
            <a:pPr lvl="0"/>
            <a:r>
              <a:rPr lang="en-US"/>
              <a:t>Click to edit Master text styles</a:t>
            </a:r>
          </a:p>
        </p:txBody>
      </p:sp>
      <p:sp>
        <p:nvSpPr>
          <p:cNvPr id="3" name="Date Placeholder 2"/>
          <p:cNvSpPr>
            <a:spLocks noGrp="1"/>
          </p:cNvSpPr>
          <p:nvPr>
            <p:ph type="dt" sz="half" idx="10"/>
          </p:nvPr>
        </p:nvSpPr>
        <p:spPr/>
        <p:txBody>
          <a:bodyPr/>
          <a:lstStyle>
            <a:lvl1pPr>
              <a:defRPr>
                <a:solidFill>
                  <a:srgbClr val="73A0CD"/>
                </a:solidFill>
              </a:defRPr>
            </a:lvl1pPr>
          </a:lstStyle>
          <a:p>
            <a:r>
              <a:rPr lang="da-DK"/>
              <a:t>26-11-2013</a:t>
            </a:r>
            <a:endParaRPr lang="en-GB" dirty="0"/>
          </a:p>
        </p:txBody>
      </p:sp>
      <p:sp>
        <p:nvSpPr>
          <p:cNvPr id="4" name="Footer Placeholder 3"/>
          <p:cNvSpPr>
            <a:spLocks noGrp="1"/>
          </p:cNvSpPr>
          <p:nvPr>
            <p:ph type="ftr" sz="quarter" idx="11"/>
          </p:nvPr>
        </p:nvSpPr>
        <p:spPr/>
        <p:txBody>
          <a:bodyPr/>
          <a:lstStyle>
            <a:lvl1pPr>
              <a:defRPr>
                <a:solidFill>
                  <a:srgbClr val="73A0CD"/>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rgbClr val="73A0CD"/>
                </a:solidFill>
              </a:defRPr>
            </a:lvl1pPr>
          </a:lstStyle>
          <a:p>
            <a:fld id="{CBCF9B5F-7303-487F-84C3-25EFE368C5C8}" type="slidenum">
              <a:rPr lang="en-GB" smtClean="0"/>
              <a:pPr/>
              <a:t>‹#›</a:t>
            </a:fld>
            <a:endParaRPr lang="en-GB"/>
          </a:p>
        </p:txBody>
      </p:sp>
    </p:spTree>
    <p:extLst>
      <p:ext uri="{BB962C8B-B14F-4D97-AF65-F5344CB8AC3E}">
        <p14:creationId xmlns:p14="http://schemas.microsoft.com/office/powerpoint/2010/main" val="2770094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Blue 2">
    <p:spTree>
      <p:nvGrpSpPr>
        <p:cNvPr id="1" name=""/>
        <p:cNvGrpSpPr/>
        <p:nvPr/>
      </p:nvGrpSpPr>
      <p:grpSpPr>
        <a:xfrm>
          <a:off x="0" y="0"/>
          <a:ext cx="0" cy="0"/>
          <a:chOff x="0" y="0"/>
          <a:chExt cx="0" cy="0"/>
        </a:xfrm>
      </p:grpSpPr>
      <p:sp>
        <p:nvSpPr>
          <p:cNvPr id="7" name="Rektangel 12"/>
          <p:cNvSpPr/>
          <p:nvPr userDrawn="1"/>
        </p:nvSpPr>
        <p:spPr>
          <a:xfrm>
            <a:off x="0" y="0"/>
            <a:ext cx="12192000" cy="6858000"/>
          </a:xfrm>
          <a:prstGeom prst="rect">
            <a:avLst/>
          </a:prstGeom>
          <a:solidFill>
            <a:srgbClr val="114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000" y="5799600"/>
            <a:ext cx="11711480" cy="896038"/>
          </a:xfrm>
          <a:prstGeom prst="rect">
            <a:avLst/>
          </a:prstGeom>
          <a:ln w="3175">
            <a:solidFill>
              <a:srgbClr val="FFFFFF">
                <a:alpha val="40000"/>
              </a:srgbClr>
            </a:solidFill>
          </a:ln>
        </p:spPr>
      </p:pic>
      <p:sp>
        <p:nvSpPr>
          <p:cNvPr id="4" name="Date Placeholder 3"/>
          <p:cNvSpPr>
            <a:spLocks noGrp="1"/>
          </p:cNvSpPr>
          <p:nvPr>
            <p:ph type="dt" sz="half" idx="10"/>
          </p:nvPr>
        </p:nvSpPr>
        <p:spPr>
          <a:xfrm>
            <a:off x="590400" y="5500801"/>
            <a:ext cx="1185600" cy="365125"/>
          </a:xfrm>
          <a:prstGeom prst="rect">
            <a:avLst/>
          </a:prstGeom>
        </p:spPr>
        <p:txBody>
          <a:bodyPr/>
          <a:lstStyle>
            <a:lvl1pPr>
              <a:defRPr>
                <a:solidFill>
                  <a:srgbClr val="73A0CD"/>
                </a:solidFill>
              </a:defRPr>
            </a:lvl1pPr>
          </a:lstStyle>
          <a:p>
            <a:r>
              <a:rPr lang="da-DK"/>
              <a:t>26-11-2013</a:t>
            </a:r>
            <a:endParaRPr lang="en-GB" dirty="0"/>
          </a:p>
        </p:txBody>
      </p:sp>
      <p:sp>
        <p:nvSpPr>
          <p:cNvPr id="5" name="Footer Placeholder 4"/>
          <p:cNvSpPr>
            <a:spLocks noGrp="1"/>
          </p:cNvSpPr>
          <p:nvPr>
            <p:ph type="ftr" sz="quarter" idx="11"/>
          </p:nvPr>
        </p:nvSpPr>
        <p:spPr>
          <a:xfrm>
            <a:off x="1968000" y="5551200"/>
            <a:ext cx="9081600" cy="262800"/>
          </a:xfrm>
          <a:prstGeom prst="rect">
            <a:avLst/>
          </a:prstGeom>
        </p:spPr>
        <p:txBody>
          <a:bodyPr/>
          <a:lstStyle>
            <a:lvl1pPr>
              <a:defRPr>
                <a:solidFill>
                  <a:srgbClr val="73A0CD"/>
                </a:solidFill>
              </a:defRPr>
            </a:lvl1pPr>
          </a:lstStyle>
          <a:p>
            <a:endParaRPr lang="en-GB" dirty="0"/>
          </a:p>
        </p:txBody>
      </p:sp>
      <p:sp>
        <p:nvSpPr>
          <p:cNvPr id="6" name="Slide Number Placeholder 5"/>
          <p:cNvSpPr>
            <a:spLocks noGrp="1"/>
          </p:cNvSpPr>
          <p:nvPr>
            <p:ph type="sldNum" sz="quarter" idx="12"/>
          </p:nvPr>
        </p:nvSpPr>
        <p:spPr>
          <a:xfrm>
            <a:off x="11251200" y="5500801"/>
            <a:ext cx="801600" cy="365125"/>
          </a:xfrm>
          <a:prstGeom prst="rect">
            <a:avLst/>
          </a:prstGeom>
        </p:spPr>
        <p:txBody>
          <a:bodyPr/>
          <a:lstStyle>
            <a:lvl1pPr>
              <a:defRPr>
                <a:solidFill>
                  <a:srgbClr val="73A0CD"/>
                </a:solidFill>
              </a:defRPr>
            </a:lvl1pPr>
          </a:lstStyle>
          <a:p>
            <a:fld id="{BBACFA52-57A0-4588-9966-614DB8F491CA}" type="slidenum">
              <a:rPr lang="en-GB" smtClean="0"/>
              <a:pPr/>
              <a:t>‹#›</a:t>
            </a:fld>
            <a:endParaRPr lang="en-GB" dirty="0"/>
          </a:p>
        </p:txBody>
      </p:sp>
      <p:sp>
        <p:nvSpPr>
          <p:cNvPr id="13" name="Title 12"/>
          <p:cNvSpPr>
            <a:spLocks noGrp="1"/>
          </p:cNvSpPr>
          <p:nvPr>
            <p:ph type="title"/>
          </p:nvPr>
        </p:nvSpPr>
        <p:spPr>
          <a:xfrm>
            <a:off x="480000" y="1620000"/>
            <a:ext cx="11227200" cy="820800"/>
          </a:xfrm>
        </p:spPr>
        <p:txBody>
          <a:bodyPr/>
          <a:lstStyle>
            <a:lvl1pPr>
              <a:defRPr>
                <a:solidFill>
                  <a:srgbClr val="FFFFFF"/>
                </a:solidFill>
              </a:defRPr>
            </a:lvl1pPr>
          </a:lstStyle>
          <a:p>
            <a:r>
              <a:rPr lang="en-US"/>
              <a:t>Click to edit Master title style</a:t>
            </a:r>
            <a:endParaRPr lang="en-GB" dirty="0"/>
          </a:p>
        </p:txBody>
      </p:sp>
      <p:sp>
        <p:nvSpPr>
          <p:cNvPr id="15" name="Text Placeholder 14"/>
          <p:cNvSpPr>
            <a:spLocks noGrp="1"/>
          </p:cNvSpPr>
          <p:nvPr>
            <p:ph type="body" sz="quarter" idx="13"/>
          </p:nvPr>
        </p:nvSpPr>
        <p:spPr>
          <a:xfrm>
            <a:off x="480000" y="2565400"/>
            <a:ext cx="11227200" cy="2873332"/>
          </a:xfrm>
        </p:spPr>
        <p:txBody>
          <a:bodyPr/>
          <a:lstStyle>
            <a:lvl1pPr marL="0" indent="0">
              <a:buNone/>
              <a:defRPr>
                <a:solidFill>
                  <a:srgbClr val="90B4D8"/>
                </a:solidFill>
              </a:defRPr>
            </a:lvl1pPr>
            <a:lvl2pPr marL="360362" indent="0">
              <a:buNone/>
              <a:defRPr>
                <a:solidFill>
                  <a:srgbClr val="90B4D8"/>
                </a:solidFill>
              </a:defRPr>
            </a:lvl2pPr>
            <a:lvl3pPr marL="720725" indent="0">
              <a:buNone/>
              <a:defRPr>
                <a:solidFill>
                  <a:srgbClr val="90B4D8"/>
                </a:solidFill>
              </a:defRPr>
            </a:lvl3pPr>
            <a:lvl4pPr marL="1073150" indent="0">
              <a:buNone/>
              <a:defRPr>
                <a:solidFill>
                  <a:srgbClr val="90B4D8"/>
                </a:solidFill>
              </a:defRPr>
            </a:lvl4pPr>
            <a:lvl5pPr marL="1433512" indent="0">
              <a:buNone/>
              <a:defRPr>
                <a:solidFill>
                  <a:srgbClr val="90B4D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46238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12"/>
          <p:cNvSpPr>
            <a:spLocks noChangeArrowheads="1"/>
          </p:cNvSpPr>
          <p:nvPr userDrawn="1"/>
        </p:nvSpPr>
        <p:spPr bwMode="auto">
          <a:xfrm>
            <a:off x="0" y="0"/>
            <a:ext cx="12192000" cy="6858000"/>
          </a:xfrm>
          <a:prstGeom prst="rect">
            <a:avLst/>
          </a:prstGeom>
          <a:gradFill rotWithShape="1">
            <a:gsLst>
              <a:gs pos="0">
                <a:srgbClr val="11497B"/>
              </a:gs>
              <a:gs pos="100000">
                <a:srgbClr val="11497B">
                  <a:gamma/>
                  <a:shade val="60392"/>
                  <a:invGamma/>
                </a:srgbClr>
              </a:gs>
            </a:gsLst>
            <a:lin ang="54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defRPr/>
            </a:pPr>
            <a:endParaRPr lang="da-DK" sz="1800">
              <a:solidFill>
                <a:prstClr val="white"/>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0000" y="5799600"/>
            <a:ext cx="11711480" cy="896038"/>
          </a:xfrm>
          <a:prstGeom prst="rect">
            <a:avLst/>
          </a:prstGeom>
          <a:ln w="3175">
            <a:noFill/>
          </a:ln>
        </p:spPr>
      </p:pic>
      <p:sp>
        <p:nvSpPr>
          <p:cNvPr id="9" name="Date Placeholder 3"/>
          <p:cNvSpPr>
            <a:spLocks noGrp="1"/>
          </p:cNvSpPr>
          <p:nvPr>
            <p:ph type="dt" sz="half" idx="10"/>
          </p:nvPr>
        </p:nvSpPr>
        <p:spPr>
          <a:xfrm>
            <a:off x="590400" y="5500801"/>
            <a:ext cx="1185600" cy="365125"/>
          </a:xfrm>
          <a:prstGeom prst="rect">
            <a:avLst/>
          </a:prstGeom>
        </p:spPr>
        <p:txBody>
          <a:bodyPr/>
          <a:lstStyle>
            <a:lvl1pPr>
              <a:defRPr>
                <a:solidFill>
                  <a:srgbClr val="73A0CD"/>
                </a:solidFill>
              </a:defRPr>
            </a:lvl1pPr>
          </a:lstStyle>
          <a:p>
            <a:r>
              <a:rPr lang="da-DK" dirty="0"/>
              <a:t>26-11-2013</a:t>
            </a:r>
            <a:endParaRPr lang="en-GB" dirty="0"/>
          </a:p>
        </p:txBody>
      </p:sp>
      <p:sp>
        <p:nvSpPr>
          <p:cNvPr id="10" name="Footer Placeholder 4"/>
          <p:cNvSpPr>
            <a:spLocks noGrp="1"/>
          </p:cNvSpPr>
          <p:nvPr>
            <p:ph type="ftr" sz="quarter" idx="11"/>
          </p:nvPr>
        </p:nvSpPr>
        <p:spPr>
          <a:xfrm>
            <a:off x="1968000" y="5551200"/>
            <a:ext cx="9081600" cy="262800"/>
          </a:xfrm>
          <a:prstGeom prst="rect">
            <a:avLst/>
          </a:prstGeom>
        </p:spPr>
        <p:txBody>
          <a:bodyPr/>
          <a:lstStyle>
            <a:lvl1pPr>
              <a:defRPr>
                <a:solidFill>
                  <a:srgbClr val="73A0CD"/>
                </a:solidFill>
              </a:defRPr>
            </a:lvl1pPr>
          </a:lstStyle>
          <a:p>
            <a:endParaRPr lang="en-GB" dirty="0"/>
          </a:p>
        </p:txBody>
      </p:sp>
      <p:sp>
        <p:nvSpPr>
          <p:cNvPr id="11" name="Slide Number Placeholder 5"/>
          <p:cNvSpPr>
            <a:spLocks noGrp="1"/>
          </p:cNvSpPr>
          <p:nvPr>
            <p:ph type="sldNum" sz="quarter" idx="12"/>
          </p:nvPr>
        </p:nvSpPr>
        <p:spPr>
          <a:xfrm>
            <a:off x="11251200" y="5500801"/>
            <a:ext cx="801600" cy="365125"/>
          </a:xfrm>
          <a:prstGeom prst="rect">
            <a:avLst/>
          </a:prstGeom>
        </p:spPr>
        <p:txBody>
          <a:bodyPr/>
          <a:lstStyle>
            <a:lvl1pPr>
              <a:defRPr>
                <a:solidFill>
                  <a:srgbClr val="73A0CD"/>
                </a:solidFill>
              </a:defRPr>
            </a:lvl1pPr>
          </a:lstStyle>
          <a:p>
            <a:fld id="{BBACFA52-57A0-4588-9966-614DB8F491CA}" type="slidenum">
              <a:rPr lang="en-GB" smtClean="0"/>
              <a:pPr/>
              <a:t>‹#›</a:t>
            </a:fld>
            <a:endParaRPr lang="en-GB"/>
          </a:p>
        </p:txBody>
      </p:sp>
      <p:sp>
        <p:nvSpPr>
          <p:cNvPr id="12" name="Title 12"/>
          <p:cNvSpPr>
            <a:spLocks noGrp="1"/>
          </p:cNvSpPr>
          <p:nvPr>
            <p:ph type="title"/>
          </p:nvPr>
        </p:nvSpPr>
        <p:spPr>
          <a:xfrm>
            <a:off x="480000" y="1620000"/>
            <a:ext cx="11227200" cy="820800"/>
          </a:xfrm>
        </p:spPr>
        <p:txBody>
          <a:bodyPr>
            <a:normAutofit/>
          </a:bodyPr>
          <a:lstStyle>
            <a:lvl1pPr>
              <a:defRPr sz="4100">
                <a:solidFill>
                  <a:srgbClr val="FFFFFF"/>
                </a:solidFill>
              </a:defRPr>
            </a:lvl1pPr>
          </a:lstStyle>
          <a:p>
            <a:r>
              <a:rPr lang="en-US"/>
              <a:t>Click to edit Master title style</a:t>
            </a:r>
            <a:endParaRPr lang="en-GB" dirty="0"/>
          </a:p>
        </p:txBody>
      </p:sp>
      <p:sp>
        <p:nvSpPr>
          <p:cNvPr id="14" name="Text Placeholder 14"/>
          <p:cNvSpPr>
            <a:spLocks noGrp="1"/>
          </p:cNvSpPr>
          <p:nvPr>
            <p:ph type="body" sz="quarter" idx="13"/>
          </p:nvPr>
        </p:nvSpPr>
        <p:spPr>
          <a:xfrm>
            <a:off x="480000" y="2565401"/>
            <a:ext cx="11227200" cy="2873333"/>
          </a:xfrm>
        </p:spPr>
        <p:txBody>
          <a:bodyPr/>
          <a:lstStyle>
            <a:lvl1pPr marL="0" indent="0">
              <a:buNone/>
              <a:defRPr>
                <a:solidFill>
                  <a:srgbClr val="73A0CD"/>
                </a:solidFill>
              </a:defRPr>
            </a:lvl1pPr>
            <a:lvl2pPr marL="360362" indent="0">
              <a:buNone/>
              <a:defRPr>
                <a:solidFill>
                  <a:srgbClr val="73A0CD"/>
                </a:solidFill>
              </a:defRPr>
            </a:lvl2pPr>
            <a:lvl3pPr marL="720725" indent="0">
              <a:buNone/>
              <a:defRPr>
                <a:solidFill>
                  <a:srgbClr val="73A0CD"/>
                </a:solidFill>
              </a:defRPr>
            </a:lvl3pPr>
            <a:lvl4pPr marL="1073150" indent="0">
              <a:buNone/>
              <a:defRPr>
                <a:solidFill>
                  <a:srgbClr val="73A0CD"/>
                </a:solidFill>
              </a:defRPr>
            </a:lvl4pPr>
            <a:lvl5pPr marL="1433512" indent="0">
              <a:buNone/>
              <a:defRPr>
                <a:solidFill>
                  <a:srgbClr val="73A0C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886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dirty="0"/>
          </a:p>
        </p:txBody>
      </p:sp>
      <p:sp>
        <p:nvSpPr>
          <p:cNvPr id="3" name="Date Placeholder 2"/>
          <p:cNvSpPr>
            <a:spLocks noGrp="1"/>
          </p:cNvSpPr>
          <p:nvPr>
            <p:ph type="dt" sz="half" idx="10"/>
          </p:nvPr>
        </p:nvSpPr>
        <p:spPr/>
        <p:txBody>
          <a:bodyPr/>
          <a:lstStyle/>
          <a:p>
            <a:r>
              <a:rPr lang="da-DK"/>
              <a:t>26-11-2013</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BCF9B5F-7303-487F-84C3-25EFE368C5C8}" type="slidenum">
              <a:rPr lang="en-GB" smtClean="0"/>
              <a:pPr/>
              <a:t>‹#›</a:t>
            </a:fld>
            <a:endParaRPr lang="en-GB"/>
          </a:p>
        </p:txBody>
      </p:sp>
      <p:sp>
        <p:nvSpPr>
          <p:cNvPr id="9" name="Content Placeholder 7"/>
          <p:cNvSpPr>
            <a:spLocks noGrp="1"/>
          </p:cNvSpPr>
          <p:nvPr>
            <p:ph sz="quarter" idx="14"/>
          </p:nvPr>
        </p:nvSpPr>
        <p:spPr>
          <a:xfrm>
            <a:off x="480000" y="1576800"/>
            <a:ext cx="11227200" cy="445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Tree>
    <p:extLst>
      <p:ext uri="{BB962C8B-B14F-4D97-AF65-F5344CB8AC3E}">
        <p14:creationId xmlns:p14="http://schemas.microsoft.com/office/powerpoint/2010/main" val="806240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0000" y="1620000"/>
            <a:ext cx="11227200" cy="820800"/>
          </a:xfrm>
        </p:spPr>
        <p:txBody>
          <a:bodyPr>
            <a:normAutofit/>
          </a:bodyPr>
          <a:lstStyle>
            <a:lvl1pPr>
              <a:defRPr sz="4000"/>
            </a:lvl1pPr>
          </a:lstStyle>
          <a:p>
            <a:r>
              <a:rPr lang="en-US"/>
              <a:t>Click to edit Master title style</a:t>
            </a:r>
            <a:endParaRPr lang="da-DK" dirty="0"/>
          </a:p>
        </p:txBody>
      </p:sp>
      <p:sp>
        <p:nvSpPr>
          <p:cNvPr id="3" name="Date Placeholder 2"/>
          <p:cNvSpPr>
            <a:spLocks noGrp="1"/>
          </p:cNvSpPr>
          <p:nvPr>
            <p:ph type="dt" sz="half" idx="10"/>
          </p:nvPr>
        </p:nvSpPr>
        <p:spPr/>
        <p:txBody>
          <a:bodyPr/>
          <a:lstStyle/>
          <a:p>
            <a:r>
              <a:rPr lang="da-DK"/>
              <a:t>26-11-2013</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BCF9B5F-7303-487F-84C3-25EFE368C5C8}" type="slidenum">
              <a:rPr lang="en-GB" smtClean="0"/>
              <a:pPr/>
              <a:t>‹#›</a:t>
            </a:fld>
            <a:endParaRPr lang="en-GB"/>
          </a:p>
        </p:txBody>
      </p:sp>
      <p:sp>
        <p:nvSpPr>
          <p:cNvPr id="9" name="Text Placeholder 14"/>
          <p:cNvSpPr>
            <a:spLocks noGrp="1"/>
          </p:cNvSpPr>
          <p:nvPr>
            <p:ph type="body" sz="quarter" idx="13"/>
          </p:nvPr>
        </p:nvSpPr>
        <p:spPr>
          <a:xfrm>
            <a:off x="480000" y="2565401"/>
            <a:ext cx="11227200" cy="3462865"/>
          </a:xfrm>
        </p:spPr>
        <p:txBody>
          <a:bodyPr/>
          <a:lstStyle>
            <a:lvl1pPr marL="0" indent="0">
              <a:buNone/>
              <a:defRPr/>
            </a:lvl1pPr>
            <a:lvl2pPr marL="360362" indent="0">
              <a:buNone/>
              <a:defRPr/>
            </a:lvl2pPr>
            <a:lvl3pPr marL="720725" indent="0">
              <a:buNone/>
              <a:defRPr/>
            </a:lvl3pPr>
            <a:lvl4pPr marL="1073150" indent="0">
              <a:buNone/>
              <a:defRPr/>
            </a:lvl4pPr>
            <a:lvl5pPr marL="1433512"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542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0000" y="1620000"/>
            <a:ext cx="11227200" cy="820800"/>
          </a:xfrm>
        </p:spPr>
        <p:txBody>
          <a:bodyPr>
            <a:normAutofit/>
          </a:bodyPr>
          <a:lstStyle>
            <a:lvl1pPr>
              <a:defRPr sz="4000"/>
            </a:lvl1p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B13C666B-9252-466E-8E9E-3F53732ACD87}"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8A4B0-100C-4D9A-BBAB-4F6B8C28AD21}" type="slidenum">
              <a:rPr lang="en-US" smtClean="0"/>
              <a:t>‹#›</a:t>
            </a:fld>
            <a:endParaRPr lang="en-US"/>
          </a:p>
        </p:txBody>
      </p:sp>
      <p:sp>
        <p:nvSpPr>
          <p:cNvPr id="9" name="Text Placeholder 14"/>
          <p:cNvSpPr>
            <a:spLocks noGrp="1"/>
          </p:cNvSpPr>
          <p:nvPr>
            <p:ph type="body" sz="quarter" idx="13"/>
          </p:nvPr>
        </p:nvSpPr>
        <p:spPr>
          <a:xfrm>
            <a:off x="480000" y="2565401"/>
            <a:ext cx="11227200" cy="3462865"/>
          </a:xfrm>
        </p:spPr>
        <p:txBody>
          <a:bodyPr/>
          <a:lstStyle>
            <a:lvl1pPr marL="0" indent="0">
              <a:buNone/>
              <a:defRPr/>
            </a:lvl1pPr>
            <a:lvl2pPr marL="360362" indent="0">
              <a:buNone/>
              <a:defRPr/>
            </a:lvl2pPr>
            <a:lvl3pPr marL="720725" indent="0">
              <a:buNone/>
              <a:defRPr/>
            </a:lvl3pPr>
            <a:lvl4pPr marL="1073150" indent="0">
              <a:buNone/>
              <a:defRPr/>
            </a:lvl4pPr>
            <a:lvl5pPr marL="1433512"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33522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7"/>
          <p:cNvSpPr>
            <a:spLocks noGrp="1"/>
          </p:cNvSpPr>
          <p:nvPr>
            <p:ph sz="quarter" idx="15"/>
          </p:nvPr>
        </p:nvSpPr>
        <p:spPr>
          <a:xfrm>
            <a:off x="6212789" y="1576800"/>
            <a:ext cx="5494411" cy="445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8" name="Content Placeholder 7"/>
          <p:cNvSpPr>
            <a:spLocks noGrp="1"/>
          </p:cNvSpPr>
          <p:nvPr>
            <p:ph sz="quarter" idx="14"/>
          </p:nvPr>
        </p:nvSpPr>
        <p:spPr>
          <a:xfrm>
            <a:off x="480000" y="1576800"/>
            <a:ext cx="5496000" cy="445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2" name="Title 1"/>
          <p:cNvSpPr>
            <a:spLocks noGrp="1"/>
          </p:cNvSpPr>
          <p:nvPr>
            <p:ph type="title"/>
          </p:nvPr>
        </p:nvSpPr>
        <p:spPr/>
        <p:txBody>
          <a:bodyPr/>
          <a:lstStyle/>
          <a:p>
            <a:r>
              <a:rPr lang="en-US"/>
              <a:t>Click to edit Master title style</a:t>
            </a:r>
            <a:endParaRPr lang="da-DK" dirty="0"/>
          </a:p>
        </p:txBody>
      </p:sp>
      <p:sp>
        <p:nvSpPr>
          <p:cNvPr id="3" name="Date Placeholder 2"/>
          <p:cNvSpPr>
            <a:spLocks noGrp="1"/>
          </p:cNvSpPr>
          <p:nvPr>
            <p:ph type="dt" sz="half" idx="10"/>
          </p:nvPr>
        </p:nvSpPr>
        <p:spPr/>
        <p:txBody>
          <a:bodyPr/>
          <a:lstStyle/>
          <a:p>
            <a:r>
              <a:rPr lang="da-DK"/>
              <a:t>26-11-2013</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BCF9B5F-7303-487F-84C3-25EFE368C5C8}" type="slidenum">
              <a:rPr lang="en-GB" smtClean="0"/>
              <a:pPr/>
              <a:t>‹#›</a:t>
            </a:fld>
            <a:endParaRPr lang="en-GB"/>
          </a:p>
        </p:txBody>
      </p:sp>
    </p:spTree>
    <p:extLst>
      <p:ext uri="{BB962C8B-B14F-4D97-AF65-F5344CB8AC3E}">
        <p14:creationId xmlns:p14="http://schemas.microsoft.com/office/powerpoint/2010/main" val="4045247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dirty="0"/>
          </a:p>
        </p:txBody>
      </p:sp>
      <p:sp>
        <p:nvSpPr>
          <p:cNvPr id="3" name="Date Placeholder 2"/>
          <p:cNvSpPr>
            <a:spLocks noGrp="1"/>
          </p:cNvSpPr>
          <p:nvPr>
            <p:ph type="dt" sz="half" idx="10"/>
          </p:nvPr>
        </p:nvSpPr>
        <p:spPr/>
        <p:txBody>
          <a:bodyPr/>
          <a:lstStyle/>
          <a:p>
            <a:r>
              <a:rPr lang="da-DK"/>
              <a:t>26-11-2013</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BCF9B5F-7303-487F-84C3-25EFE368C5C8}" type="slidenum">
              <a:rPr lang="en-GB" smtClean="0"/>
              <a:pPr/>
              <a:t>‹#›</a:t>
            </a:fld>
            <a:endParaRPr lang="en-GB"/>
          </a:p>
        </p:txBody>
      </p:sp>
      <p:sp>
        <p:nvSpPr>
          <p:cNvPr id="6" name="Content Placeholder 7"/>
          <p:cNvSpPr>
            <a:spLocks noGrp="1"/>
          </p:cNvSpPr>
          <p:nvPr>
            <p:ph sz="quarter" idx="15"/>
          </p:nvPr>
        </p:nvSpPr>
        <p:spPr>
          <a:xfrm>
            <a:off x="6212789" y="2296800"/>
            <a:ext cx="5494411" cy="373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Content Placeholder 7"/>
          <p:cNvSpPr>
            <a:spLocks noGrp="1"/>
          </p:cNvSpPr>
          <p:nvPr>
            <p:ph sz="quarter" idx="14"/>
          </p:nvPr>
        </p:nvSpPr>
        <p:spPr>
          <a:xfrm>
            <a:off x="480000" y="2296800"/>
            <a:ext cx="5496000" cy="373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9" name="Text Placeholder 8"/>
          <p:cNvSpPr>
            <a:spLocks noGrp="1"/>
          </p:cNvSpPr>
          <p:nvPr>
            <p:ph type="body" sz="quarter" idx="16"/>
          </p:nvPr>
        </p:nvSpPr>
        <p:spPr>
          <a:xfrm>
            <a:off x="480001" y="1576800"/>
            <a:ext cx="5496000" cy="720000"/>
          </a:xfrm>
        </p:spPr>
        <p:txBody>
          <a:bodyPr bIns="144000" anchor="b" anchorCtr="0"/>
          <a:lstStyle>
            <a:lvl1pPr marL="0" indent="0">
              <a:buFontTx/>
              <a:buNone/>
              <a:defRPr b="1"/>
            </a:lvl1pPr>
            <a:lvl2pPr marL="360362" indent="0">
              <a:buFontTx/>
              <a:buNone/>
              <a:defRPr/>
            </a:lvl2pPr>
            <a:lvl3pPr marL="720725" indent="0">
              <a:buFontTx/>
              <a:buNone/>
              <a:defRPr/>
            </a:lvl3pPr>
            <a:lvl4pPr marL="1073150" indent="0">
              <a:buFontTx/>
              <a:buNone/>
              <a:defRPr/>
            </a:lvl4pPr>
            <a:lvl5pPr marL="1433512" indent="0">
              <a:buFontTx/>
              <a:buNone/>
              <a:defRPr/>
            </a:lvl5pPr>
          </a:lstStyle>
          <a:p>
            <a:pPr lvl="0"/>
            <a:r>
              <a:rPr lang="en-US"/>
              <a:t>Click to edit Master text styles</a:t>
            </a:r>
          </a:p>
        </p:txBody>
      </p:sp>
      <p:sp>
        <p:nvSpPr>
          <p:cNvPr id="10" name="Text Placeholder 8"/>
          <p:cNvSpPr>
            <a:spLocks noGrp="1"/>
          </p:cNvSpPr>
          <p:nvPr>
            <p:ph type="body" sz="quarter" idx="17"/>
          </p:nvPr>
        </p:nvSpPr>
        <p:spPr>
          <a:xfrm>
            <a:off x="6211200" y="1576800"/>
            <a:ext cx="5496000" cy="720000"/>
          </a:xfrm>
        </p:spPr>
        <p:txBody>
          <a:bodyPr bIns="144000" anchor="b" anchorCtr="0"/>
          <a:lstStyle>
            <a:lvl1pPr marL="0" indent="0">
              <a:buFontTx/>
              <a:buNone/>
              <a:defRPr b="1"/>
            </a:lvl1pPr>
            <a:lvl2pPr marL="360362" indent="0">
              <a:buFontTx/>
              <a:buNone/>
              <a:defRPr/>
            </a:lvl2pPr>
            <a:lvl3pPr marL="720725" indent="0">
              <a:buFontTx/>
              <a:buNone/>
              <a:defRPr/>
            </a:lvl3pPr>
            <a:lvl4pPr marL="1073150" indent="0">
              <a:buFontTx/>
              <a:buNone/>
              <a:defRPr/>
            </a:lvl4pPr>
            <a:lvl5pPr marL="1433512" indent="0">
              <a:buFontTx/>
              <a:buNone/>
              <a:defRPr/>
            </a:lvl5pPr>
          </a:lstStyle>
          <a:p>
            <a:pPr lvl="0"/>
            <a:r>
              <a:rPr lang="en-US"/>
              <a:t>Click to edit Master text styles</a:t>
            </a:r>
          </a:p>
        </p:txBody>
      </p:sp>
    </p:spTree>
    <p:extLst>
      <p:ext uri="{BB962C8B-B14F-4D97-AF65-F5344CB8AC3E}">
        <p14:creationId xmlns:p14="http://schemas.microsoft.com/office/powerpoint/2010/main" val="3336902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dirty="0"/>
          </a:p>
        </p:txBody>
      </p:sp>
      <p:sp>
        <p:nvSpPr>
          <p:cNvPr id="3" name="Date Placeholder 2"/>
          <p:cNvSpPr>
            <a:spLocks noGrp="1"/>
          </p:cNvSpPr>
          <p:nvPr>
            <p:ph type="dt" sz="half" idx="10"/>
          </p:nvPr>
        </p:nvSpPr>
        <p:spPr/>
        <p:txBody>
          <a:bodyPr/>
          <a:lstStyle/>
          <a:p>
            <a:r>
              <a:rPr lang="da-DK"/>
              <a:t>26-11-2013</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BCF9B5F-7303-487F-84C3-25EFE368C5C8}" type="slidenum">
              <a:rPr lang="en-GB" smtClean="0"/>
              <a:pPr/>
              <a:t>‹#›</a:t>
            </a:fld>
            <a:endParaRPr lang="en-GB"/>
          </a:p>
        </p:txBody>
      </p:sp>
    </p:spTree>
    <p:extLst>
      <p:ext uri="{BB962C8B-B14F-4D97-AF65-F5344CB8AC3E}">
        <p14:creationId xmlns:p14="http://schemas.microsoft.com/office/powerpoint/2010/main" val="19119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dirty="0"/>
              <a:t>26-11-2013</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BCF9B5F-7303-487F-84C3-25EFE368C5C8}" type="slidenum">
              <a:rPr lang="en-GB" smtClean="0"/>
              <a:pPr/>
              <a:t>‹#›</a:t>
            </a:fld>
            <a:endParaRPr lang="en-GB"/>
          </a:p>
        </p:txBody>
      </p:sp>
    </p:spTree>
    <p:extLst>
      <p:ext uri="{BB962C8B-B14F-4D97-AF65-F5344CB8AC3E}">
        <p14:creationId xmlns:p14="http://schemas.microsoft.com/office/powerpoint/2010/main" val="3018674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00" y="360202"/>
            <a:ext cx="4435200" cy="654998"/>
          </a:xfrm>
        </p:spPr>
        <p:txBody>
          <a:bodyPr bIns="0" anchor="t" anchorCtr="0">
            <a:normAutofit/>
          </a:bodyPr>
          <a:lstStyle>
            <a:lvl1pPr>
              <a:defRPr sz="2000"/>
            </a:lvl1pPr>
          </a:lstStyle>
          <a:p>
            <a:r>
              <a:rPr lang="en-US"/>
              <a:t>Click to edit Master title style</a:t>
            </a:r>
            <a:endParaRPr lang="da-DK" dirty="0"/>
          </a:p>
        </p:txBody>
      </p:sp>
      <p:sp>
        <p:nvSpPr>
          <p:cNvPr id="3" name="Date Placeholder 2"/>
          <p:cNvSpPr>
            <a:spLocks noGrp="1"/>
          </p:cNvSpPr>
          <p:nvPr>
            <p:ph type="dt" sz="half" idx="10"/>
          </p:nvPr>
        </p:nvSpPr>
        <p:spPr/>
        <p:txBody>
          <a:bodyPr/>
          <a:lstStyle/>
          <a:p>
            <a:r>
              <a:rPr lang="da-DK"/>
              <a:t>26-11-2013</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BCF9B5F-7303-487F-84C3-25EFE368C5C8}" type="slidenum">
              <a:rPr lang="en-GB" smtClean="0"/>
              <a:pPr/>
              <a:t>‹#›</a:t>
            </a:fld>
            <a:endParaRPr lang="en-GB"/>
          </a:p>
        </p:txBody>
      </p:sp>
      <p:sp>
        <p:nvSpPr>
          <p:cNvPr id="6" name="Content Placeholder 7"/>
          <p:cNvSpPr>
            <a:spLocks noGrp="1"/>
          </p:cNvSpPr>
          <p:nvPr>
            <p:ph sz="quarter" idx="15"/>
          </p:nvPr>
        </p:nvSpPr>
        <p:spPr>
          <a:xfrm>
            <a:off x="5150400" y="360202"/>
            <a:ext cx="6556800" cy="5667536"/>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9" name="Text Placeholder 14"/>
          <p:cNvSpPr>
            <a:spLocks noGrp="1"/>
          </p:cNvSpPr>
          <p:nvPr>
            <p:ph type="body" sz="quarter" idx="13"/>
          </p:nvPr>
        </p:nvSpPr>
        <p:spPr>
          <a:xfrm>
            <a:off x="480000" y="1015200"/>
            <a:ext cx="4435200" cy="5013066"/>
          </a:xfrm>
        </p:spPr>
        <p:txBody>
          <a:bodyPr>
            <a:normAutofit/>
          </a:bodyPr>
          <a:lstStyle>
            <a:lvl1pPr marL="0" indent="0">
              <a:buNone/>
              <a:defRPr sz="1400"/>
            </a:lvl1pPr>
            <a:lvl2pPr marL="360362" indent="0">
              <a:buNone/>
              <a:defRPr/>
            </a:lvl2pPr>
            <a:lvl3pPr marL="720725" indent="0">
              <a:buNone/>
              <a:defRPr/>
            </a:lvl3pPr>
            <a:lvl4pPr marL="1073150" indent="0">
              <a:buNone/>
              <a:defRPr/>
            </a:lvl4pPr>
            <a:lvl5pPr marL="1433512" indent="0">
              <a:buNone/>
              <a:defRPr/>
            </a:lvl5pPr>
          </a:lstStyle>
          <a:p>
            <a:pPr lvl="0"/>
            <a:r>
              <a:rPr lang="en-US"/>
              <a:t>Click to edit Master text styles</a:t>
            </a:r>
          </a:p>
        </p:txBody>
      </p:sp>
    </p:spTree>
    <p:extLst>
      <p:ext uri="{BB962C8B-B14F-4D97-AF65-F5344CB8AC3E}">
        <p14:creationId xmlns:p14="http://schemas.microsoft.com/office/powerpoint/2010/main" val="476277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Picture Placeholder 7"/>
          <p:cNvSpPr>
            <a:spLocks noGrp="1"/>
          </p:cNvSpPr>
          <p:nvPr>
            <p:ph type="pic" sz="quarter" idx="16" hasCustomPrompt="1"/>
          </p:nvPr>
        </p:nvSpPr>
        <p:spPr>
          <a:xfrm>
            <a:off x="1927200" y="418501"/>
            <a:ext cx="8337600" cy="4689900"/>
          </a:xfrm>
        </p:spPr>
        <p:txBody>
          <a:bodyPr tIns="432000" anchor="ctr"/>
          <a:lstStyle>
            <a:lvl1pPr marL="0" indent="0" algn="ctr">
              <a:buNone/>
              <a:defRPr/>
            </a:lvl1pPr>
          </a:lstStyle>
          <a:p>
            <a:r>
              <a:rPr lang="da-DK" dirty="0" err="1"/>
              <a:t>Click</a:t>
            </a:r>
            <a:r>
              <a:rPr lang="da-DK" dirty="0"/>
              <a:t> </a:t>
            </a:r>
            <a:r>
              <a:rPr lang="da-DK" dirty="0" err="1"/>
              <a:t>icon</a:t>
            </a:r>
            <a:r>
              <a:rPr lang="da-DK" dirty="0"/>
              <a:t> to </a:t>
            </a:r>
            <a:r>
              <a:rPr lang="da-DK" dirty="0" err="1"/>
              <a:t>insert</a:t>
            </a:r>
            <a:r>
              <a:rPr lang="da-DK" dirty="0"/>
              <a:t> </a:t>
            </a:r>
            <a:r>
              <a:rPr lang="da-DK" dirty="0" err="1"/>
              <a:t>picture</a:t>
            </a:r>
            <a:endParaRPr lang="da-DK" dirty="0"/>
          </a:p>
        </p:txBody>
      </p:sp>
      <p:sp>
        <p:nvSpPr>
          <p:cNvPr id="2" name="Title 1"/>
          <p:cNvSpPr>
            <a:spLocks noGrp="1"/>
          </p:cNvSpPr>
          <p:nvPr>
            <p:ph type="title"/>
          </p:nvPr>
        </p:nvSpPr>
        <p:spPr>
          <a:xfrm>
            <a:off x="1927200" y="5216403"/>
            <a:ext cx="8337600" cy="395999"/>
          </a:xfrm>
        </p:spPr>
        <p:txBody>
          <a:bodyPr>
            <a:normAutofit/>
          </a:bodyPr>
          <a:lstStyle>
            <a:lvl1pPr algn="ctr">
              <a:defRPr sz="2000"/>
            </a:lvl1pPr>
          </a:lstStyle>
          <a:p>
            <a:r>
              <a:rPr lang="en-US"/>
              <a:t>Click to edit Master title style</a:t>
            </a:r>
            <a:endParaRPr lang="da-DK" dirty="0"/>
          </a:p>
        </p:txBody>
      </p:sp>
      <p:sp>
        <p:nvSpPr>
          <p:cNvPr id="3" name="Date Placeholder 2"/>
          <p:cNvSpPr>
            <a:spLocks noGrp="1"/>
          </p:cNvSpPr>
          <p:nvPr>
            <p:ph type="dt" sz="half" idx="10"/>
          </p:nvPr>
        </p:nvSpPr>
        <p:spPr/>
        <p:txBody>
          <a:bodyPr/>
          <a:lstStyle/>
          <a:p>
            <a:r>
              <a:rPr lang="da-DK" dirty="0"/>
              <a:t>26-11-2013</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BCF9B5F-7303-487F-84C3-25EFE368C5C8}" type="slidenum">
              <a:rPr lang="en-GB" smtClean="0"/>
              <a:pPr/>
              <a:t>‹#›</a:t>
            </a:fld>
            <a:endParaRPr lang="en-GB"/>
          </a:p>
        </p:txBody>
      </p:sp>
      <p:sp>
        <p:nvSpPr>
          <p:cNvPr id="14" name="Text Placeholder 14"/>
          <p:cNvSpPr>
            <a:spLocks noGrp="1"/>
          </p:cNvSpPr>
          <p:nvPr>
            <p:ph type="body" sz="quarter" idx="13"/>
          </p:nvPr>
        </p:nvSpPr>
        <p:spPr>
          <a:xfrm>
            <a:off x="1927200" y="5614603"/>
            <a:ext cx="8337600" cy="418997"/>
          </a:xfrm>
        </p:spPr>
        <p:txBody>
          <a:bodyPr>
            <a:normAutofit/>
          </a:bodyPr>
          <a:lstStyle>
            <a:lvl1pPr marL="0" indent="0" algn="ctr">
              <a:buNone/>
              <a:defRPr sz="1400"/>
            </a:lvl1pPr>
            <a:lvl2pPr marL="360362" indent="0">
              <a:buNone/>
              <a:defRPr/>
            </a:lvl2pPr>
            <a:lvl3pPr marL="720725" indent="0">
              <a:buNone/>
              <a:defRPr/>
            </a:lvl3pPr>
            <a:lvl4pPr marL="1073150" indent="0">
              <a:buNone/>
              <a:defRPr/>
            </a:lvl4pPr>
            <a:lvl5pPr marL="1433512" indent="0">
              <a:buNone/>
              <a:defRPr/>
            </a:lvl5pPr>
          </a:lstStyle>
          <a:p>
            <a:pPr lvl="0"/>
            <a:r>
              <a:rPr lang="en-US"/>
              <a:t>Click to edit Master text styles</a:t>
            </a:r>
          </a:p>
        </p:txBody>
      </p:sp>
    </p:spTree>
    <p:extLst>
      <p:ext uri="{BB962C8B-B14F-4D97-AF65-F5344CB8AC3E}">
        <p14:creationId xmlns:p14="http://schemas.microsoft.com/office/powerpoint/2010/main" val="2654253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ktangel 12"/>
          <p:cNvSpPr>
            <a:spLocks noChangeArrowheads="1"/>
          </p:cNvSpPr>
          <p:nvPr/>
        </p:nvSpPr>
        <p:spPr bwMode="auto">
          <a:xfrm>
            <a:off x="0" y="0"/>
            <a:ext cx="12192000" cy="6858000"/>
          </a:xfrm>
          <a:prstGeom prst="rect">
            <a:avLst/>
          </a:prstGeom>
          <a:gradFill rotWithShape="1">
            <a:gsLst>
              <a:gs pos="0">
                <a:srgbClr val="11497B"/>
              </a:gs>
              <a:gs pos="100000">
                <a:srgbClr val="11497B">
                  <a:gamma/>
                  <a:shade val="60392"/>
                  <a:invGamma/>
                </a:srgbClr>
              </a:gs>
            </a:gsLst>
            <a:lin ang="54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auto">
              <a:spcBef>
                <a:spcPts val="0"/>
              </a:spcBef>
              <a:spcAft>
                <a:spcPts val="0"/>
              </a:spcAft>
              <a:defRPr/>
            </a:pPr>
            <a:endParaRPr lang="da-DK" sz="1800">
              <a:solidFill>
                <a:schemeClr val="lt1"/>
              </a:solidFill>
              <a:latin typeface="+mn-lt"/>
              <a:cs typeface="+mn-cs"/>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00" y="5799600"/>
            <a:ext cx="11711480" cy="896038"/>
          </a:xfrm>
          <a:prstGeom prst="rect">
            <a:avLst/>
          </a:prstGeom>
          <a:ln w="3175">
            <a:noFill/>
          </a:ln>
        </p:spPr>
      </p:pic>
      <p:sp>
        <p:nvSpPr>
          <p:cNvPr id="9" name="Date Placeholder 3"/>
          <p:cNvSpPr>
            <a:spLocks noGrp="1"/>
          </p:cNvSpPr>
          <p:nvPr>
            <p:ph type="dt" sz="half" idx="10"/>
          </p:nvPr>
        </p:nvSpPr>
        <p:spPr>
          <a:xfrm>
            <a:off x="590400" y="5500801"/>
            <a:ext cx="1185600" cy="365125"/>
          </a:xfrm>
          <a:prstGeom prst="rect">
            <a:avLst/>
          </a:prstGeom>
        </p:spPr>
        <p:txBody>
          <a:bodyPr/>
          <a:lstStyle>
            <a:lvl1pPr>
              <a:defRPr>
                <a:solidFill>
                  <a:srgbClr val="73A0CD"/>
                </a:solidFill>
              </a:defRPr>
            </a:lvl1pPr>
          </a:lstStyle>
          <a:p>
            <a:fld id="{593B791B-5AA5-4597-BAC4-3278A2629309}" type="datetimeFigureOut">
              <a:rPr lang="en-US" smtClean="0"/>
              <a:t>12/12/2019</a:t>
            </a:fld>
            <a:endParaRPr lang="en-US"/>
          </a:p>
        </p:txBody>
      </p:sp>
      <p:sp>
        <p:nvSpPr>
          <p:cNvPr id="10" name="Footer Placeholder 4"/>
          <p:cNvSpPr>
            <a:spLocks noGrp="1"/>
          </p:cNvSpPr>
          <p:nvPr>
            <p:ph type="ftr" sz="quarter" idx="11"/>
          </p:nvPr>
        </p:nvSpPr>
        <p:spPr>
          <a:xfrm>
            <a:off x="1968000" y="5551200"/>
            <a:ext cx="9081600" cy="262800"/>
          </a:xfrm>
          <a:prstGeom prst="rect">
            <a:avLst/>
          </a:prstGeom>
        </p:spPr>
        <p:txBody>
          <a:bodyPr/>
          <a:lstStyle>
            <a:lvl1pPr>
              <a:defRPr>
                <a:solidFill>
                  <a:srgbClr val="73A0CD"/>
                </a:solidFill>
              </a:defRPr>
            </a:lvl1pPr>
          </a:lstStyle>
          <a:p>
            <a:endParaRPr lang="en-US"/>
          </a:p>
        </p:txBody>
      </p:sp>
      <p:sp>
        <p:nvSpPr>
          <p:cNvPr id="11" name="Slide Number Placeholder 5"/>
          <p:cNvSpPr>
            <a:spLocks noGrp="1"/>
          </p:cNvSpPr>
          <p:nvPr>
            <p:ph type="sldNum" sz="quarter" idx="12"/>
          </p:nvPr>
        </p:nvSpPr>
        <p:spPr>
          <a:xfrm>
            <a:off x="11251200" y="5500801"/>
            <a:ext cx="801600" cy="365125"/>
          </a:xfrm>
          <a:prstGeom prst="rect">
            <a:avLst/>
          </a:prstGeom>
        </p:spPr>
        <p:txBody>
          <a:bodyPr/>
          <a:lstStyle>
            <a:lvl1pPr>
              <a:defRPr>
                <a:solidFill>
                  <a:srgbClr val="73A0CD"/>
                </a:solidFill>
              </a:defRPr>
            </a:lvl1pPr>
          </a:lstStyle>
          <a:p>
            <a:fld id="{C7BA2A5B-0A5E-4964-B564-D9A5288A6687}" type="slidenum">
              <a:rPr lang="en-US" smtClean="0"/>
              <a:t>‹#›</a:t>
            </a:fld>
            <a:endParaRPr lang="en-US"/>
          </a:p>
        </p:txBody>
      </p:sp>
      <p:sp>
        <p:nvSpPr>
          <p:cNvPr id="12" name="Title 12"/>
          <p:cNvSpPr>
            <a:spLocks noGrp="1"/>
          </p:cNvSpPr>
          <p:nvPr>
            <p:ph type="title"/>
          </p:nvPr>
        </p:nvSpPr>
        <p:spPr>
          <a:xfrm>
            <a:off x="480000" y="1620000"/>
            <a:ext cx="11227200" cy="820800"/>
          </a:xfrm>
        </p:spPr>
        <p:txBody>
          <a:bodyPr>
            <a:normAutofit/>
          </a:bodyPr>
          <a:lstStyle>
            <a:lvl1pPr>
              <a:defRPr sz="4100">
                <a:solidFill>
                  <a:srgbClr val="FFFFFF"/>
                </a:solidFill>
              </a:defRPr>
            </a:lvl1pPr>
          </a:lstStyle>
          <a:p>
            <a:r>
              <a:rPr lang="en-US"/>
              <a:t>Click to edit Master title style</a:t>
            </a:r>
            <a:endParaRPr lang="en-GB" dirty="0"/>
          </a:p>
        </p:txBody>
      </p:sp>
      <p:sp>
        <p:nvSpPr>
          <p:cNvPr id="14" name="Text Placeholder 14"/>
          <p:cNvSpPr>
            <a:spLocks noGrp="1"/>
          </p:cNvSpPr>
          <p:nvPr>
            <p:ph type="body" sz="quarter" idx="13"/>
          </p:nvPr>
        </p:nvSpPr>
        <p:spPr>
          <a:xfrm>
            <a:off x="480000" y="2565401"/>
            <a:ext cx="11227200" cy="2873333"/>
          </a:xfrm>
        </p:spPr>
        <p:txBody>
          <a:bodyPr/>
          <a:lstStyle>
            <a:lvl1pPr marL="0" indent="0">
              <a:buNone/>
              <a:defRPr>
                <a:solidFill>
                  <a:srgbClr val="73A0CD"/>
                </a:solidFill>
              </a:defRPr>
            </a:lvl1pPr>
            <a:lvl2pPr marL="360362" indent="0">
              <a:buNone/>
              <a:defRPr>
                <a:solidFill>
                  <a:srgbClr val="73A0CD"/>
                </a:solidFill>
              </a:defRPr>
            </a:lvl2pPr>
            <a:lvl3pPr marL="720725" indent="0">
              <a:buNone/>
              <a:defRPr>
                <a:solidFill>
                  <a:srgbClr val="73A0CD"/>
                </a:solidFill>
              </a:defRPr>
            </a:lvl3pPr>
            <a:lvl4pPr marL="1073150" indent="0">
              <a:buNone/>
              <a:defRPr>
                <a:solidFill>
                  <a:srgbClr val="73A0CD"/>
                </a:solidFill>
              </a:defRPr>
            </a:lvl4pPr>
            <a:lvl5pPr marL="1433512" indent="0">
              <a:buNone/>
              <a:defRPr>
                <a:solidFill>
                  <a:srgbClr val="73A0C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3737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593B791B-5AA5-4597-BAC4-3278A2629309}"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BA2A5B-0A5E-4964-B564-D9A5288A6687}" type="slidenum">
              <a:rPr lang="en-US" smtClean="0"/>
              <a:t>‹#›</a:t>
            </a:fld>
            <a:endParaRPr lang="en-US"/>
          </a:p>
        </p:txBody>
      </p:sp>
      <p:sp>
        <p:nvSpPr>
          <p:cNvPr id="9" name="Content Placeholder 7"/>
          <p:cNvSpPr>
            <a:spLocks noGrp="1"/>
          </p:cNvSpPr>
          <p:nvPr>
            <p:ph sz="quarter" idx="14"/>
          </p:nvPr>
        </p:nvSpPr>
        <p:spPr>
          <a:xfrm>
            <a:off x="480000" y="1576800"/>
            <a:ext cx="11227200" cy="445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Tree>
    <p:extLst>
      <p:ext uri="{BB962C8B-B14F-4D97-AF65-F5344CB8AC3E}">
        <p14:creationId xmlns:p14="http://schemas.microsoft.com/office/powerpoint/2010/main" val="2838775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0000" y="1620000"/>
            <a:ext cx="11227200" cy="820800"/>
          </a:xfrm>
        </p:spPr>
        <p:txBody>
          <a:bodyPr>
            <a:normAutofit/>
          </a:bodyPr>
          <a:lstStyle>
            <a:lvl1pPr>
              <a:defRPr sz="4000"/>
            </a:lvl1p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593B791B-5AA5-4597-BAC4-3278A2629309}"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BA2A5B-0A5E-4964-B564-D9A5288A6687}" type="slidenum">
              <a:rPr lang="en-US" smtClean="0"/>
              <a:t>‹#›</a:t>
            </a:fld>
            <a:endParaRPr lang="en-US"/>
          </a:p>
        </p:txBody>
      </p:sp>
      <p:sp>
        <p:nvSpPr>
          <p:cNvPr id="9" name="Text Placeholder 14"/>
          <p:cNvSpPr>
            <a:spLocks noGrp="1"/>
          </p:cNvSpPr>
          <p:nvPr>
            <p:ph type="body" sz="quarter" idx="13"/>
          </p:nvPr>
        </p:nvSpPr>
        <p:spPr>
          <a:xfrm>
            <a:off x="480000" y="2565401"/>
            <a:ext cx="11227200" cy="3462865"/>
          </a:xfrm>
        </p:spPr>
        <p:txBody>
          <a:bodyPr/>
          <a:lstStyle>
            <a:lvl1pPr marL="0" indent="0">
              <a:buNone/>
              <a:defRPr/>
            </a:lvl1pPr>
            <a:lvl2pPr marL="360362" indent="0">
              <a:buNone/>
              <a:defRPr/>
            </a:lvl2pPr>
            <a:lvl3pPr marL="720725" indent="0">
              <a:buNone/>
              <a:defRPr/>
            </a:lvl3pPr>
            <a:lvl4pPr marL="1073150" indent="0">
              <a:buNone/>
              <a:defRPr/>
            </a:lvl4pPr>
            <a:lvl5pPr marL="1433512"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4192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Content Placeholder 7"/>
          <p:cNvSpPr>
            <a:spLocks noGrp="1"/>
          </p:cNvSpPr>
          <p:nvPr>
            <p:ph sz="quarter" idx="15"/>
          </p:nvPr>
        </p:nvSpPr>
        <p:spPr>
          <a:xfrm>
            <a:off x="6212789" y="1576800"/>
            <a:ext cx="5494411" cy="445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8" name="Content Placeholder 7"/>
          <p:cNvSpPr>
            <a:spLocks noGrp="1"/>
          </p:cNvSpPr>
          <p:nvPr>
            <p:ph sz="quarter" idx="14"/>
          </p:nvPr>
        </p:nvSpPr>
        <p:spPr>
          <a:xfrm>
            <a:off x="480000" y="1576800"/>
            <a:ext cx="5496000" cy="445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2" name="Title 1"/>
          <p:cNvSpPr>
            <a:spLocks noGrp="1"/>
          </p:cNvSpPr>
          <p:nvPr>
            <p:ph type="title"/>
          </p:nvPr>
        </p:nvSpPr>
        <p:spPr/>
        <p:txBody>
          <a:body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593B791B-5AA5-4597-BAC4-3278A2629309}"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BA2A5B-0A5E-4964-B564-D9A5288A6687}" type="slidenum">
              <a:rPr lang="en-US" smtClean="0"/>
              <a:t>‹#›</a:t>
            </a:fld>
            <a:endParaRPr lang="en-US"/>
          </a:p>
        </p:txBody>
      </p:sp>
    </p:spTree>
    <p:extLst>
      <p:ext uri="{BB962C8B-B14F-4D97-AF65-F5344CB8AC3E}">
        <p14:creationId xmlns:p14="http://schemas.microsoft.com/office/powerpoint/2010/main" val="3487573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Content Placeholder 7"/>
          <p:cNvSpPr>
            <a:spLocks noGrp="1"/>
          </p:cNvSpPr>
          <p:nvPr>
            <p:ph sz="quarter" idx="15"/>
          </p:nvPr>
        </p:nvSpPr>
        <p:spPr>
          <a:xfrm>
            <a:off x="6212789" y="1576800"/>
            <a:ext cx="5494411" cy="445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8" name="Content Placeholder 7"/>
          <p:cNvSpPr>
            <a:spLocks noGrp="1"/>
          </p:cNvSpPr>
          <p:nvPr>
            <p:ph sz="quarter" idx="14"/>
          </p:nvPr>
        </p:nvSpPr>
        <p:spPr>
          <a:xfrm>
            <a:off x="480000" y="1576800"/>
            <a:ext cx="5496000" cy="445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2" name="Title 1"/>
          <p:cNvSpPr>
            <a:spLocks noGrp="1"/>
          </p:cNvSpPr>
          <p:nvPr>
            <p:ph type="title"/>
          </p:nvPr>
        </p:nvSpPr>
        <p:spPr/>
        <p:txBody>
          <a:body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B13C666B-9252-466E-8E9E-3F53732ACD87}"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8A4B0-100C-4D9A-BBAB-4F6B8C28AD21}" type="slidenum">
              <a:rPr lang="en-US" smtClean="0"/>
              <a:t>‹#›</a:t>
            </a:fld>
            <a:endParaRPr lang="en-US"/>
          </a:p>
        </p:txBody>
      </p:sp>
    </p:spTree>
    <p:extLst>
      <p:ext uri="{BB962C8B-B14F-4D97-AF65-F5344CB8AC3E}">
        <p14:creationId xmlns:p14="http://schemas.microsoft.com/office/powerpoint/2010/main" val="26573165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593B791B-5AA5-4597-BAC4-3278A2629309}"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BA2A5B-0A5E-4964-B564-D9A5288A6687}" type="slidenum">
              <a:rPr lang="en-US" smtClean="0"/>
              <a:t>‹#›</a:t>
            </a:fld>
            <a:endParaRPr lang="en-US"/>
          </a:p>
        </p:txBody>
      </p:sp>
      <p:sp>
        <p:nvSpPr>
          <p:cNvPr id="6" name="Content Placeholder 7"/>
          <p:cNvSpPr>
            <a:spLocks noGrp="1"/>
          </p:cNvSpPr>
          <p:nvPr>
            <p:ph sz="quarter" idx="15"/>
          </p:nvPr>
        </p:nvSpPr>
        <p:spPr>
          <a:xfrm>
            <a:off x="6212789" y="2296800"/>
            <a:ext cx="5494411" cy="373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Content Placeholder 7"/>
          <p:cNvSpPr>
            <a:spLocks noGrp="1"/>
          </p:cNvSpPr>
          <p:nvPr>
            <p:ph sz="quarter" idx="14"/>
          </p:nvPr>
        </p:nvSpPr>
        <p:spPr>
          <a:xfrm>
            <a:off x="480000" y="2296800"/>
            <a:ext cx="5496000" cy="373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9" name="Text Placeholder 8"/>
          <p:cNvSpPr>
            <a:spLocks noGrp="1"/>
          </p:cNvSpPr>
          <p:nvPr>
            <p:ph type="body" sz="quarter" idx="16"/>
          </p:nvPr>
        </p:nvSpPr>
        <p:spPr>
          <a:xfrm>
            <a:off x="480001" y="1576800"/>
            <a:ext cx="5496000" cy="720000"/>
          </a:xfrm>
        </p:spPr>
        <p:txBody>
          <a:bodyPr bIns="144000" anchor="b" anchorCtr="0"/>
          <a:lstStyle>
            <a:lvl1pPr marL="0" indent="0">
              <a:buFontTx/>
              <a:buNone/>
              <a:defRPr b="1"/>
            </a:lvl1pPr>
            <a:lvl2pPr marL="360362" indent="0">
              <a:buFontTx/>
              <a:buNone/>
              <a:defRPr/>
            </a:lvl2pPr>
            <a:lvl3pPr marL="720725" indent="0">
              <a:buFontTx/>
              <a:buNone/>
              <a:defRPr/>
            </a:lvl3pPr>
            <a:lvl4pPr marL="1073150" indent="0">
              <a:buFontTx/>
              <a:buNone/>
              <a:defRPr/>
            </a:lvl4pPr>
            <a:lvl5pPr marL="1433512" indent="0">
              <a:buFontTx/>
              <a:buNone/>
              <a:defRPr/>
            </a:lvl5pPr>
          </a:lstStyle>
          <a:p>
            <a:pPr lvl="0"/>
            <a:r>
              <a:rPr lang="en-US"/>
              <a:t>Click to edit Master text styles</a:t>
            </a:r>
          </a:p>
        </p:txBody>
      </p:sp>
      <p:sp>
        <p:nvSpPr>
          <p:cNvPr id="10" name="Text Placeholder 8"/>
          <p:cNvSpPr>
            <a:spLocks noGrp="1"/>
          </p:cNvSpPr>
          <p:nvPr>
            <p:ph type="body" sz="quarter" idx="17"/>
          </p:nvPr>
        </p:nvSpPr>
        <p:spPr>
          <a:xfrm>
            <a:off x="6211200" y="1576800"/>
            <a:ext cx="5496000" cy="720000"/>
          </a:xfrm>
        </p:spPr>
        <p:txBody>
          <a:bodyPr bIns="144000" anchor="b" anchorCtr="0"/>
          <a:lstStyle>
            <a:lvl1pPr marL="0" indent="0">
              <a:buFontTx/>
              <a:buNone/>
              <a:defRPr b="1"/>
            </a:lvl1pPr>
            <a:lvl2pPr marL="360362" indent="0">
              <a:buFontTx/>
              <a:buNone/>
              <a:defRPr/>
            </a:lvl2pPr>
            <a:lvl3pPr marL="720725" indent="0">
              <a:buFontTx/>
              <a:buNone/>
              <a:defRPr/>
            </a:lvl3pPr>
            <a:lvl4pPr marL="1073150" indent="0">
              <a:buFontTx/>
              <a:buNone/>
              <a:defRPr/>
            </a:lvl4pPr>
            <a:lvl5pPr marL="1433512" indent="0">
              <a:buFontTx/>
              <a:buNone/>
              <a:defRPr/>
            </a:lvl5pPr>
          </a:lstStyle>
          <a:p>
            <a:pPr lvl="0"/>
            <a:r>
              <a:rPr lang="en-US"/>
              <a:t>Click to edit Master text styles</a:t>
            </a:r>
          </a:p>
        </p:txBody>
      </p:sp>
    </p:spTree>
    <p:extLst>
      <p:ext uri="{BB962C8B-B14F-4D97-AF65-F5344CB8AC3E}">
        <p14:creationId xmlns:p14="http://schemas.microsoft.com/office/powerpoint/2010/main" val="2761540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593B791B-5AA5-4597-BAC4-3278A2629309}"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BA2A5B-0A5E-4964-B564-D9A5288A6687}" type="slidenum">
              <a:rPr lang="en-US" smtClean="0"/>
              <a:t>‹#›</a:t>
            </a:fld>
            <a:endParaRPr lang="en-US"/>
          </a:p>
        </p:txBody>
      </p:sp>
    </p:spTree>
    <p:extLst>
      <p:ext uri="{BB962C8B-B14F-4D97-AF65-F5344CB8AC3E}">
        <p14:creationId xmlns:p14="http://schemas.microsoft.com/office/powerpoint/2010/main" val="3861915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3B791B-5AA5-4597-BAC4-3278A2629309}"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BA2A5B-0A5E-4964-B564-D9A5288A6687}" type="slidenum">
              <a:rPr lang="en-US" smtClean="0"/>
              <a:t>‹#›</a:t>
            </a:fld>
            <a:endParaRPr lang="en-US"/>
          </a:p>
        </p:txBody>
      </p:sp>
    </p:spTree>
    <p:extLst>
      <p:ext uri="{BB962C8B-B14F-4D97-AF65-F5344CB8AC3E}">
        <p14:creationId xmlns:p14="http://schemas.microsoft.com/office/powerpoint/2010/main" val="1398617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00" y="360202"/>
            <a:ext cx="4435200" cy="654998"/>
          </a:xfrm>
        </p:spPr>
        <p:txBody>
          <a:bodyPr bIns="0" anchor="t" anchorCtr="0">
            <a:normAutofit/>
          </a:bodyPr>
          <a:lstStyle>
            <a:lvl1pPr>
              <a:defRPr sz="2000"/>
            </a:lvl1p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593B791B-5AA5-4597-BAC4-3278A2629309}"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BA2A5B-0A5E-4964-B564-D9A5288A6687}" type="slidenum">
              <a:rPr lang="en-US" smtClean="0"/>
              <a:t>‹#›</a:t>
            </a:fld>
            <a:endParaRPr lang="en-US"/>
          </a:p>
        </p:txBody>
      </p:sp>
      <p:sp>
        <p:nvSpPr>
          <p:cNvPr id="6" name="Content Placeholder 7"/>
          <p:cNvSpPr>
            <a:spLocks noGrp="1"/>
          </p:cNvSpPr>
          <p:nvPr>
            <p:ph sz="quarter" idx="15"/>
          </p:nvPr>
        </p:nvSpPr>
        <p:spPr>
          <a:xfrm>
            <a:off x="5150400" y="360202"/>
            <a:ext cx="6556800" cy="5667536"/>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9" name="Text Placeholder 14"/>
          <p:cNvSpPr>
            <a:spLocks noGrp="1"/>
          </p:cNvSpPr>
          <p:nvPr>
            <p:ph type="body" sz="quarter" idx="13"/>
          </p:nvPr>
        </p:nvSpPr>
        <p:spPr>
          <a:xfrm>
            <a:off x="480000" y="1015200"/>
            <a:ext cx="4435200" cy="5013066"/>
          </a:xfrm>
        </p:spPr>
        <p:txBody>
          <a:bodyPr>
            <a:normAutofit/>
          </a:bodyPr>
          <a:lstStyle>
            <a:lvl1pPr marL="0" indent="0">
              <a:buNone/>
              <a:defRPr sz="1400"/>
            </a:lvl1pPr>
            <a:lvl2pPr marL="360362" indent="0">
              <a:buNone/>
              <a:defRPr/>
            </a:lvl2pPr>
            <a:lvl3pPr marL="720725" indent="0">
              <a:buNone/>
              <a:defRPr/>
            </a:lvl3pPr>
            <a:lvl4pPr marL="1073150" indent="0">
              <a:buNone/>
              <a:defRPr/>
            </a:lvl4pPr>
            <a:lvl5pPr marL="1433512" indent="0">
              <a:buNone/>
              <a:defRPr/>
            </a:lvl5pPr>
          </a:lstStyle>
          <a:p>
            <a:pPr lvl="0"/>
            <a:r>
              <a:rPr lang="en-US"/>
              <a:t>Click to edit Master text styles</a:t>
            </a:r>
          </a:p>
        </p:txBody>
      </p:sp>
    </p:spTree>
    <p:extLst>
      <p:ext uri="{BB962C8B-B14F-4D97-AF65-F5344CB8AC3E}">
        <p14:creationId xmlns:p14="http://schemas.microsoft.com/office/powerpoint/2010/main" val="249241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Picture Placeholder 7"/>
          <p:cNvSpPr>
            <a:spLocks noGrp="1"/>
          </p:cNvSpPr>
          <p:nvPr>
            <p:ph type="pic" sz="quarter" idx="16" hasCustomPrompt="1"/>
          </p:nvPr>
        </p:nvSpPr>
        <p:spPr>
          <a:xfrm>
            <a:off x="1927200" y="418501"/>
            <a:ext cx="8337600" cy="4689900"/>
          </a:xfrm>
        </p:spPr>
        <p:txBody>
          <a:bodyPr tIns="432000" anchor="ctr"/>
          <a:lstStyle>
            <a:lvl1pPr marL="0" indent="0" algn="ctr">
              <a:buNone/>
              <a:defRPr/>
            </a:lvl1pPr>
          </a:lstStyle>
          <a:p>
            <a:r>
              <a:rPr lang="da-DK" dirty="0" err="1"/>
              <a:t>Click</a:t>
            </a:r>
            <a:r>
              <a:rPr lang="da-DK" dirty="0"/>
              <a:t> </a:t>
            </a:r>
            <a:r>
              <a:rPr lang="da-DK" dirty="0" err="1"/>
              <a:t>icon</a:t>
            </a:r>
            <a:r>
              <a:rPr lang="da-DK" dirty="0"/>
              <a:t> to </a:t>
            </a:r>
            <a:r>
              <a:rPr lang="da-DK" dirty="0" err="1"/>
              <a:t>insert</a:t>
            </a:r>
            <a:r>
              <a:rPr lang="da-DK" dirty="0"/>
              <a:t> </a:t>
            </a:r>
            <a:r>
              <a:rPr lang="da-DK" dirty="0" err="1"/>
              <a:t>picture</a:t>
            </a:r>
            <a:endParaRPr lang="da-DK" dirty="0"/>
          </a:p>
        </p:txBody>
      </p:sp>
      <p:sp>
        <p:nvSpPr>
          <p:cNvPr id="2" name="Title 1"/>
          <p:cNvSpPr>
            <a:spLocks noGrp="1"/>
          </p:cNvSpPr>
          <p:nvPr>
            <p:ph type="title"/>
          </p:nvPr>
        </p:nvSpPr>
        <p:spPr>
          <a:xfrm>
            <a:off x="1927200" y="5216403"/>
            <a:ext cx="8337600" cy="395999"/>
          </a:xfrm>
        </p:spPr>
        <p:txBody>
          <a:bodyPr>
            <a:normAutofit/>
          </a:bodyPr>
          <a:lstStyle>
            <a:lvl1pPr algn="ctr">
              <a:defRPr sz="2000"/>
            </a:lvl1p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593B791B-5AA5-4597-BAC4-3278A2629309}"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BA2A5B-0A5E-4964-B564-D9A5288A6687}" type="slidenum">
              <a:rPr lang="en-US" smtClean="0"/>
              <a:t>‹#›</a:t>
            </a:fld>
            <a:endParaRPr lang="en-US"/>
          </a:p>
        </p:txBody>
      </p:sp>
      <p:sp>
        <p:nvSpPr>
          <p:cNvPr id="14" name="Text Placeholder 14"/>
          <p:cNvSpPr>
            <a:spLocks noGrp="1"/>
          </p:cNvSpPr>
          <p:nvPr>
            <p:ph type="body" sz="quarter" idx="13"/>
          </p:nvPr>
        </p:nvSpPr>
        <p:spPr>
          <a:xfrm>
            <a:off x="1927200" y="5614603"/>
            <a:ext cx="8337600" cy="418997"/>
          </a:xfrm>
        </p:spPr>
        <p:txBody>
          <a:bodyPr>
            <a:normAutofit/>
          </a:bodyPr>
          <a:lstStyle>
            <a:lvl1pPr marL="0" indent="0" algn="ctr">
              <a:buNone/>
              <a:defRPr sz="1400"/>
            </a:lvl1pPr>
            <a:lvl2pPr marL="360362" indent="0">
              <a:buNone/>
              <a:defRPr/>
            </a:lvl2pPr>
            <a:lvl3pPr marL="720725" indent="0">
              <a:buNone/>
              <a:defRPr/>
            </a:lvl3pPr>
            <a:lvl4pPr marL="1073150" indent="0">
              <a:buNone/>
              <a:defRPr/>
            </a:lvl4pPr>
            <a:lvl5pPr marL="1433512" indent="0">
              <a:buNone/>
              <a:defRPr/>
            </a:lvl5pPr>
          </a:lstStyle>
          <a:p>
            <a:pPr lvl="0"/>
            <a:r>
              <a:rPr lang="en-US"/>
              <a:t>Click to edit Master text styles</a:t>
            </a:r>
          </a:p>
        </p:txBody>
      </p:sp>
    </p:spTree>
    <p:extLst>
      <p:ext uri="{BB962C8B-B14F-4D97-AF65-F5344CB8AC3E}">
        <p14:creationId xmlns:p14="http://schemas.microsoft.com/office/powerpoint/2010/main" val="50526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B13C666B-9252-466E-8E9E-3F53732ACD87}"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8A4B0-100C-4D9A-BBAB-4F6B8C28AD21}" type="slidenum">
              <a:rPr lang="en-US" smtClean="0"/>
              <a:t>‹#›</a:t>
            </a:fld>
            <a:endParaRPr lang="en-US"/>
          </a:p>
        </p:txBody>
      </p:sp>
      <p:sp>
        <p:nvSpPr>
          <p:cNvPr id="6" name="Content Placeholder 7"/>
          <p:cNvSpPr>
            <a:spLocks noGrp="1"/>
          </p:cNvSpPr>
          <p:nvPr>
            <p:ph sz="quarter" idx="15"/>
          </p:nvPr>
        </p:nvSpPr>
        <p:spPr>
          <a:xfrm>
            <a:off x="6212789" y="2296800"/>
            <a:ext cx="5494411" cy="373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Content Placeholder 7"/>
          <p:cNvSpPr>
            <a:spLocks noGrp="1"/>
          </p:cNvSpPr>
          <p:nvPr>
            <p:ph sz="quarter" idx="14"/>
          </p:nvPr>
        </p:nvSpPr>
        <p:spPr>
          <a:xfrm>
            <a:off x="480000" y="2296800"/>
            <a:ext cx="5496000" cy="373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9" name="Text Placeholder 8"/>
          <p:cNvSpPr>
            <a:spLocks noGrp="1"/>
          </p:cNvSpPr>
          <p:nvPr>
            <p:ph type="body" sz="quarter" idx="16"/>
          </p:nvPr>
        </p:nvSpPr>
        <p:spPr>
          <a:xfrm>
            <a:off x="480001" y="1576800"/>
            <a:ext cx="5496000" cy="720000"/>
          </a:xfrm>
        </p:spPr>
        <p:txBody>
          <a:bodyPr bIns="144000" anchor="b" anchorCtr="0"/>
          <a:lstStyle>
            <a:lvl1pPr marL="0" indent="0">
              <a:buFontTx/>
              <a:buNone/>
              <a:defRPr b="1"/>
            </a:lvl1pPr>
            <a:lvl2pPr marL="360362" indent="0">
              <a:buFontTx/>
              <a:buNone/>
              <a:defRPr/>
            </a:lvl2pPr>
            <a:lvl3pPr marL="720725" indent="0">
              <a:buFontTx/>
              <a:buNone/>
              <a:defRPr/>
            </a:lvl3pPr>
            <a:lvl4pPr marL="1073150" indent="0">
              <a:buFontTx/>
              <a:buNone/>
              <a:defRPr/>
            </a:lvl4pPr>
            <a:lvl5pPr marL="1433512" indent="0">
              <a:buFontTx/>
              <a:buNone/>
              <a:defRPr/>
            </a:lvl5pPr>
          </a:lstStyle>
          <a:p>
            <a:pPr lvl="0"/>
            <a:r>
              <a:rPr lang="en-US"/>
              <a:t>Click to edit Master text styles</a:t>
            </a:r>
          </a:p>
        </p:txBody>
      </p:sp>
      <p:sp>
        <p:nvSpPr>
          <p:cNvPr id="10" name="Text Placeholder 8"/>
          <p:cNvSpPr>
            <a:spLocks noGrp="1"/>
          </p:cNvSpPr>
          <p:nvPr>
            <p:ph type="body" sz="quarter" idx="17"/>
          </p:nvPr>
        </p:nvSpPr>
        <p:spPr>
          <a:xfrm>
            <a:off x="6211200" y="1576800"/>
            <a:ext cx="5496000" cy="720000"/>
          </a:xfrm>
        </p:spPr>
        <p:txBody>
          <a:bodyPr bIns="144000" anchor="b" anchorCtr="0"/>
          <a:lstStyle>
            <a:lvl1pPr marL="0" indent="0">
              <a:buFontTx/>
              <a:buNone/>
              <a:defRPr b="1"/>
            </a:lvl1pPr>
            <a:lvl2pPr marL="360362" indent="0">
              <a:buFontTx/>
              <a:buNone/>
              <a:defRPr/>
            </a:lvl2pPr>
            <a:lvl3pPr marL="720725" indent="0">
              <a:buFontTx/>
              <a:buNone/>
              <a:defRPr/>
            </a:lvl3pPr>
            <a:lvl4pPr marL="1073150" indent="0">
              <a:buFontTx/>
              <a:buNone/>
              <a:defRPr/>
            </a:lvl4pPr>
            <a:lvl5pPr marL="1433512" indent="0">
              <a:buFontTx/>
              <a:buNone/>
              <a:defRPr/>
            </a:lvl5pPr>
          </a:lstStyle>
          <a:p>
            <a:pPr lvl="0"/>
            <a:r>
              <a:rPr lang="en-US"/>
              <a:t>Click to edit Master text styles</a:t>
            </a:r>
          </a:p>
        </p:txBody>
      </p:sp>
    </p:spTree>
    <p:extLst>
      <p:ext uri="{BB962C8B-B14F-4D97-AF65-F5344CB8AC3E}">
        <p14:creationId xmlns:p14="http://schemas.microsoft.com/office/powerpoint/2010/main" val="2399595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B13C666B-9252-466E-8E9E-3F53732ACD87}"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8A4B0-100C-4D9A-BBAB-4F6B8C28AD21}" type="slidenum">
              <a:rPr lang="en-US" smtClean="0"/>
              <a:t>‹#›</a:t>
            </a:fld>
            <a:endParaRPr lang="en-US"/>
          </a:p>
        </p:txBody>
      </p:sp>
    </p:spTree>
    <p:extLst>
      <p:ext uri="{BB962C8B-B14F-4D97-AF65-F5344CB8AC3E}">
        <p14:creationId xmlns:p14="http://schemas.microsoft.com/office/powerpoint/2010/main" val="84979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3C666B-9252-466E-8E9E-3F53732ACD87}"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8A4B0-100C-4D9A-BBAB-4F6B8C28AD21}" type="slidenum">
              <a:rPr lang="en-US" smtClean="0"/>
              <a:t>‹#›</a:t>
            </a:fld>
            <a:endParaRPr lang="en-US"/>
          </a:p>
        </p:txBody>
      </p:sp>
    </p:spTree>
    <p:extLst>
      <p:ext uri="{BB962C8B-B14F-4D97-AF65-F5344CB8AC3E}">
        <p14:creationId xmlns:p14="http://schemas.microsoft.com/office/powerpoint/2010/main" val="235073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00" y="360202"/>
            <a:ext cx="4435200" cy="654998"/>
          </a:xfrm>
        </p:spPr>
        <p:txBody>
          <a:bodyPr bIns="0" anchor="t" anchorCtr="0">
            <a:normAutofit/>
          </a:bodyPr>
          <a:lstStyle>
            <a:lvl1pPr>
              <a:defRPr sz="2000"/>
            </a:lvl1p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B13C666B-9252-466E-8E9E-3F53732ACD87}"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8A4B0-100C-4D9A-BBAB-4F6B8C28AD21}" type="slidenum">
              <a:rPr lang="en-US" smtClean="0"/>
              <a:t>‹#›</a:t>
            </a:fld>
            <a:endParaRPr lang="en-US"/>
          </a:p>
        </p:txBody>
      </p:sp>
      <p:sp>
        <p:nvSpPr>
          <p:cNvPr id="6" name="Content Placeholder 7"/>
          <p:cNvSpPr>
            <a:spLocks noGrp="1"/>
          </p:cNvSpPr>
          <p:nvPr>
            <p:ph sz="quarter" idx="15"/>
          </p:nvPr>
        </p:nvSpPr>
        <p:spPr>
          <a:xfrm>
            <a:off x="5150400" y="360202"/>
            <a:ext cx="6556800" cy="5667536"/>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9" name="Text Placeholder 14"/>
          <p:cNvSpPr>
            <a:spLocks noGrp="1"/>
          </p:cNvSpPr>
          <p:nvPr>
            <p:ph type="body" sz="quarter" idx="13"/>
          </p:nvPr>
        </p:nvSpPr>
        <p:spPr>
          <a:xfrm>
            <a:off x="480000" y="1015200"/>
            <a:ext cx="4435200" cy="5013066"/>
          </a:xfrm>
        </p:spPr>
        <p:txBody>
          <a:bodyPr>
            <a:normAutofit/>
          </a:bodyPr>
          <a:lstStyle>
            <a:lvl1pPr marL="0" indent="0">
              <a:buNone/>
              <a:defRPr sz="1400"/>
            </a:lvl1pPr>
            <a:lvl2pPr marL="360362" indent="0">
              <a:buNone/>
              <a:defRPr/>
            </a:lvl2pPr>
            <a:lvl3pPr marL="720725" indent="0">
              <a:buNone/>
              <a:defRPr/>
            </a:lvl3pPr>
            <a:lvl4pPr marL="1073150" indent="0">
              <a:buNone/>
              <a:defRPr/>
            </a:lvl4pPr>
            <a:lvl5pPr marL="1433512" indent="0">
              <a:buNone/>
              <a:defRPr/>
            </a:lvl5pPr>
          </a:lstStyle>
          <a:p>
            <a:pPr lvl="0"/>
            <a:r>
              <a:rPr lang="en-US"/>
              <a:t>Click to edit Master text styles</a:t>
            </a:r>
          </a:p>
        </p:txBody>
      </p:sp>
    </p:spTree>
    <p:extLst>
      <p:ext uri="{BB962C8B-B14F-4D97-AF65-F5344CB8AC3E}">
        <p14:creationId xmlns:p14="http://schemas.microsoft.com/office/powerpoint/2010/main" val="284785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Picture Placeholder 7"/>
          <p:cNvSpPr>
            <a:spLocks noGrp="1"/>
          </p:cNvSpPr>
          <p:nvPr>
            <p:ph type="pic" sz="quarter" idx="16" hasCustomPrompt="1"/>
          </p:nvPr>
        </p:nvSpPr>
        <p:spPr>
          <a:xfrm>
            <a:off x="1927200" y="418501"/>
            <a:ext cx="8337600" cy="4689900"/>
          </a:xfrm>
        </p:spPr>
        <p:txBody>
          <a:bodyPr tIns="432000" anchor="ctr"/>
          <a:lstStyle>
            <a:lvl1pPr marL="0" indent="0" algn="ctr">
              <a:buNone/>
              <a:defRPr/>
            </a:lvl1pPr>
          </a:lstStyle>
          <a:p>
            <a:r>
              <a:rPr lang="da-DK" dirty="0" err="1"/>
              <a:t>Click</a:t>
            </a:r>
            <a:r>
              <a:rPr lang="da-DK" dirty="0"/>
              <a:t> </a:t>
            </a:r>
            <a:r>
              <a:rPr lang="da-DK" dirty="0" err="1"/>
              <a:t>icon</a:t>
            </a:r>
            <a:r>
              <a:rPr lang="da-DK" dirty="0"/>
              <a:t> to </a:t>
            </a:r>
            <a:r>
              <a:rPr lang="da-DK" dirty="0" err="1"/>
              <a:t>insert</a:t>
            </a:r>
            <a:r>
              <a:rPr lang="da-DK" dirty="0"/>
              <a:t> </a:t>
            </a:r>
            <a:r>
              <a:rPr lang="da-DK" dirty="0" err="1"/>
              <a:t>picture</a:t>
            </a:r>
            <a:endParaRPr lang="da-DK" dirty="0"/>
          </a:p>
        </p:txBody>
      </p:sp>
      <p:sp>
        <p:nvSpPr>
          <p:cNvPr id="2" name="Title 1"/>
          <p:cNvSpPr>
            <a:spLocks noGrp="1"/>
          </p:cNvSpPr>
          <p:nvPr>
            <p:ph type="title"/>
          </p:nvPr>
        </p:nvSpPr>
        <p:spPr>
          <a:xfrm>
            <a:off x="1927200" y="5216403"/>
            <a:ext cx="8337600" cy="395999"/>
          </a:xfrm>
        </p:spPr>
        <p:txBody>
          <a:bodyPr>
            <a:normAutofit/>
          </a:bodyPr>
          <a:lstStyle>
            <a:lvl1pPr algn="ctr">
              <a:defRPr sz="2000"/>
            </a:lvl1pPr>
          </a:lstStyle>
          <a:p>
            <a:r>
              <a:rPr lang="en-US"/>
              <a:t>Click to edit Master title style</a:t>
            </a:r>
            <a:endParaRPr lang="da-DK" dirty="0"/>
          </a:p>
        </p:txBody>
      </p:sp>
      <p:sp>
        <p:nvSpPr>
          <p:cNvPr id="3" name="Date Placeholder 2"/>
          <p:cNvSpPr>
            <a:spLocks noGrp="1"/>
          </p:cNvSpPr>
          <p:nvPr>
            <p:ph type="dt" sz="half" idx="10"/>
          </p:nvPr>
        </p:nvSpPr>
        <p:spPr/>
        <p:txBody>
          <a:bodyPr/>
          <a:lstStyle/>
          <a:p>
            <a:fld id="{B13C666B-9252-466E-8E9E-3F53732ACD87}" type="datetimeFigureOut">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8A4B0-100C-4D9A-BBAB-4F6B8C28AD21}" type="slidenum">
              <a:rPr lang="en-US" smtClean="0"/>
              <a:t>‹#›</a:t>
            </a:fld>
            <a:endParaRPr lang="en-US"/>
          </a:p>
        </p:txBody>
      </p:sp>
      <p:sp>
        <p:nvSpPr>
          <p:cNvPr id="14" name="Text Placeholder 14"/>
          <p:cNvSpPr>
            <a:spLocks noGrp="1"/>
          </p:cNvSpPr>
          <p:nvPr>
            <p:ph type="body" sz="quarter" idx="13"/>
          </p:nvPr>
        </p:nvSpPr>
        <p:spPr>
          <a:xfrm>
            <a:off x="1927200" y="5614603"/>
            <a:ext cx="8337600" cy="418997"/>
          </a:xfrm>
        </p:spPr>
        <p:txBody>
          <a:bodyPr>
            <a:normAutofit/>
          </a:bodyPr>
          <a:lstStyle>
            <a:lvl1pPr marL="0" indent="0" algn="ctr">
              <a:buNone/>
              <a:defRPr sz="1400"/>
            </a:lvl1pPr>
            <a:lvl2pPr marL="360362" indent="0">
              <a:buNone/>
              <a:defRPr/>
            </a:lvl2pPr>
            <a:lvl3pPr marL="720725" indent="0">
              <a:buNone/>
              <a:defRPr/>
            </a:lvl3pPr>
            <a:lvl4pPr marL="1073150" indent="0">
              <a:buNone/>
              <a:defRPr/>
            </a:lvl4pPr>
            <a:lvl5pPr marL="1433512" indent="0">
              <a:buNone/>
              <a:defRPr/>
            </a:lvl5pPr>
          </a:lstStyle>
          <a:p>
            <a:pPr lvl="0"/>
            <a:r>
              <a:rPr lang="en-US"/>
              <a:t>Click to edit Master text styles</a:t>
            </a:r>
          </a:p>
        </p:txBody>
      </p:sp>
    </p:spTree>
    <p:extLst>
      <p:ext uri="{BB962C8B-B14F-4D97-AF65-F5344CB8AC3E}">
        <p14:creationId xmlns:p14="http://schemas.microsoft.com/office/powerpoint/2010/main" val="95928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1.png"/><Relationship Id="rId5" Type="http://schemas.openxmlformats.org/officeDocument/2006/relationships/slideLayout" Target="../slideLayouts/slideLayout31.xml"/><Relationship Id="rId10" Type="http://schemas.openxmlformats.org/officeDocument/2006/relationships/theme" Target="../theme/theme4.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png"/><Relationship Id="rId5" Type="http://schemas.openxmlformats.org/officeDocument/2006/relationships/slideLayout" Target="../slideLayouts/slideLayout40.xml"/><Relationship Id="rId10" Type="http://schemas.openxmlformats.org/officeDocument/2006/relationships/theme" Target="../theme/theme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0400" y="6400801"/>
            <a:ext cx="11838456" cy="359665"/>
          </a:xfrm>
          <a:prstGeom prst="rect">
            <a:avLst/>
          </a:prstGeom>
        </p:spPr>
      </p:pic>
      <p:sp>
        <p:nvSpPr>
          <p:cNvPr id="9" name="Title Placeholder 8"/>
          <p:cNvSpPr>
            <a:spLocks noGrp="1"/>
          </p:cNvSpPr>
          <p:nvPr>
            <p:ph type="title"/>
          </p:nvPr>
        </p:nvSpPr>
        <p:spPr>
          <a:xfrm>
            <a:off x="480000" y="360202"/>
            <a:ext cx="11227200" cy="1072598"/>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10" name="Text Placeholder 9"/>
          <p:cNvSpPr>
            <a:spLocks noGrp="1"/>
          </p:cNvSpPr>
          <p:nvPr>
            <p:ph type="body" idx="1"/>
          </p:nvPr>
        </p:nvSpPr>
        <p:spPr>
          <a:xfrm>
            <a:off x="480000" y="1576800"/>
            <a:ext cx="11227200" cy="445146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Date Placeholder 10"/>
          <p:cNvSpPr>
            <a:spLocks noGrp="1"/>
          </p:cNvSpPr>
          <p:nvPr>
            <p:ph type="dt" sz="half" idx="2"/>
          </p:nvPr>
        </p:nvSpPr>
        <p:spPr>
          <a:xfrm>
            <a:off x="331200" y="6105601"/>
            <a:ext cx="1185600" cy="365125"/>
          </a:xfrm>
          <a:prstGeom prst="rect">
            <a:avLst/>
          </a:prstGeom>
        </p:spPr>
        <p:txBody>
          <a:bodyPr vert="horz" lIns="91440" tIns="45720" rIns="91440" bIns="45720" rtlCol="0" anchor="ctr"/>
          <a:lstStyle>
            <a:lvl1pPr algn="l">
              <a:defRPr sz="1100">
                <a:solidFill>
                  <a:srgbClr val="C0C0C0"/>
                </a:solidFill>
              </a:defRPr>
            </a:lvl1pPr>
          </a:lstStyle>
          <a:p>
            <a:fld id="{B13C666B-9252-466E-8E9E-3F53732ACD87}" type="datetimeFigureOut">
              <a:rPr lang="en-US" smtClean="0"/>
              <a:t>12/12/2019</a:t>
            </a:fld>
            <a:endParaRPr lang="en-US"/>
          </a:p>
        </p:txBody>
      </p:sp>
      <p:sp>
        <p:nvSpPr>
          <p:cNvPr id="12" name="Footer Placeholder 11"/>
          <p:cNvSpPr>
            <a:spLocks noGrp="1"/>
          </p:cNvSpPr>
          <p:nvPr>
            <p:ph type="ftr" sz="quarter" idx="3"/>
          </p:nvPr>
        </p:nvSpPr>
        <p:spPr>
          <a:xfrm>
            <a:off x="1689600" y="6152400"/>
            <a:ext cx="9360000" cy="262800"/>
          </a:xfrm>
          <a:prstGeom prst="rect">
            <a:avLst/>
          </a:prstGeom>
          <a:noFill/>
        </p:spPr>
        <p:txBody>
          <a:bodyPr vert="horz" lIns="91440" tIns="45720" rIns="91440" bIns="45720" rtlCol="0" anchor="b" anchorCtr="0">
            <a:spAutoFit/>
          </a:bodyPr>
          <a:lstStyle>
            <a:lvl1pPr algn="ctr">
              <a:defRPr sz="1100">
                <a:solidFill>
                  <a:srgbClr val="C0C0C0"/>
                </a:solidFill>
              </a:defRPr>
            </a:lvl1pPr>
          </a:lstStyle>
          <a:p>
            <a:endParaRPr lang="en-US"/>
          </a:p>
        </p:txBody>
      </p:sp>
      <p:sp>
        <p:nvSpPr>
          <p:cNvPr id="13" name="Slide Number Placeholder 12"/>
          <p:cNvSpPr>
            <a:spLocks noGrp="1"/>
          </p:cNvSpPr>
          <p:nvPr>
            <p:ph type="sldNum" sz="quarter" idx="4"/>
          </p:nvPr>
        </p:nvSpPr>
        <p:spPr>
          <a:xfrm>
            <a:off x="11251200" y="6105601"/>
            <a:ext cx="801600" cy="365125"/>
          </a:xfrm>
          <a:prstGeom prst="rect">
            <a:avLst/>
          </a:prstGeom>
        </p:spPr>
        <p:txBody>
          <a:bodyPr vert="horz" lIns="91440" tIns="45720" rIns="91440" bIns="45720" rtlCol="0" anchor="ctr"/>
          <a:lstStyle>
            <a:lvl1pPr algn="r">
              <a:defRPr sz="1100">
                <a:solidFill>
                  <a:srgbClr val="C0C0C0"/>
                </a:solidFill>
              </a:defRPr>
            </a:lvl1pPr>
          </a:lstStyle>
          <a:p>
            <a:fld id="{B588A4B0-100C-4D9A-BBAB-4F6B8C28AD21}" type="slidenum">
              <a:rPr lang="en-US" smtClean="0"/>
              <a:t>‹#›</a:t>
            </a:fld>
            <a:endParaRPr lang="en-US"/>
          </a:p>
        </p:txBody>
      </p:sp>
    </p:spTree>
    <p:extLst>
      <p:ext uri="{BB962C8B-B14F-4D97-AF65-F5344CB8AC3E}">
        <p14:creationId xmlns:p14="http://schemas.microsoft.com/office/powerpoint/2010/main" val="232853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8" r:id="rId10"/>
    <p:sldLayoutId id="2147483710" r:id="rId11"/>
  </p:sldLayoutIdLst>
  <p:txStyles>
    <p:titleStyle>
      <a:lvl1pPr algn="l" defTabSz="914400" rtl="0" eaLnBrk="1" latinLnBrk="0" hangingPunct="1">
        <a:spcBef>
          <a:spcPct val="0"/>
        </a:spcBef>
        <a:buNone/>
        <a:defRPr sz="3900" b="1" kern="1200">
          <a:solidFill>
            <a:srgbClr val="11497B"/>
          </a:solidFill>
          <a:latin typeface="+mj-lt"/>
          <a:ea typeface="+mj-ea"/>
          <a:cs typeface="+mj-cs"/>
        </a:defRPr>
      </a:lvl1pPr>
    </p:titleStyle>
    <p:bodyStyle>
      <a:lvl1pPr marL="179388" indent="-179388" algn="l" defTabSz="914400" rtl="0" eaLnBrk="1" latinLnBrk="0" hangingPunct="1">
        <a:spcBef>
          <a:spcPct val="20000"/>
        </a:spcBef>
        <a:buFont typeface="Arial" pitchFamily="34" charset="0"/>
        <a:buChar char="•"/>
        <a:defRPr sz="2100" kern="1200">
          <a:solidFill>
            <a:srgbClr val="000000"/>
          </a:solidFill>
          <a:latin typeface="+mn-lt"/>
          <a:ea typeface="+mn-ea"/>
          <a:cs typeface="+mn-cs"/>
        </a:defRPr>
      </a:lvl1pPr>
      <a:lvl2pPr marL="539750" indent="-179388" algn="l" defTabSz="914400" rtl="0" eaLnBrk="1" latinLnBrk="0" hangingPunct="1">
        <a:spcBef>
          <a:spcPct val="20000"/>
        </a:spcBef>
        <a:buFont typeface="Arial" pitchFamily="34" charset="0"/>
        <a:buChar char="•"/>
        <a:defRPr sz="2100" kern="1200">
          <a:solidFill>
            <a:srgbClr val="000000"/>
          </a:solidFill>
          <a:latin typeface="+mn-lt"/>
          <a:ea typeface="+mn-ea"/>
          <a:cs typeface="+mn-cs"/>
        </a:defRPr>
      </a:lvl2pPr>
      <a:lvl3pPr marL="900113" indent="-179388" algn="l" defTabSz="914400" rtl="0" eaLnBrk="1" latinLnBrk="0" hangingPunct="1">
        <a:spcBef>
          <a:spcPct val="20000"/>
        </a:spcBef>
        <a:buFont typeface="Arial" pitchFamily="34" charset="0"/>
        <a:buChar char="•"/>
        <a:defRPr sz="2100" kern="1200">
          <a:solidFill>
            <a:srgbClr val="000000"/>
          </a:solidFill>
          <a:latin typeface="+mn-lt"/>
          <a:ea typeface="+mn-ea"/>
          <a:cs typeface="+mn-cs"/>
        </a:defRPr>
      </a:lvl3pPr>
      <a:lvl4pPr marL="1252538" indent="-179388" algn="l" defTabSz="914400" rtl="0" eaLnBrk="1" latinLnBrk="0" hangingPunct="1">
        <a:spcBef>
          <a:spcPct val="20000"/>
        </a:spcBef>
        <a:buFont typeface="Arial" pitchFamily="34" charset="0"/>
        <a:buChar char="•"/>
        <a:defRPr sz="2100" kern="1200">
          <a:solidFill>
            <a:srgbClr val="000000"/>
          </a:solidFill>
          <a:latin typeface="+mn-lt"/>
          <a:ea typeface="+mn-ea"/>
          <a:cs typeface="+mn-cs"/>
        </a:defRPr>
      </a:lvl4pPr>
      <a:lvl5pPr marL="1612900" indent="-179388" algn="l" defTabSz="914400" rtl="0" eaLnBrk="1" latinLnBrk="0" hangingPunct="1">
        <a:spcBef>
          <a:spcPct val="20000"/>
        </a:spcBef>
        <a:buFont typeface="Arial" pitchFamily="34" charset="0"/>
        <a:buChar char="•"/>
        <a:defRPr sz="21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0400" y="6400801"/>
            <a:ext cx="11838456" cy="359665"/>
          </a:xfrm>
          <a:prstGeom prst="rect">
            <a:avLst/>
          </a:prstGeom>
        </p:spPr>
      </p:pic>
      <p:sp>
        <p:nvSpPr>
          <p:cNvPr id="9" name="Title Placeholder 8"/>
          <p:cNvSpPr>
            <a:spLocks noGrp="1"/>
          </p:cNvSpPr>
          <p:nvPr>
            <p:ph type="title"/>
          </p:nvPr>
        </p:nvSpPr>
        <p:spPr>
          <a:xfrm>
            <a:off x="480000" y="360202"/>
            <a:ext cx="11227200" cy="1072598"/>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10" name="Text Placeholder 9"/>
          <p:cNvSpPr>
            <a:spLocks noGrp="1"/>
          </p:cNvSpPr>
          <p:nvPr>
            <p:ph type="body" idx="1"/>
          </p:nvPr>
        </p:nvSpPr>
        <p:spPr>
          <a:xfrm>
            <a:off x="480000" y="1576800"/>
            <a:ext cx="11227200" cy="445146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Date Placeholder 10"/>
          <p:cNvSpPr>
            <a:spLocks noGrp="1"/>
          </p:cNvSpPr>
          <p:nvPr>
            <p:ph type="dt" sz="half" idx="2"/>
          </p:nvPr>
        </p:nvSpPr>
        <p:spPr>
          <a:xfrm>
            <a:off x="331200" y="6105601"/>
            <a:ext cx="1185600" cy="365125"/>
          </a:xfrm>
          <a:prstGeom prst="rect">
            <a:avLst/>
          </a:prstGeom>
        </p:spPr>
        <p:txBody>
          <a:bodyPr vert="horz" lIns="91440" tIns="45720" rIns="91440" bIns="45720" rtlCol="0" anchor="ctr"/>
          <a:lstStyle>
            <a:lvl1pPr algn="l">
              <a:defRPr sz="1100">
                <a:solidFill>
                  <a:srgbClr val="C0C0C0"/>
                </a:solidFill>
                <a:latin typeface="Calibri" panose="020F0502020204030204" pitchFamily="34" charset="0"/>
              </a:defRPr>
            </a:lvl1pPr>
          </a:lstStyle>
          <a:p>
            <a:r>
              <a:rPr lang="da-DK" dirty="0"/>
              <a:t>26-11-2013</a:t>
            </a:r>
            <a:endParaRPr lang="en-GB" dirty="0"/>
          </a:p>
        </p:txBody>
      </p:sp>
      <p:sp>
        <p:nvSpPr>
          <p:cNvPr id="12" name="Footer Placeholder 11"/>
          <p:cNvSpPr>
            <a:spLocks noGrp="1"/>
          </p:cNvSpPr>
          <p:nvPr>
            <p:ph type="ftr" sz="quarter" idx="3"/>
          </p:nvPr>
        </p:nvSpPr>
        <p:spPr>
          <a:xfrm>
            <a:off x="1689600" y="6152400"/>
            <a:ext cx="9360000" cy="262800"/>
          </a:xfrm>
          <a:prstGeom prst="rect">
            <a:avLst/>
          </a:prstGeom>
          <a:noFill/>
        </p:spPr>
        <p:txBody>
          <a:bodyPr vert="horz" lIns="91440" tIns="45720" rIns="91440" bIns="45720" rtlCol="0" anchor="b" anchorCtr="0">
            <a:spAutoFit/>
          </a:bodyPr>
          <a:lstStyle>
            <a:lvl1pPr algn="ctr">
              <a:defRPr sz="1100">
                <a:solidFill>
                  <a:srgbClr val="C0C0C0"/>
                </a:solidFill>
                <a:latin typeface="Calibri" panose="020F0502020204030204" pitchFamily="34" charset="0"/>
              </a:defRPr>
            </a:lvl1pPr>
          </a:lstStyle>
          <a:p>
            <a:endParaRPr lang="en-GB" dirty="0"/>
          </a:p>
        </p:txBody>
      </p:sp>
      <p:sp>
        <p:nvSpPr>
          <p:cNvPr id="13" name="Slide Number Placeholder 12"/>
          <p:cNvSpPr>
            <a:spLocks noGrp="1"/>
          </p:cNvSpPr>
          <p:nvPr>
            <p:ph type="sldNum" sz="quarter" idx="4"/>
          </p:nvPr>
        </p:nvSpPr>
        <p:spPr>
          <a:xfrm>
            <a:off x="11251200" y="6105601"/>
            <a:ext cx="801600" cy="365125"/>
          </a:xfrm>
          <a:prstGeom prst="rect">
            <a:avLst/>
          </a:prstGeom>
        </p:spPr>
        <p:txBody>
          <a:bodyPr vert="horz" lIns="91440" tIns="45720" rIns="91440" bIns="45720" rtlCol="0" anchor="ctr"/>
          <a:lstStyle>
            <a:lvl1pPr algn="r">
              <a:defRPr sz="1100">
                <a:solidFill>
                  <a:srgbClr val="C0C0C0"/>
                </a:solidFill>
                <a:latin typeface="Calibri" panose="020F0502020204030204" pitchFamily="34" charset="0"/>
              </a:defRPr>
            </a:lvl1pPr>
          </a:lstStyle>
          <a:p>
            <a:fld id="{CBCF9B5F-7303-487F-84C3-25EFE368C5C8}" type="slidenum">
              <a:rPr lang="en-GB" smtClean="0"/>
              <a:pPr/>
              <a:t>‹#›</a:t>
            </a:fld>
            <a:endParaRPr lang="en-GB" dirty="0"/>
          </a:p>
        </p:txBody>
      </p:sp>
    </p:spTree>
    <p:extLst>
      <p:ext uri="{BB962C8B-B14F-4D97-AF65-F5344CB8AC3E}">
        <p14:creationId xmlns:p14="http://schemas.microsoft.com/office/powerpoint/2010/main" val="6102173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spcBef>
          <a:spcPct val="0"/>
        </a:spcBef>
        <a:buNone/>
        <a:defRPr sz="3900" b="1" kern="1200">
          <a:solidFill>
            <a:srgbClr val="11497B"/>
          </a:solidFill>
          <a:latin typeface="Calibri" panose="020F0502020204030204" pitchFamily="34" charset="0"/>
          <a:ea typeface="+mj-ea"/>
          <a:cs typeface="Calibri" panose="020F0502020204030204" pitchFamily="34" charset="0"/>
        </a:defRPr>
      </a:lvl1pPr>
    </p:titleStyle>
    <p:bodyStyle>
      <a:lvl1pPr marL="179388"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Calibri" panose="020F0502020204030204" pitchFamily="34" charset="0"/>
        </a:defRPr>
      </a:lvl1pPr>
      <a:lvl2pPr marL="539750"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Calibri" panose="020F0502020204030204" pitchFamily="34" charset="0"/>
        </a:defRPr>
      </a:lvl2pPr>
      <a:lvl3pPr marL="900113"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Calibri" panose="020F0502020204030204" pitchFamily="34" charset="0"/>
        </a:defRPr>
      </a:lvl3pPr>
      <a:lvl4pPr marL="1252538"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Calibri" panose="020F0502020204030204" pitchFamily="34" charset="0"/>
        </a:defRPr>
      </a:lvl4pPr>
      <a:lvl5pPr marL="1612900"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000" y="5799600"/>
            <a:ext cx="11711480" cy="896038"/>
          </a:xfrm>
          <a:prstGeom prst="rect">
            <a:avLst/>
          </a:prstGeom>
        </p:spPr>
      </p:pic>
      <p:sp>
        <p:nvSpPr>
          <p:cNvPr id="9" name="Title Placeholder 8"/>
          <p:cNvSpPr>
            <a:spLocks noGrp="1"/>
          </p:cNvSpPr>
          <p:nvPr>
            <p:ph type="title"/>
          </p:nvPr>
        </p:nvSpPr>
        <p:spPr>
          <a:xfrm>
            <a:off x="480000" y="1629002"/>
            <a:ext cx="11227200" cy="811798"/>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10" name="Text Placeholder 9"/>
          <p:cNvSpPr>
            <a:spLocks noGrp="1"/>
          </p:cNvSpPr>
          <p:nvPr>
            <p:ph type="body" idx="1"/>
          </p:nvPr>
        </p:nvSpPr>
        <p:spPr>
          <a:xfrm>
            <a:off x="480000" y="2565400"/>
            <a:ext cx="11227200" cy="286166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Date Placeholder 10"/>
          <p:cNvSpPr>
            <a:spLocks noGrp="1"/>
          </p:cNvSpPr>
          <p:nvPr>
            <p:ph type="dt" sz="half" idx="2"/>
          </p:nvPr>
        </p:nvSpPr>
        <p:spPr>
          <a:xfrm>
            <a:off x="590400" y="5500801"/>
            <a:ext cx="1185600" cy="365125"/>
          </a:xfrm>
          <a:prstGeom prst="rect">
            <a:avLst/>
          </a:prstGeom>
        </p:spPr>
        <p:txBody>
          <a:bodyPr vert="horz" lIns="91440" tIns="45720" rIns="91440" bIns="45720" rtlCol="0" anchor="ctr"/>
          <a:lstStyle>
            <a:lvl1pPr algn="l">
              <a:defRPr sz="1100">
                <a:solidFill>
                  <a:srgbClr val="C0C0C0"/>
                </a:solidFill>
                <a:latin typeface="Calibri" panose="020F0502020204030204" pitchFamily="34" charset="0"/>
              </a:defRPr>
            </a:lvl1pPr>
          </a:lstStyle>
          <a:p>
            <a:r>
              <a:rPr lang="da-DK" dirty="0"/>
              <a:t>26-11-2013</a:t>
            </a:r>
            <a:endParaRPr lang="en-GB" dirty="0"/>
          </a:p>
        </p:txBody>
      </p:sp>
      <p:sp>
        <p:nvSpPr>
          <p:cNvPr id="12" name="Footer Placeholder 11"/>
          <p:cNvSpPr>
            <a:spLocks noGrp="1"/>
          </p:cNvSpPr>
          <p:nvPr>
            <p:ph type="ftr" sz="quarter" idx="3"/>
          </p:nvPr>
        </p:nvSpPr>
        <p:spPr>
          <a:xfrm>
            <a:off x="1968000" y="5551200"/>
            <a:ext cx="9081600" cy="262800"/>
          </a:xfrm>
          <a:prstGeom prst="rect">
            <a:avLst/>
          </a:prstGeom>
          <a:noFill/>
        </p:spPr>
        <p:txBody>
          <a:bodyPr vert="horz" lIns="91440" tIns="45720" rIns="91440" bIns="45720" rtlCol="0" anchor="b" anchorCtr="0">
            <a:spAutoFit/>
          </a:bodyPr>
          <a:lstStyle>
            <a:lvl1pPr algn="ctr">
              <a:defRPr sz="1100">
                <a:solidFill>
                  <a:srgbClr val="C0C0C0"/>
                </a:solidFill>
                <a:latin typeface="Calibri" panose="020F0502020204030204" pitchFamily="34" charset="0"/>
              </a:defRPr>
            </a:lvl1pPr>
          </a:lstStyle>
          <a:p>
            <a:endParaRPr lang="en-GB" dirty="0"/>
          </a:p>
        </p:txBody>
      </p:sp>
      <p:sp>
        <p:nvSpPr>
          <p:cNvPr id="13" name="Slide Number Placeholder 12"/>
          <p:cNvSpPr>
            <a:spLocks noGrp="1"/>
          </p:cNvSpPr>
          <p:nvPr>
            <p:ph type="sldNum" sz="quarter" idx="4"/>
          </p:nvPr>
        </p:nvSpPr>
        <p:spPr>
          <a:xfrm>
            <a:off x="11251200" y="5500801"/>
            <a:ext cx="801600" cy="365125"/>
          </a:xfrm>
          <a:prstGeom prst="rect">
            <a:avLst/>
          </a:prstGeom>
        </p:spPr>
        <p:txBody>
          <a:bodyPr vert="horz" lIns="91440" tIns="45720" rIns="91440" bIns="45720" rtlCol="0" anchor="ctr"/>
          <a:lstStyle>
            <a:lvl1pPr algn="r">
              <a:defRPr sz="1100">
                <a:solidFill>
                  <a:srgbClr val="C0C0C0"/>
                </a:solidFill>
                <a:latin typeface="Calibri" panose="020F0502020204030204" pitchFamily="34" charset="0"/>
              </a:defRPr>
            </a:lvl1pPr>
          </a:lstStyle>
          <a:p>
            <a:fld id="{CBCF9B5F-7303-487F-84C3-25EFE368C5C8}" type="slidenum">
              <a:rPr lang="en-GB" smtClean="0"/>
              <a:pPr/>
              <a:t>‹#›</a:t>
            </a:fld>
            <a:endParaRPr lang="en-GB" dirty="0"/>
          </a:p>
        </p:txBody>
      </p:sp>
    </p:spTree>
    <p:extLst>
      <p:ext uri="{BB962C8B-B14F-4D97-AF65-F5344CB8AC3E}">
        <p14:creationId xmlns:p14="http://schemas.microsoft.com/office/powerpoint/2010/main" val="34801412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sldNum="0" hdr="0" ftr="0" dt="0"/>
  <p:txStyles>
    <p:titleStyle>
      <a:lvl1pPr algn="l" defTabSz="914400" rtl="0" eaLnBrk="1" latinLnBrk="0" hangingPunct="1">
        <a:spcBef>
          <a:spcPct val="0"/>
        </a:spcBef>
        <a:buNone/>
        <a:defRPr sz="4100" b="1" kern="1200">
          <a:solidFill>
            <a:srgbClr val="11497B"/>
          </a:solidFill>
          <a:latin typeface="Calibri" panose="020F0502020204030204" pitchFamily="34" charset="0"/>
          <a:ea typeface="+mj-ea"/>
          <a:cs typeface="Calibri" panose="020F0502020204030204" pitchFamily="34" charset="0"/>
        </a:defRPr>
      </a:lvl1pPr>
    </p:titleStyle>
    <p:bodyStyle>
      <a:lvl1pPr marL="179388"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Calibri" panose="020F0502020204030204" pitchFamily="34" charset="0"/>
        </a:defRPr>
      </a:lvl1pPr>
      <a:lvl2pPr marL="539750"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Calibri" panose="020F0502020204030204" pitchFamily="34" charset="0"/>
        </a:defRPr>
      </a:lvl2pPr>
      <a:lvl3pPr marL="900113"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Calibri" panose="020F0502020204030204" pitchFamily="34" charset="0"/>
        </a:defRPr>
      </a:lvl3pPr>
      <a:lvl4pPr marL="1252538"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Calibri" panose="020F0502020204030204" pitchFamily="34" charset="0"/>
        </a:defRPr>
      </a:lvl4pPr>
      <a:lvl5pPr marL="1612900"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0400" y="6400801"/>
            <a:ext cx="11838456" cy="359665"/>
          </a:xfrm>
          <a:prstGeom prst="rect">
            <a:avLst/>
          </a:prstGeom>
        </p:spPr>
      </p:pic>
      <p:sp>
        <p:nvSpPr>
          <p:cNvPr id="9" name="Title Placeholder 8"/>
          <p:cNvSpPr>
            <a:spLocks noGrp="1"/>
          </p:cNvSpPr>
          <p:nvPr>
            <p:ph type="title"/>
          </p:nvPr>
        </p:nvSpPr>
        <p:spPr>
          <a:xfrm>
            <a:off x="480000" y="360202"/>
            <a:ext cx="11227200" cy="1072598"/>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10" name="Text Placeholder 9"/>
          <p:cNvSpPr>
            <a:spLocks noGrp="1"/>
          </p:cNvSpPr>
          <p:nvPr>
            <p:ph type="body" idx="1"/>
          </p:nvPr>
        </p:nvSpPr>
        <p:spPr>
          <a:xfrm>
            <a:off x="480000" y="1576800"/>
            <a:ext cx="11227200" cy="445146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Date Placeholder 10"/>
          <p:cNvSpPr>
            <a:spLocks noGrp="1"/>
          </p:cNvSpPr>
          <p:nvPr>
            <p:ph type="dt" sz="half" idx="2"/>
          </p:nvPr>
        </p:nvSpPr>
        <p:spPr>
          <a:xfrm>
            <a:off x="331200" y="6105601"/>
            <a:ext cx="1185600" cy="365125"/>
          </a:xfrm>
          <a:prstGeom prst="rect">
            <a:avLst/>
          </a:prstGeom>
        </p:spPr>
        <p:txBody>
          <a:bodyPr vert="horz" lIns="91440" tIns="45720" rIns="91440" bIns="45720" rtlCol="0" anchor="ctr"/>
          <a:lstStyle>
            <a:lvl1pPr algn="l">
              <a:defRPr sz="1100">
                <a:solidFill>
                  <a:srgbClr val="C0C0C0"/>
                </a:solidFill>
                <a:latin typeface="Calibri" panose="020F0502020204030204" pitchFamily="34" charset="0"/>
              </a:defRPr>
            </a:lvl1pPr>
          </a:lstStyle>
          <a:p>
            <a:r>
              <a:rPr lang="da-DK" dirty="0"/>
              <a:t>26-11-2013</a:t>
            </a:r>
            <a:endParaRPr lang="en-GB" dirty="0"/>
          </a:p>
        </p:txBody>
      </p:sp>
      <p:sp>
        <p:nvSpPr>
          <p:cNvPr id="12" name="Footer Placeholder 11"/>
          <p:cNvSpPr>
            <a:spLocks noGrp="1"/>
          </p:cNvSpPr>
          <p:nvPr>
            <p:ph type="ftr" sz="quarter" idx="3"/>
          </p:nvPr>
        </p:nvSpPr>
        <p:spPr>
          <a:xfrm>
            <a:off x="1689600" y="6152400"/>
            <a:ext cx="9360000" cy="262800"/>
          </a:xfrm>
          <a:prstGeom prst="rect">
            <a:avLst/>
          </a:prstGeom>
          <a:noFill/>
        </p:spPr>
        <p:txBody>
          <a:bodyPr vert="horz" lIns="91440" tIns="45720" rIns="91440" bIns="45720" rtlCol="0" anchor="b" anchorCtr="0">
            <a:spAutoFit/>
          </a:bodyPr>
          <a:lstStyle>
            <a:lvl1pPr algn="ctr">
              <a:defRPr sz="1100">
                <a:solidFill>
                  <a:srgbClr val="C0C0C0"/>
                </a:solidFill>
                <a:latin typeface="Calibri" panose="020F0502020204030204" pitchFamily="34" charset="0"/>
              </a:defRPr>
            </a:lvl1pPr>
          </a:lstStyle>
          <a:p>
            <a:endParaRPr lang="en-GB" dirty="0"/>
          </a:p>
        </p:txBody>
      </p:sp>
      <p:sp>
        <p:nvSpPr>
          <p:cNvPr id="13" name="Slide Number Placeholder 12"/>
          <p:cNvSpPr>
            <a:spLocks noGrp="1"/>
          </p:cNvSpPr>
          <p:nvPr>
            <p:ph type="sldNum" sz="quarter" idx="4"/>
          </p:nvPr>
        </p:nvSpPr>
        <p:spPr>
          <a:xfrm>
            <a:off x="11251200" y="6105601"/>
            <a:ext cx="801600" cy="365125"/>
          </a:xfrm>
          <a:prstGeom prst="rect">
            <a:avLst/>
          </a:prstGeom>
        </p:spPr>
        <p:txBody>
          <a:bodyPr vert="horz" lIns="91440" tIns="45720" rIns="91440" bIns="45720" rtlCol="0" anchor="ctr"/>
          <a:lstStyle>
            <a:lvl1pPr algn="r">
              <a:defRPr sz="1100">
                <a:solidFill>
                  <a:srgbClr val="C0C0C0"/>
                </a:solidFill>
                <a:latin typeface="Calibri" panose="020F0502020204030204" pitchFamily="34" charset="0"/>
              </a:defRPr>
            </a:lvl1pPr>
          </a:lstStyle>
          <a:p>
            <a:fld id="{CBCF9B5F-7303-487F-84C3-25EFE368C5C8}" type="slidenum">
              <a:rPr lang="en-GB" smtClean="0"/>
              <a:pPr/>
              <a:t>‹#›</a:t>
            </a:fld>
            <a:endParaRPr lang="en-GB" dirty="0"/>
          </a:p>
        </p:txBody>
      </p:sp>
    </p:spTree>
    <p:extLst>
      <p:ext uri="{BB962C8B-B14F-4D97-AF65-F5344CB8AC3E}">
        <p14:creationId xmlns:p14="http://schemas.microsoft.com/office/powerpoint/2010/main" val="6962085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sldNum="0" hdr="0" ftr="0" dt="0"/>
  <p:txStyles>
    <p:titleStyle>
      <a:lvl1pPr algn="l" defTabSz="914400" rtl="0" eaLnBrk="1" latinLnBrk="0" hangingPunct="1">
        <a:spcBef>
          <a:spcPct val="0"/>
        </a:spcBef>
        <a:buNone/>
        <a:defRPr sz="3900" b="1" kern="1200">
          <a:solidFill>
            <a:srgbClr val="11497B"/>
          </a:solidFill>
          <a:latin typeface="Calibri" panose="020F0502020204030204" pitchFamily="34" charset="0"/>
          <a:ea typeface="+mj-ea"/>
          <a:cs typeface="+mj-cs"/>
        </a:defRPr>
      </a:lvl1pPr>
    </p:titleStyle>
    <p:bodyStyle>
      <a:lvl1pPr marL="179388"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mn-cs"/>
        </a:defRPr>
      </a:lvl1pPr>
      <a:lvl2pPr marL="539750"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mn-cs"/>
        </a:defRPr>
      </a:lvl2pPr>
      <a:lvl3pPr marL="900113"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mn-cs"/>
        </a:defRPr>
      </a:lvl3pPr>
      <a:lvl4pPr marL="1252538"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mn-cs"/>
        </a:defRPr>
      </a:lvl4pPr>
      <a:lvl5pPr marL="1612900" indent="-179388" algn="l" defTabSz="914400" rtl="0" eaLnBrk="1" latinLnBrk="0" hangingPunct="1">
        <a:spcBef>
          <a:spcPct val="20000"/>
        </a:spcBef>
        <a:buFont typeface="Arial" pitchFamily="34" charset="0"/>
        <a:buChar char="•"/>
        <a:defRPr sz="2100" kern="1200">
          <a:solidFill>
            <a:srgbClr val="000000"/>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0400" y="6400801"/>
            <a:ext cx="11838456" cy="359665"/>
          </a:xfrm>
          <a:prstGeom prst="rect">
            <a:avLst/>
          </a:prstGeom>
        </p:spPr>
      </p:pic>
      <p:sp>
        <p:nvSpPr>
          <p:cNvPr id="9" name="Title Placeholder 8"/>
          <p:cNvSpPr>
            <a:spLocks noGrp="1"/>
          </p:cNvSpPr>
          <p:nvPr>
            <p:ph type="title"/>
          </p:nvPr>
        </p:nvSpPr>
        <p:spPr>
          <a:xfrm>
            <a:off x="480000" y="360202"/>
            <a:ext cx="11227200" cy="1072598"/>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10" name="Text Placeholder 9"/>
          <p:cNvSpPr>
            <a:spLocks noGrp="1"/>
          </p:cNvSpPr>
          <p:nvPr>
            <p:ph type="body" idx="1"/>
          </p:nvPr>
        </p:nvSpPr>
        <p:spPr>
          <a:xfrm>
            <a:off x="480000" y="1576800"/>
            <a:ext cx="11227200" cy="445146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Date Placeholder 10"/>
          <p:cNvSpPr>
            <a:spLocks noGrp="1"/>
          </p:cNvSpPr>
          <p:nvPr>
            <p:ph type="dt" sz="half" idx="2"/>
          </p:nvPr>
        </p:nvSpPr>
        <p:spPr>
          <a:xfrm>
            <a:off x="331200" y="6105601"/>
            <a:ext cx="1185600" cy="365125"/>
          </a:xfrm>
          <a:prstGeom prst="rect">
            <a:avLst/>
          </a:prstGeom>
        </p:spPr>
        <p:txBody>
          <a:bodyPr vert="horz" lIns="91440" tIns="45720" rIns="91440" bIns="45720" rtlCol="0" anchor="ctr"/>
          <a:lstStyle>
            <a:lvl1pPr algn="l">
              <a:defRPr sz="1100">
                <a:solidFill>
                  <a:srgbClr val="C0C0C0"/>
                </a:solidFill>
              </a:defRPr>
            </a:lvl1pPr>
          </a:lstStyle>
          <a:p>
            <a:fld id="{593B791B-5AA5-4597-BAC4-3278A2629309}" type="datetimeFigureOut">
              <a:rPr lang="en-US" smtClean="0"/>
              <a:t>12/12/2019</a:t>
            </a:fld>
            <a:endParaRPr lang="en-US"/>
          </a:p>
        </p:txBody>
      </p:sp>
      <p:sp>
        <p:nvSpPr>
          <p:cNvPr id="12" name="Footer Placeholder 11"/>
          <p:cNvSpPr>
            <a:spLocks noGrp="1"/>
          </p:cNvSpPr>
          <p:nvPr>
            <p:ph type="ftr" sz="quarter" idx="3"/>
          </p:nvPr>
        </p:nvSpPr>
        <p:spPr>
          <a:xfrm>
            <a:off x="1689600" y="6152400"/>
            <a:ext cx="9360000" cy="262800"/>
          </a:xfrm>
          <a:prstGeom prst="rect">
            <a:avLst/>
          </a:prstGeom>
          <a:noFill/>
        </p:spPr>
        <p:txBody>
          <a:bodyPr vert="horz" lIns="91440" tIns="45720" rIns="91440" bIns="45720" rtlCol="0" anchor="b" anchorCtr="0">
            <a:spAutoFit/>
          </a:bodyPr>
          <a:lstStyle>
            <a:lvl1pPr algn="ctr">
              <a:defRPr sz="1100">
                <a:solidFill>
                  <a:srgbClr val="C0C0C0"/>
                </a:solidFill>
              </a:defRPr>
            </a:lvl1pPr>
          </a:lstStyle>
          <a:p>
            <a:endParaRPr lang="en-US"/>
          </a:p>
        </p:txBody>
      </p:sp>
      <p:sp>
        <p:nvSpPr>
          <p:cNvPr id="13" name="Slide Number Placeholder 12"/>
          <p:cNvSpPr>
            <a:spLocks noGrp="1"/>
          </p:cNvSpPr>
          <p:nvPr>
            <p:ph type="sldNum" sz="quarter" idx="4"/>
          </p:nvPr>
        </p:nvSpPr>
        <p:spPr>
          <a:xfrm>
            <a:off x="11251200" y="6105601"/>
            <a:ext cx="801600" cy="365125"/>
          </a:xfrm>
          <a:prstGeom prst="rect">
            <a:avLst/>
          </a:prstGeom>
        </p:spPr>
        <p:txBody>
          <a:bodyPr vert="horz" lIns="91440" tIns="45720" rIns="91440" bIns="45720" rtlCol="0" anchor="ctr"/>
          <a:lstStyle>
            <a:lvl1pPr algn="r">
              <a:defRPr sz="1100">
                <a:solidFill>
                  <a:srgbClr val="C0C0C0"/>
                </a:solidFill>
              </a:defRPr>
            </a:lvl1pPr>
          </a:lstStyle>
          <a:p>
            <a:fld id="{C7BA2A5B-0A5E-4964-B564-D9A5288A6687}" type="slidenum">
              <a:rPr lang="en-US" smtClean="0"/>
              <a:t>‹#›</a:t>
            </a:fld>
            <a:endParaRPr lang="en-US"/>
          </a:p>
        </p:txBody>
      </p:sp>
    </p:spTree>
    <p:extLst>
      <p:ext uri="{BB962C8B-B14F-4D97-AF65-F5344CB8AC3E}">
        <p14:creationId xmlns:p14="http://schemas.microsoft.com/office/powerpoint/2010/main" val="81650781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xStyles>
    <p:titleStyle>
      <a:lvl1pPr algn="l" defTabSz="914400" rtl="0" eaLnBrk="1" latinLnBrk="0" hangingPunct="1">
        <a:spcBef>
          <a:spcPct val="0"/>
        </a:spcBef>
        <a:buNone/>
        <a:defRPr sz="3900" b="1" kern="1200">
          <a:solidFill>
            <a:srgbClr val="11497B"/>
          </a:solidFill>
          <a:latin typeface="+mj-lt"/>
          <a:ea typeface="+mj-ea"/>
          <a:cs typeface="+mj-cs"/>
        </a:defRPr>
      </a:lvl1pPr>
    </p:titleStyle>
    <p:bodyStyle>
      <a:lvl1pPr marL="179388" indent="-179388" algn="l" defTabSz="914400" rtl="0" eaLnBrk="1" latinLnBrk="0" hangingPunct="1">
        <a:spcBef>
          <a:spcPct val="20000"/>
        </a:spcBef>
        <a:buFont typeface="Arial" pitchFamily="34" charset="0"/>
        <a:buChar char="•"/>
        <a:defRPr sz="2100" kern="1200">
          <a:solidFill>
            <a:srgbClr val="000000"/>
          </a:solidFill>
          <a:latin typeface="+mn-lt"/>
          <a:ea typeface="+mn-ea"/>
          <a:cs typeface="+mn-cs"/>
        </a:defRPr>
      </a:lvl1pPr>
      <a:lvl2pPr marL="539750" indent="-179388" algn="l" defTabSz="914400" rtl="0" eaLnBrk="1" latinLnBrk="0" hangingPunct="1">
        <a:spcBef>
          <a:spcPct val="20000"/>
        </a:spcBef>
        <a:buFont typeface="Arial" pitchFamily="34" charset="0"/>
        <a:buChar char="•"/>
        <a:defRPr sz="2100" kern="1200">
          <a:solidFill>
            <a:srgbClr val="000000"/>
          </a:solidFill>
          <a:latin typeface="+mn-lt"/>
          <a:ea typeface="+mn-ea"/>
          <a:cs typeface="+mn-cs"/>
        </a:defRPr>
      </a:lvl2pPr>
      <a:lvl3pPr marL="900113" indent="-179388" algn="l" defTabSz="914400" rtl="0" eaLnBrk="1" latinLnBrk="0" hangingPunct="1">
        <a:spcBef>
          <a:spcPct val="20000"/>
        </a:spcBef>
        <a:buFont typeface="Arial" pitchFamily="34" charset="0"/>
        <a:buChar char="•"/>
        <a:defRPr sz="2100" kern="1200">
          <a:solidFill>
            <a:srgbClr val="000000"/>
          </a:solidFill>
          <a:latin typeface="+mn-lt"/>
          <a:ea typeface="+mn-ea"/>
          <a:cs typeface="+mn-cs"/>
        </a:defRPr>
      </a:lvl3pPr>
      <a:lvl4pPr marL="1252538" indent="-179388" algn="l" defTabSz="914400" rtl="0" eaLnBrk="1" latinLnBrk="0" hangingPunct="1">
        <a:spcBef>
          <a:spcPct val="20000"/>
        </a:spcBef>
        <a:buFont typeface="Arial" pitchFamily="34" charset="0"/>
        <a:buChar char="•"/>
        <a:defRPr sz="2100" kern="1200">
          <a:solidFill>
            <a:srgbClr val="000000"/>
          </a:solidFill>
          <a:latin typeface="+mn-lt"/>
          <a:ea typeface="+mn-ea"/>
          <a:cs typeface="+mn-cs"/>
        </a:defRPr>
      </a:lvl4pPr>
      <a:lvl5pPr marL="1612900" indent="-179388" algn="l" defTabSz="914400" rtl="0" eaLnBrk="1" latinLnBrk="0" hangingPunct="1">
        <a:spcBef>
          <a:spcPct val="20000"/>
        </a:spcBef>
        <a:buFont typeface="Arial" pitchFamily="34" charset="0"/>
        <a:buChar char="•"/>
        <a:defRPr sz="21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hurleyengineering.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us.grundfos.com/about-us/news-and-press/news/grundfos-doe-compliance.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hurleyengineering.com/hurley-tech-a-minute-sarah-doe-pei" TargetMode="Externa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hurleyengineering.com/hurley-cougar-tip-of-the-week-blader-tanks"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44D55-813C-434C-BD84-AC0DA6C738F7}"/>
              </a:ext>
            </a:extLst>
          </p:cNvPr>
          <p:cNvSpPr>
            <a:spLocks noGrp="1"/>
          </p:cNvSpPr>
          <p:nvPr>
            <p:ph type="title"/>
          </p:nvPr>
        </p:nvSpPr>
        <p:spPr/>
        <p:txBody>
          <a:bodyPr/>
          <a:lstStyle/>
          <a:p>
            <a:pPr algn="ctr"/>
            <a:r>
              <a:rPr lang="en-US" dirty="0"/>
              <a:t>Welcome to Hurley Engineering-Tualatin</a:t>
            </a:r>
          </a:p>
        </p:txBody>
      </p:sp>
      <p:pic>
        <p:nvPicPr>
          <p:cNvPr id="5" name="Content Placeholder 4" descr="A picture containing food&#10;&#10;Description automatically generated">
            <a:extLst>
              <a:ext uri="{FF2B5EF4-FFF2-40B4-BE49-F238E27FC236}">
                <a16:creationId xmlns:a16="http://schemas.microsoft.com/office/drawing/2014/main" id="{ABE65939-1C19-416D-B4CE-CF72DFFA16C6}"/>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2678304" y="1576388"/>
            <a:ext cx="6830629" cy="4451350"/>
          </a:xfrm>
        </p:spPr>
      </p:pic>
    </p:spTree>
    <p:extLst>
      <p:ext uri="{BB962C8B-B14F-4D97-AF65-F5344CB8AC3E}">
        <p14:creationId xmlns:p14="http://schemas.microsoft.com/office/powerpoint/2010/main" val="1598863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PEI – Pump Energy Index</a:t>
            </a:r>
          </a:p>
        </p:txBody>
      </p:sp>
      <p:sp>
        <p:nvSpPr>
          <p:cNvPr id="3" name="Content Placeholder 2"/>
          <p:cNvSpPr>
            <a:spLocks noGrp="1"/>
          </p:cNvSpPr>
          <p:nvPr>
            <p:ph sz="quarter" idx="14"/>
          </p:nvPr>
        </p:nvSpPr>
        <p:spPr>
          <a:xfrm>
            <a:off x="480002" y="1576800"/>
            <a:ext cx="5383770" cy="4450938"/>
          </a:xfrm>
        </p:spPr>
        <p:txBody>
          <a:bodyPr>
            <a:normAutofit/>
          </a:bodyPr>
          <a:lstStyle/>
          <a:p>
            <a:r>
              <a:rPr lang="en-US" sz="1800" dirty="0"/>
              <a:t>PEI is the pump efficiency rating (PER) for a pump, divided by a calculated minimally compliant PER for the given pump model.</a:t>
            </a:r>
          </a:p>
          <a:p>
            <a:pPr marL="0" indent="0">
              <a:buNone/>
            </a:pPr>
            <a:endParaRPr lang="en-US" sz="1800" dirty="0"/>
          </a:p>
          <a:p>
            <a:r>
              <a:rPr lang="en-US" sz="1800" dirty="0"/>
              <a:t>PER is defined as a weighted average of the electric input power (HP) supplied to a pump over a specified load profile</a:t>
            </a:r>
          </a:p>
          <a:p>
            <a:pPr marL="0" indent="0">
              <a:buNone/>
            </a:pPr>
            <a:endParaRPr lang="en-US" sz="1800" dirty="0"/>
          </a:p>
          <a:p>
            <a:r>
              <a:rPr lang="en-US" sz="1800" dirty="0"/>
              <a:t>A PEI Rating greater than 1.0 indicates that a pump is not compliant, and can not be sold in the United States after January 27, 2020</a:t>
            </a:r>
          </a:p>
          <a:p>
            <a:pPr marL="0" indent="0">
              <a:buNone/>
            </a:pPr>
            <a:endParaRPr lang="en-US" sz="1800" dirty="0"/>
          </a:p>
        </p:txBody>
      </p:sp>
      <p:pic>
        <p:nvPicPr>
          <p:cNvPr id="6" name="Picture 5">
            <a:extLst>
              <a:ext uri="{FF2B5EF4-FFF2-40B4-BE49-F238E27FC236}">
                <a16:creationId xmlns:a16="http://schemas.microsoft.com/office/drawing/2014/main" id="{DC9646C9-E5D8-4AA8-B8CC-25B78B737787}"/>
              </a:ext>
            </a:extLst>
          </p:cNvPr>
          <p:cNvPicPr>
            <a:picLocks noChangeAspect="1"/>
          </p:cNvPicPr>
          <p:nvPr/>
        </p:nvPicPr>
        <p:blipFill>
          <a:blip r:embed="rId3"/>
          <a:stretch>
            <a:fillRect/>
          </a:stretch>
        </p:blipFill>
        <p:spPr>
          <a:xfrm>
            <a:off x="6328230" y="4202959"/>
            <a:ext cx="2539647" cy="1092818"/>
          </a:xfrm>
          <a:prstGeom prst="rect">
            <a:avLst/>
          </a:prstGeom>
        </p:spPr>
      </p:pic>
      <p:pic>
        <p:nvPicPr>
          <p:cNvPr id="7" name="Picture 6">
            <a:extLst>
              <a:ext uri="{FF2B5EF4-FFF2-40B4-BE49-F238E27FC236}">
                <a16:creationId xmlns:a16="http://schemas.microsoft.com/office/drawing/2014/main" id="{BA10CF2B-D63D-4A79-80F0-3B87EF86271F}"/>
              </a:ext>
            </a:extLst>
          </p:cNvPr>
          <p:cNvPicPr>
            <a:picLocks noChangeAspect="1"/>
          </p:cNvPicPr>
          <p:nvPr/>
        </p:nvPicPr>
        <p:blipFill>
          <a:blip r:embed="rId4"/>
          <a:stretch>
            <a:fillRect/>
          </a:stretch>
        </p:blipFill>
        <p:spPr>
          <a:xfrm>
            <a:off x="9167553" y="4202959"/>
            <a:ext cx="2539647" cy="1092818"/>
          </a:xfrm>
          <a:prstGeom prst="rect">
            <a:avLst/>
          </a:prstGeom>
        </p:spPr>
      </p:pic>
      <p:sp>
        <p:nvSpPr>
          <p:cNvPr id="8" name="TextBox 7">
            <a:extLst>
              <a:ext uri="{FF2B5EF4-FFF2-40B4-BE49-F238E27FC236}">
                <a16:creationId xmlns:a16="http://schemas.microsoft.com/office/drawing/2014/main" id="{D338CEE8-BBA9-4D15-8E6B-9E8E2F18F2BA}"/>
              </a:ext>
            </a:extLst>
          </p:cNvPr>
          <p:cNvSpPr txBox="1"/>
          <p:nvPr/>
        </p:nvSpPr>
        <p:spPr>
          <a:xfrm>
            <a:off x="6941280" y="1576800"/>
            <a:ext cx="5054461" cy="1200329"/>
          </a:xfrm>
          <a:prstGeom prst="rect">
            <a:avLst/>
          </a:prstGeom>
          <a:noFill/>
        </p:spPr>
        <p:txBody>
          <a:bodyPr wrap="none" rtlCol="0">
            <a:spAutoFit/>
          </a:bodyPr>
          <a:lstStyle/>
          <a:p>
            <a:pPr marL="285750" indent="-285750">
              <a:buFont typeface="Arial" panose="020B0604020202020204" pitchFamily="34" charset="0"/>
              <a:buChar char="•"/>
            </a:pPr>
            <a:r>
              <a:rPr lang="en-US" dirty="0"/>
              <a:t>PEI will be available for 3 different configurations</a:t>
            </a:r>
          </a:p>
          <a:p>
            <a:pPr marL="742950" lvl="1" indent="-285750">
              <a:buFont typeface="Arial" panose="020B0604020202020204" pitchFamily="34" charset="0"/>
              <a:buChar char="•"/>
            </a:pPr>
            <a:r>
              <a:rPr lang="en-US" dirty="0"/>
              <a:t>bare pump</a:t>
            </a:r>
          </a:p>
          <a:p>
            <a:pPr marL="742950" lvl="1" indent="-285750">
              <a:buFont typeface="Arial" panose="020B0604020202020204" pitchFamily="34" charset="0"/>
              <a:buChar char="•"/>
            </a:pPr>
            <a:r>
              <a:rPr lang="en-US" dirty="0"/>
              <a:t>pump + motor</a:t>
            </a:r>
          </a:p>
          <a:p>
            <a:pPr marL="742950" lvl="1" indent="-285750">
              <a:buFont typeface="Arial" panose="020B0604020202020204" pitchFamily="34" charset="0"/>
              <a:buChar char="•"/>
            </a:pPr>
            <a:r>
              <a:rPr lang="en-US" dirty="0"/>
              <a:t>pump + motor + controls</a:t>
            </a:r>
          </a:p>
        </p:txBody>
      </p:sp>
      <p:sp>
        <p:nvSpPr>
          <p:cNvPr id="9" name="Rectangle 8">
            <a:extLst>
              <a:ext uri="{FF2B5EF4-FFF2-40B4-BE49-F238E27FC236}">
                <a16:creationId xmlns:a16="http://schemas.microsoft.com/office/drawing/2014/main" id="{C7432C83-C50C-444C-89DC-FB31E044D966}"/>
              </a:ext>
            </a:extLst>
          </p:cNvPr>
          <p:cNvSpPr/>
          <p:nvPr/>
        </p:nvSpPr>
        <p:spPr>
          <a:xfrm>
            <a:off x="6941280" y="3028379"/>
            <a:ext cx="4765920" cy="923330"/>
          </a:xfrm>
          <a:prstGeom prst="rect">
            <a:avLst/>
          </a:prstGeom>
        </p:spPr>
        <p:txBody>
          <a:bodyPr wrap="square">
            <a:spAutoFit/>
          </a:bodyPr>
          <a:lstStyle/>
          <a:p>
            <a:pPr marL="285750" indent="-285750">
              <a:buFont typeface="Arial" panose="020B0604020202020204" pitchFamily="34" charset="0"/>
              <a:buChar char="•"/>
            </a:pPr>
            <a:r>
              <a:rPr lang="en-US" dirty="0"/>
              <a:t>Two types of PEI</a:t>
            </a:r>
          </a:p>
          <a:p>
            <a:pPr marL="742950" lvl="1" indent="-285750">
              <a:buFont typeface="Arial" panose="020B0604020202020204" pitchFamily="34" charset="0"/>
              <a:buChar char="•"/>
            </a:pPr>
            <a:r>
              <a:rPr lang="en-US" dirty="0"/>
              <a:t>Constant Load</a:t>
            </a:r>
          </a:p>
          <a:p>
            <a:pPr marL="742950" lvl="1" indent="-285750">
              <a:buFont typeface="Arial" panose="020B0604020202020204" pitchFamily="34" charset="0"/>
              <a:buChar char="•"/>
            </a:pPr>
            <a:r>
              <a:rPr lang="en-US" dirty="0"/>
              <a:t>Variable Load</a:t>
            </a:r>
          </a:p>
        </p:txBody>
      </p:sp>
    </p:spTree>
    <p:extLst>
      <p:ext uri="{BB962C8B-B14F-4D97-AF65-F5344CB8AC3E}">
        <p14:creationId xmlns:p14="http://schemas.microsoft.com/office/powerpoint/2010/main" val="3867624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8537A-A963-4EFE-9C70-3A184358DCCF}"/>
              </a:ext>
            </a:extLst>
          </p:cNvPr>
          <p:cNvSpPr>
            <a:spLocks noGrp="1"/>
          </p:cNvSpPr>
          <p:nvPr>
            <p:ph type="title"/>
          </p:nvPr>
        </p:nvSpPr>
        <p:spPr/>
        <p:txBody>
          <a:bodyPr/>
          <a:lstStyle/>
          <a:p>
            <a:pPr algn="ctr"/>
            <a:r>
              <a:rPr lang="en-US" dirty="0"/>
              <a:t>CL vs VL Test Methods</a:t>
            </a:r>
          </a:p>
        </p:txBody>
      </p:sp>
      <p:pic>
        <p:nvPicPr>
          <p:cNvPr id="5" name="Picture 4">
            <a:extLst>
              <a:ext uri="{FF2B5EF4-FFF2-40B4-BE49-F238E27FC236}">
                <a16:creationId xmlns:a16="http://schemas.microsoft.com/office/drawing/2014/main" id="{53424638-3723-419F-9CBB-B845426DAE16}"/>
              </a:ext>
            </a:extLst>
          </p:cNvPr>
          <p:cNvPicPr>
            <a:picLocks noChangeAspect="1"/>
          </p:cNvPicPr>
          <p:nvPr/>
        </p:nvPicPr>
        <p:blipFill>
          <a:blip r:embed="rId2"/>
          <a:stretch>
            <a:fillRect/>
          </a:stretch>
        </p:blipFill>
        <p:spPr>
          <a:xfrm>
            <a:off x="1439005" y="1876312"/>
            <a:ext cx="3971925" cy="3343275"/>
          </a:xfrm>
          <a:prstGeom prst="rect">
            <a:avLst/>
          </a:prstGeom>
        </p:spPr>
      </p:pic>
      <p:pic>
        <p:nvPicPr>
          <p:cNvPr id="16" name="Picture 15">
            <a:extLst>
              <a:ext uri="{FF2B5EF4-FFF2-40B4-BE49-F238E27FC236}">
                <a16:creationId xmlns:a16="http://schemas.microsoft.com/office/drawing/2014/main" id="{0626CBD2-7ED3-435E-898D-74687EB80C9F}"/>
              </a:ext>
            </a:extLst>
          </p:cNvPr>
          <p:cNvPicPr>
            <a:picLocks noChangeAspect="1"/>
          </p:cNvPicPr>
          <p:nvPr/>
        </p:nvPicPr>
        <p:blipFill>
          <a:blip r:embed="rId3"/>
          <a:stretch>
            <a:fillRect/>
          </a:stretch>
        </p:blipFill>
        <p:spPr>
          <a:xfrm>
            <a:off x="6687095" y="1923937"/>
            <a:ext cx="4086225" cy="3295650"/>
          </a:xfrm>
          <a:prstGeom prst="rect">
            <a:avLst/>
          </a:prstGeom>
        </p:spPr>
      </p:pic>
      <p:sp>
        <p:nvSpPr>
          <p:cNvPr id="17" name="TextBox 16">
            <a:extLst>
              <a:ext uri="{FF2B5EF4-FFF2-40B4-BE49-F238E27FC236}">
                <a16:creationId xmlns:a16="http://schemas.microsoft.com/office/drawing/2014/main" id="{43BD9C76-D697-41E5-AD19-44C8355103ED}"/>
              </a:ext>
            </a:extLst>
          </p:cNvPr>
          <p:cNvSpPr txBox="1"/>
          <p:nvPr/>
        </p:nvSpPr>
        <p:spPr>
          <a:xfrm>
            <a:off x="2662322" y="1382674"/>
            <a:ext cx="1525289" cy="369332"/>
          </a:xfrm>
          <a:prstGeom prst="rect">
            <a:avLst/>
          </a:prstGeom>
          <a:noFill/>
        </p:spPr>
        <p:txBody>
          <a:bodyPr wrap="none" rtlCol="0">
            <a:spAutoFit/>
          </a:bodyPr>
          <a:lstStyle/>
          <a:p>
            <a:r>
              <a:rPr lang="en-US" dirty="0"/>
              <a:t>Constant Load</a:t>
            </a:r>
          </a:p>
        </p:txBody>
      </p:sp>
      <p:sp>
        <p:nvSpPr>
          <p:cNvPr id="18" name="TextBox 17">
            <a:extLst>
              <a:ext uri="{FF2B5EF4-FFF2-40B4-BE49-F238E27FC236}">
                <a16:creationId xmlns:a16="http://schemas.microsoft.com/office/drawing/2014/main" id="{C36F52AE-AAC4-4D48-B2A9-54133AE262E6}"/>
              </a:ext>
            </a:extLst>
          </p:cNvPr>
          <p:cNvSpPr txBox="1"/>
          <p:nvPr/>
        </p:nvSpPr>
        <p:spPr>
          <a:xfrm>
            <a:off x="8003886" y="1426696"/>
            <a:ext cx="1452642" cy="369332"/>
          </a:xfrm>
          <a:prstGeom prst="rect">
            <a:avLst/>
          </a:prstGeom>
          <a:noFill/>
        </p:spPr>
        <p:txBody>
          <a:bodyPr wrap="none" rtlCol="0">
            <a:spAutoFit/>
          </a:bodyPr>
          <a:lstStyle/>
          <a:p>
            <a:r>
              <a:rPr lang="en-US" dirty="0"/>
              <a:t>Variable Load</a:t>
            </a:r>
          </a:p>
        </p:txBody>
      </p:sp>
      <p:sp>
        <p:nvSpPr>
          <p:cNvPr id="19" name="Rectangle 18">
            <a:extLst>
              <a:ext uri="{FF2B5EF4-FFF2-40B4-BE49-F238E27FC236}">
                <a16:creationId xmlns:a16="http://schemas.microsoft.com/office/drawing/2014/main" id="{4D91DEAB-35AA-4C23-96C0-48D3DF229E13}"/>
              </a:ext>
            </a:extLst>
          </p:cNvPr>
          <p:cNvSpPr/>
          <p:nvPr/>
        </p:nvSpPr>
        <p:spPr>
          <a:xfrm>
            <a:off x="610397" y="5219587"/>
            <a:ext cx="5629143" cy="646331"/>
          </a:xfrm>
          <a:prstGeom prst="rect">
            <a:avLst/>
          </a:prstGeom>
        </p:spPr>
        <p:txBody>
          <a:bodyPr wrap="square">
            <a:spAutoFit/>
          </a:bodyPr>
          <a:lstStyle/>
          <a:p>
            <a:pPr marL="742950" lvl="1" indent="-285750">
              <a:buFont typeface="Arial" panose="020B0604020202020204" pitchFamily="34" charset="0"/>
              <a:buChar char="•"/>
            </a:pPr>
            <a:r>
              <a:rPr lang="en-US" dirty="0"/>
              <a:t>Weighted average for constant load is taken at 75%, 100% and 110% of BEP flow rate</a:t>
            </a:r>
          </a:p>
        </p:txBody>
      </p:sp>
      <p:sp>
        <p:nvSpPr>
          <p:cNvPr id="20" name="Rectangle 19">
            <a:extLst>
              <a:ext uri="{FF2B5EF4-FFF2-40B4-BE49-F238E27FC236}">
                <a16:creationId xmlns:a16="http://schemas.microsoft.com/office/drawing/2014/main" id="{DAE65943-344B-4C59-B087-BE5179D9D93F}"/>
              </a:ext>
            </a:extLst>
          </p:cNvPr>
          <p:cNvSpPr/>
          <p:nvPr/>
        </p:nvSpPr>
        <p:spPr>
          <a:xfrm>
            <a:off x="5878286" y="5219587"/>
            <a:ext cx="6096000" cy="646331"/>
          </a:xfrm>
          <a:prstGeom prst="rect">
            <a:avLst/>
          </a:prstGeom>
        </p:spPr>
        <p:txBody>
          <a:bodyPr>
            <a:spAutoFit/>
          </a:bodyPr>
          <a:lstStyle/>
          <a:p>
            <a:pPr marL="742950" lvl="1" indent="-285750">
              <a:buFont typeface="Arial" panose="020B0604020202020204" pitchFamily="34" charset="0"/>
              <a:buChar char="•"/>
            </a:pPr>
            <a:r>
              <a:rPr lang="en-US" dirty="0"/>
              <a:t>Weighted average for variable load is taken at 25%, 50%, 75% and 100% of BEP flow rate</a:t>
            </a:r>
          </a:p>
        </p:txBody>
      </p:sp>
    </p:spTree>
    <p:extLst>
      <p:ext uri="{BB962C8B-B14F-4D97-AF65-F5344CB8AC3E}">
        <p14:creationId xmlns:p14="http://schemas.microsoft.com/office/powerpoint/2010/main" val="244666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27BC21-6F58-4F67-8BB0-3FDF7F3C14D2}"/>
              </a:ext>
            </a:extLst>
          </p:cNvPr>
          <p:cNvPicPr>
            <a:picLocks noChangeAspect="1"/>
          </p:cNvPicPr>
          <p:nvPr/>
        </p:nvPicPr>
        <p:blipFill>
          <a:blip r:embed="rId3"/>
          <a:stretch>
            <a:fillRect/>
          </a:stretch>
        </p:blipFill>
        <p:spPr>
          <a:xfrm>
            <a:off x="1946715" y="670698"/>
            <a:ext cx="8422105" cy="1217257"/>
          </a:xfrm>
          <a:prstGeom prst="rect">
            <a:avLst/>
          </a:prstGeom>
        </p:spPr>
      </p:pic>
      <p:pic>
        <p:nvPicPr>
          <p:cNvPr id="5" name="Picture 4">
            <a:extLst>
              <a:ext uri="{FF2B5EF4-FFF2-40B4-BE49-F238E27FC236}">
                <a16:creationId xmlns:a16="http://schemas.microsoft.com/office/drawing/2014/main" id="{33994134-C740-48C8-BCD7-6F7CD6442894}"/>
              </a:ext>
            </a:extLst>
          </p:cNvPr>
          <p:cNvPicPr>
            <a:picLocks noChangeAspect="1"/>
          </p:cNvPicPr>
          <p:nvPr/>
        </p:nvPicPr>
        <p:blipFill>
          <a:blip r:embed="rId4"/>
          <a:stretch>
            <a:fillRect/>
          </a:stretch>
        </p:blipFill>
        <p:spPr>
          <a:xfrm>
            <a:off x="6291292" y="1887955"/>
            <a:ext cx="4683763" cy="3919287"/>
          </a:xfrm>
          <a:prstGeom prst="rect">
            <a:avLst/>
          </a:prstGeom>
        </p:spPr>
      </p:pic>
      <p:sp>
        <p:nvSpPr>
          <p:cNvPr id="6" name="TextBox 5">
            <a:extLst>
              <a:ext uri="{FF2B5EF4-FFF2-40B4-BE49-F238E27FC236}">
                <a16:creationId xmlns:a16="http://schemas.microsoft.com/office/drawing/2014/main" id="{3FB15516-02D2-49C2-9392-9095D14EC0A6}"/>
              </a:ext>
            </a:extLst>
          </p:cNvPr>
          <p:cNvSpPr txBox="1"/>
          <p:nvPr/>
        </p:nvSpPr>
        <p:spPr>
          <a:xfrm>
            <a:off x="791939" y="2093272"/>
            <a:ext cx="5365828" cy="1754326"/>
          </a:xfrm>
          <a:prstGeom prst="rect">
            <a:avLst/>
          </a:prstGeom>
          <a:noFill/>
        </p:spPr>
        <p:txBody>
          <a:bodyPr wrap="square" rtlCol="0">
            <a:spAutoFit/>
          </a:bodyPr>
          <a:lstStyle/>
          <a:p>
            <a:pPr marL="285750" indent="-285750">
              <a:buFont typeface="Arial" panose="020B0604020202020204" pitchFamily="34" charset="0"/>
              <a:buChar char="•"/>
            </a:pPr>
            <a:r>
              <a:rPr lang="en-US" dirty="0"/>
              <a:t>20+ Manufacturers submitted data on 5 pump types</a:t>
            </a:r>
          </a:p>
          <a:p>
            <a:pPr marL="285750" indent="-285750">
              <a:buFont typeface="Arial" panose="020B0604020202020204" pitchFamily="34" charset="0"/>
              <a:buChar char="•"/>
            </a:pPr>
            <a:r>
              <a:rPr lang="en-US" dirty="0"/>
              <a:t>3,000+ Unique Pumps</a:t>
            </a:r>
          </a:p>
          <a:p>
            <a:pPr marL="285750" indent="-285750">
              <a:buFont typeface="Arial" panose="020B0604020202020204" pitchFamily="34" charset="0"/>
              <a:buChar char="•"/>
            </a:pPr>
            <a:r>
              <a:rPr lang="en-US" dirty="0"/>
              <a:t>Pump Data Included:</a:t>
            </a:r>
          </a:p>
          <a:p>
            <a:pPr marL="742950" lvl="1" indent="-285750">
              <a:buFont typeface="Arial" panose="020B0604020202020204" pitchFamily="34" charset="0"/>
              <a:buChar char="•"/>
            </a:pPr>
            <a:r>
              <a:rPr lang="en-US" dirty="0"/>
              <a:t>Flow, Head, Power and Efficiency</a:t>
            </a:r>
          </a:p>
          <a:p>
            <a:pPr marL="742950" lvl="1" indent="-285750">
              <a:buFont typeface="Arial" panose="020B0604020202020204" pitchFamily="34" charset="0"/>
              <a:buChar char="•"/>
            </a:pPr>
            <a:r>
              <a:rPr lang="en-US" dirty="0"/>
              <a:t>DOE used this data to determine Standards Level and conduct the LCC analysis</a:t>
            </a:r>
          </a:p>
        </p:txBody>
      </p:sp>
    </p:spTree>
    <p:extLst>
      <p:ext uri="{BB962C8B-B14F-4D97-AF65-F5344CB8AC3E}">
        <p14:creationId xmlns:p14="http://schemas.microsoft.com/office/powerpoint/2010/main" val="205429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6" grpId="3"/>
      <p:bldP spid="6" grpId="4"/>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PEI - Calculations</a:t>
            </a:r>
          </a:p>
        </p:txBody>
      </p:sp>
      <p:sp>
        <p:nvSpPr>
          <p:cNvPr id="3" name="Content Placeholder 2"/>
          <p:cNvSpPr>
            <a:spLocks noGrp="1"/>
          </p:cNvSpPr>
          <p:nvPr>
            <p:ph sz="quarter" idx="14"/>
          </p:nvPr>
        </p:nvSpPr>
        <p:spPr>
          <a:xfrm>
            <a:off x="480000" y="1432800"/>
            <a:ext cx="11227200" cy="832880"/>
          </a:xfrm>
        </p:spPr>
        <p:txBody>
          <a:bodyPr>
            <a:normAutofit fontScale="92500"/>
          </a:bodyPr>
          <a:lstStyle/>
          <a:p>
            <a:r>
              <a:rPr lang="en-US" dirty="0"/>
              <a:t>Pump Energy Index (PEI) is the constant load (CL) or variable load (VL) PER divided by the standard (STD) PER.</a:t>
            </a:r>
          </a:p>
          <a:p>
            <a:r>
              <a:rPr lang="en-US" dirty="0"/>
              <a:t>Standard PER is calculated using the minimally compliant C value</a:t>
            </a:r>
          </a:p>
          <a:p>
            <a:endParaRPr lang="en-US" dirty="0"/>
          </a:p>
          <a:p>
            <a:endParaRPr lang="en-US" dirty="0"/>
          </a:p>
          <a:p>
            <a:endParaRPr lang="en-US" dirty="0"/>
          </a:p>
          <a:p>
            <a:pPr marL="360362" lvl="1" indent="0">
              <a:buNone/>
            </a:pPr>
            <a:endParaRPr lang="en-US" dirty="0"/>
          </a:p>
          <a:p>
            <a:pPr marL="360362" lvl="1" indent="0">
              <a:buNone/>
            </a:pPr>
            <a:endParaRPr lang="en-US" dirty="0"/>
          </a:p>
        </p:txBody>
      </p:sp>
      <p:pic>
        <p:nvPicPr>
          <p:cNvPr id="6" name="Picture 5"/>
          <p:cNvPicPr>
            <a:picLocks noChangeAspect="1"/>
          </p:cNvPicPr>
          <p:nvPr/>
        </p:nvPicPr>
        <p:blipFill>
          <a:blip r:embed="rId3"/>
          <a:stretch>
            <a:fillRect/>
          </a:stretch>
        </p:blipFill>
        <p:spPr>
          <a:xfrm>
            <a:off x="2390774" y="2301084"/>
            <a:ext cx="2444461" cy="1092818"/>
          </a:xfrm>
          <a:prstGeom prst="rect">
            <a:avLst/>
          </a:prstGeom>
        </p:spPr>
      </p:pic>
      <p:pic>
        <p:nvPicPr>
          <p:cNvPr id="7" name="Picture 6"/>
          <p:cNvPicPr>
            <a:picLocks noChangeAspect="1"/>
          </p:cNvPicPr>
          <p:nvPr/>
        </p:nvPicPr>
        <p:blipFill>
          <a:blip r:embed="rId4"/>
          <a:stretch>
            <a:fillRect/>
          </a:stretch>
        </p:blipFill>
        <p:spPr>
          <a:xfrm>
            <a:off x="6861896" y="2301084"/>
            <a:ext cx="2539647" cy="1092818"/>
          </a:xfrm>
          <a:prstGeom prst="rect">
            <a:avLst/>
          </a:prstGeom>
        </p:spPr>
      </p:pic>
      <p:sp>
        <p:nvSpPr>
          <p:cNvPr id="4" name="Rectangle 3"/>
          <p:cNvSpPr/>
          <p:nvPr/>
        </p:nvSpPr>
        <p:spPr>
          <a:xfrm>
            <a:off x="480000" y="3658269"/>
            <a:ext cx="11227200" cy="1754326"/>
          </a:xfrm>
          <a:prstGeom prst="rect">
            <a:avLst/>
          </a:prstGeom>
        </p:spPr>
        <p:txBody>
          <a:bodyPr wrap="square">
            <a:spAutoFit/>
          </a:bodyPr>
          <a:lstStyle/>
          <a:p>
            <a:pPr marL="285750" indent="-285750">
              <a:buFont typeface="Arial" panose="020B0604020202020204" pitchFamily="34" charset="0"/>
              <a:buChar char="•"/>
            </a:pPr>
            <a:r>
              <a:rPr lang="en-US" dirty="0"/>
              <a:t>The test procedure contains methods to determine the appropriate index using either calculation-based methods and/or testing-based methods </a:t>
            </a:r>
          </a:p>
          <a:p>
            <a:pPr marL="742950" lvl="1" indent="-285750">
              <a:buFont typeface="Arial" panose="020B0604020202020204" pitchFamily="34" charset="0"/>
              <a:buChar char="•"/>
            </a:pPr>
            <a:r>
              <a:rPr lang="en-US" dirty="0"/>
              <a:t>Calculation method uses Industry standard loss calculations for a driver or driver and controls that are applied to bare pump test data</a:t>
            </a:r>
          </a:p>
          <a:p>
            <a:pPr marL="742950" lvl="1" indent="-285750">
              <a:buFont typeface="Arial" panose="020B0604020202020204" pitchFamily="34" charset="0"/>
              <a:buChar char="•"/>
            </a:pPr>
            <a:r>
              <a:rPr lang="en-US" dirty="0"/>
              <a:t>Testing based method measures wire-to-water power consumption inclusive of the driver and controls, when applicable </a:t>
            </a:r>
          </a:p>
        </p:txBody>
      </p:sp>
    </p:spTree>
    <p:extLst>
      <p:ext uri="{BB962C8B-B14F-4D97-AF65-F5344CB8AC3E}">
        <p14:creationId xmlns:p14="http://schemas.microsoft.com/office/powerpoint/2010/main" val="3946995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A0CE-A2DA-483A-B2AA-5567A34C561A}"/>
              </a:ext>
            </a:extLst>
          </p:cNvPr>
          <p:cNvSpPr>
            <a:spLocks noGrp="1"/>
          </p:cNvSpPr>
          <p:nvPr>
            <p:ph type="title"/>
          </p:nvPr>
        </p:nvSpPr>
        <p:spPr/>
        <p:txBody>
          <a:bodyPr/>
          <a:lstStyle/>
          <a:p>
            <a:pPr algn="ctr"/>
            <a:r>
              <a:rPr lang="en-US" dirty="0"/>
              <a:t>PEI – Max Trim / Max HP</a:t>
            </a:r>
          </a:p>
        </p:txBody>
      </p:sp>
      <p:pic>
        <p:nvPicPr>
          <p:cNvPr id="4" name="Picture 3">
            <a:extLst>
              <a:ext uri="{FF2B5EF4-FFF2-40B4-BE49-F238E27FC236}">
                <a16:creationId xmlns:a16="http://schemas.microsoft.com/office/drawing/2014/main" id="{0D2E9A72-1B9D-4BD1-ABC3-1AA5B7995F76}"/>
              </a:ext>
            </a:extLst>
          </p:cNvPr>
          <p:cNvPicPr>
            <a:picLocks noChangeAspect="1"/>
          </p:cNvPicPr>
          <p:nvPr/>
        </p:nvPicPr>
        <p:blipFill>
          <a:blip r:embed="rId2"/>
          <a:stretch>
            <a:fillRect/>
          </a:stretch>
        </p:blipFill>
        <p:spPr>
          <a:xfrm>
            <a:off x="577245" y="1432800"/>
            <a:ext cx="8258175" cy="4572000"/>
          </a:xfrm>
          <a:prstGeom prst="rect">
            <a:avLst/>
          </a:prstGeom>
        </p:spPr>
      </p:pic>
      <p:sp>
        <p:nvSpPr>
          <p:cNvPr id="5" name="TextBox 4">
            <a:extLst>
              <a:ext uri="{FF2B5EF4-FFF2-40B4-BE49-F238E27FC236}">
                <a16:creationId xmlns:a16="http://schemas.microsoft.com/office/drawing/2014/main" id="{3229B4BC-1A4D-4CAB-A0C9-63DC88FB0F09}"/>
              </a:ext>
            </a:extLst>
          </p:cNvPr>
          <p:cNvSpPr txBox="1"/>
          <p:nvPr/>
        </p:nvSpPr>
        <p:spPr>
          <a:xfrm>
            <a:off x="8835420" y="1776046"/>
            <a:ext cx="2871780" cy="923330"/>
          </a:xfrm>
          <a:prstGeom prst="rect">
            <a:avLst/>
          </a:prstGeom>
          <a:noFill/>
        </p:spPr>
        <p:txBody>
          <a:bodyPr wrap="square" rtlCol="0">
            <a:spAutoFit/>
          </a:bodyPr>
          <a:lstStyle/>
          <a:p>
            <a:pPr marL="285750" indent="-285750">
              <a:buFont typeface="Arial" panose="020B0604020202020204" pitchFamily="34" charset="0"/>
              <a:buChar char="•"/>
            </a:pPr>
            <a:r>
              <a:rPr lang="en-US" dirty="0"/>
              <a:t>PEI is based on the max trim with a non-overloading motor</a:t>
            </a:r>
          </a:p>
        </p:txBody>
      </p:sp>
      <p:sp>
        <p:nvSpPr>
          <p:cNvPr id="6" name="Rectangle 5">
            <a:extLst>
              <a:ext uri="{FF2B5EF4-FFF2-40B4-BE49-F238E27FC236}">
                <a16:creationId xmlns:a16="http://schemas.microsoft.com/office/drawing/2014/main" id="{21082FDF-04DF-4D55-AE41-67388BA9412D}"/>
              </a:ext>
            </a:extLst>
          </p:cNvPr>
          <p:cNvSpPr/>
          <p:nvPr/>
        </p:nvSpPr>
        <p:spPr>
          <a:xfrm>
            <a:off x="8835420" y="2848644"/>
            <a:ext cx="2999026" cy="923330"/>
          </a:xfrm>
          <a:prstGeom prst="rect">
            <a:avLst/>
          </a:prstGeom>
        </p:spPr>
        <p:txBody>
          <a:bodyPr wrap="square">
            <a:spAutoFit/>
          </a:bodyPr>
          <a:lstStyle/>
          <a:p>
            <a:pPr marL="285750" indent="-285750">
              <a:buFont typeface="Arial" panose="020B0604020202020204" pitchFamily="34" charset="0"/>
              <a:buChar char="•"/>
            </a:pPr>
            <a:r>
              <a:rPr lang="en-US" dirty="0"/>
              <a:t>All lower trim, lower HP variants will fall under the max trim, max HP PEI</a:t>
            </a:r>
          </a:p>
        </p:txBody>
      </p:sp>
      <p:sp>
        <p:nvSpPr>
          <p:cNvPr id="7" name="Rectangle 6">
            <a:extLst>
              <a:ext uri="{FF2B5EF4-FFF2-40B4-BE49-F238E27FC236}">
                <a16:creationId xmlns:a16="http://schemas.microsoft.com/office/drawing/2014/main" id="{CAFABF72-9F0A-46F7-800F-5657914CD4C8}"/>
              </a:ext>
            </a:extLst>
          </p:cNvPr>
          <p:cNvSpPr/>
          <p:nvPr/>
        </p:nvSpPr>
        <p:spPr>
          <a:xfrm>
            <a:off x="8835420" y="3965057"/>
            <a:ext cx="2999026" cy="923330"/>
          </a:xfrm>
          <a:prstGeom prst="rect">
            <a:avLst/>
          </a:prstGeom>
        </p:spPr>
        <p:txBody>
          <a:bodyPr wrap="square">
            <a:spAutoFit/>
          </a:bodyPr>
          <a:lstStyle/>
          <a:p>
            <a:pPr marL="285750" indent="-285750">
              <a:buFont typeface="Arial" panose="020B0604020202020204" pitchFamily="34" charset="0"/>
              <a:buChar char="•"/>
            </a:pPr>
            <a:r>
              <a:rPr lang="en-US" dirty="0"/>
              <a:t>The exception to this rule is if you have a non-</a:t>
            </a:r>
            <a:r>
              <a:rPr lang="en-US" dirty="0" err="1"/>
              <a:t>nema</a:t>
            </a:r>
            <a:r>
              <a:rPr lang="en-US" dirty="0"/>
              <a:t> premium motor</a:t>
            </a:r>
          </a:p>
        </p:txBody>
      </p:sp>
    </p:spTree>
    <p:extLst>
      <p:ext uri="{BB962C8B-B14F-4D97-AF65-F5344CB8AC3E}">
        <p14:creationId xmlns:p14="http://schemas.microsoft.com/office/powerpoint/2010/main" val="245673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PEI - Summary</a:t>
            </a:r>
          </a:p>
        </p:txBody>
      </p:sp>
      <p:sp>
        <p:nvSpPr>
          <p:cNvPr id="3" name="Content Placeholder 2"/>
          <p:cNvSpPr>
            <a:spLocks noGrp="1"/>
          </p:cNvSpPr>
          <p:nvPr>
            <p:ph sz="quarter" idx="14"/>
          </p:nvPr>
        </p:nvSpPr>
        <p:spPr/>
        <p:txBody>
          <a:bodyPr/>
          <a:lstStyle/>
          <a:p>
            <a:r>
              <a:rPr lang="en-US" dirty="0"/>
              <a:t>Pump Energy Index (DOE)</a:t>
            </a:r>
          </a:p>
          <a:p>
            <a:r>
              <a:rPr lang="en-US" dirty="0"/>
              <a:t>Ratings available for 3 different configurations and two speeds (constant or variable load)</a:t>
            </a:r>
          </a:p>
          <a:p>
            <a:pPr lvl="1"/>
            <a:r>
              <a:rPr lang="en-US" dirty="0" err="1"/>
              <a:t>Bareshaft</a:t>
            </a:r>
            <a:r>
              <a:rPr lang="en-US" dirty="0"/>
              <a:t> (PEI</a:t>
            </a:r>
            <a:r>
              <a:rPr lang="en-US" baseline="-25000" dirty="0"/>
              <a:t>CL</a:t>
            </a:r>
            <a:r>
              <a:rPr lang="en-US" dirty="0"/>
              <a:t>)</a:t>
            </a:r>
          </a:p>
          <a:p>
            <a:pPr lvl="1"/>
            <a:r>
              <a:rPr lang="en-US" dirty="0"/>
              <a:t>Pump and Motor (PEI</a:t>
            </a:r>
            <a:r>
              <a:rPr lang="en-US" baseline="-25000" dirty="0"/>
              <a:t>CL</a:t>
            </a:r>
            <a:r>
              <a:rPr lang="en-US" dirty="0"/>
              <a:t>)</a:t>
            </a:r>
          </a:p>
          <a:p>
            <a:pPr lvl="1"/>
            <a:r>
              <a:rPr lang="en-US" dirty="0"/>
              <a:t>Pump + Motor + Continuous Controls (PEI</a:t>
            </a:r>
            <a:r>
              <a:rPr lang="en-US" baseline="-25000" dirty="0"/>
              <a:t>VL</a:t>
            </a:r>
            <a:r>
              <a:rPr lang="en-US" dirty="0"/>
              <a:t>)</a:t>
            </a:r>
          </a:p>
          <a:p>
            <a:r>
              <a:rPr lang="en-US" dirty="0"/>
              <a:t>PEI values above 1.00 do not comply – the closer the value is to 0, the more efficient the pump</a:t>
            </a:r>
          </a:p>
          <a:p>
            <a:r>
              <a:rPr lang="en-US" dirty="0"/>
              <a:t>All pumps within scope sold after January 27, 2020 will be required to have the PEI labeled on the pump nameplate</a:t>
            </a:r>
          </a:p>
        </p:txBody>
      </p:sp>
    </p:spTree>
    <p:extLst>
      <p:ext uri="{BB962C8B-B14F-4D97-AF65-F5344CB8AC3E}">
        <p14:creationId xmlns:p14="http://schemas.microsoft.com/office/powerpoint/2010/main" val="348341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D5AA74-D5E2-4379-9E88-F17DB7E70051}"/>
              </a:ext>
            </a:extLst>
          </p:cNvPr>
          <p:cNvPicPr>
            <a:picLocks noChangeAspect="1"/>
          </p:cNvPicPr>
          <p:nvPr/>
        </p:nvPicPr>
        <p:blipFill>
          <a:blip r:embed="rId3"/>
          <a:stretch>
            <a:fillRect/>
          </a:stretch>
        </p:blipFill>
        <p:spPr>
          <a:xfrm>
            <a:off x="750264" y="1083546"/>
            <a:ext cx="5324715" cy="2984554"/>
          </a:xfrm>
          <a:prstGeom prst="rect">
            <a:avLst/>
          </a:prstGeom>
        </p:spPr>
      </p:pic>
      <p:pic>
        <p:nvPicPr>
          <p:cNvPr id="5" name="Picture 4">
            <a:extLst>
              <a:ext uri="{FF2B5EF4-FFF2-40B4-BE49-F238E27FC236}">
                <a16:creationId xmlns:a16="http://schemas.microsoft.com/office/drawing/2014/main" id="{38899D08-053C-4D17-9F01-BFC8AB18B04B}"/>
              </a:ext>
            </a:extLst>
          </p:cNvPr>
          <p:cNvPicPr>
            <a:picLocks noChangeAspect="1"/>
          </p:cNvPicPr>
          <p:nvPr/>
        </p:nvPicPr>
        <p:blipFill>
          <a:blip r:embed="rId4"/>
          <a:stretch>
            <a:fillRect/>
          </a:stretch>
        </p:blipFill>
        <p:spPr>
          <a:xfrm>
            <a:off x="6038824" y="1083544"/>
            <a:ext cx="5344044" cy="2984556"/>
          </a:xfrm>
          <a:prstGeom prst="rect">
            <a:avLst/>
          </a:prstGeom>
        </p:spPr>
      </p:pic>
      <p:sp>
        <p:nvSpPr>
          <p:cNvPr id="6" name="Rectangle 5">
            <a:extLst>
              <a:ext uri="{FF2B5EF4-FFF2-40B4-BE49-F238E27FC236}">
                <a16:creationId xmlns:a16="http://schemas.microsoft.com/office/drawing/2014/main" id="{B38A96DD-4F16-442C-8B8C-3607B20F72FF}"/>
              </a:ext>
            </a:extLst>
          </p:cNvPr>
          <p:cNvSpPr/>
          <p:nvPr/>
        </p:nvSpPr>
        <p:spPr>
          <a:xfrm>
            <a:off x="1058303" y="4068100"/>
            <a:ext cx="4708635" cy="1200329"/>
          </a:xfrm>
          <a:prstGeom prst="rect">
            <a:avLst/>
          </a:prstGeom>
        </p:spPr>
        <p:txBody>
          <a:bodyPr wrap="square">
            <a:spAutoFit/>
          </a:bodyPr>
          <a:lstStyle/>
          <a:p>
            <a:r>
              <a:rPr lang="en-US" dirty="0"/>
              <a:t>LCS 30957 - 400 GPM @ 75’ TDH</a:t>
            </a:r>
          </a:p>
          <a:p>
            <a:r>
              <a:rPr lang="en-US" dirty="0"/>
              <a:t>Brake Horsepower: 10.75 BHP</a:t>
            </a:r>
          </a:p>
          <a:p>
            <a:r>
              <a:rPr lang="en-US" dirty="0"/>
              <a:t>Mechanical Eff: 79.15%</a:t>
            </a:r>
          </a:p>
          <a:p>
            <a:r>
              <a:rPr lang="en-US" dirty="0"/>
              <a:t>PEI: 0.98</a:t>
            </a:r>
          </a:p>
        </p:txBody>
      </p:sp>
      <p:sp>
        <p:nvSpPr>
          <p:cNvPr id="7" name="Rectangle 6">
            <a:extLst>
              <a:ext uri="{FF2B5EF4-FFF2-40B4-BE49-F238E27FC236}">
                <a16:creationId xmlns:a16="http://schemas.microsoft.com/office/drawing/2014/main" id="{33EE6FF8-0BA5-4A87-BF69-EAB3F8A102BF}"/>
              </a:ext>
            </a:extLst>
          </p:cNvPr>
          <p:cNvSpPr/>
          <p:nvPr/>
        </p:nvSpPr>
        <p:spPr>
          <a:xfrm>
            <a:off x="6383018" y="4068100"/>
            <a:ext cx="4792881" cy="1200329"/>
          </a:xfrm>
          <a:prstGeom prst="rect">
            <a:avLst/>
          </a:prstGeom>
        </p:spPr>
        <p:txBody>
          <a:bodyPr wrap="square">
            <a:spAutoFit/>
          </a:bodyPr>
          <a:lstStyle/>
          <a:p>
            <a:r>
              <a:rPr lang="en-US" dirty="0"/>
              <a:t>LCS 40957 – 400 GPM @ 75’ TDH</a:t>
            </a:r>
          </a:p>
          <a:p>
            <a:r>
              <a:rPr lang="en-US" dirty="0"/>
              <a:t>Brake Horsepower: 11.09 HP</a:t>
            </a:r>
          </a:p>
          <a:p>
            <a:r>
              <a:rPr lang="en-US" dirty="0" err="1"/>
              <a:t>Mechancial</a:t>
            </a:r>
            <a:r>
              <a:rPr lang="en-US" dirty="0"/>
              <a:t> Eff: 76.98%</a:t>
            </a:r>
          </a:p>
          <a:p>
            <a:r>
              <a:rPr lang="en-US" dirty="0"/>
              <a:t>PEI: 0.95</a:t>
            </a:r>
          </a:p>
        </p:txBody>
      </p:sp>
      <p:sp>
        <p:nvSpPr>
          <p:cNvPr id="10" name="Title 1">
            <a:extLst>
              <a:ext uri="{FF2B5EF4-FFF2-40B4-BE49-F238E27FC236}">
                <a16:creationId xmlns:a16="http://schemas.microsoft.com/office/drawing/2014/main" id="{30392E1E-AE54-4283-B2D8-37BB8C7E6052}"/>
              </a:ext>
            </a:extLst>
          </p:cNvPr>
          <p:cNvSpPr>
            <a:spLocks noGrp="1"/>
          </p:cNvSpPr>
          <p:nvPr>
            <p:ph type="title"/>
          </p:nvPr>
        </p:nvSpPr>
        <p:spPr>
          <a:xfrm>
            <a:off x="480000" y="360202"/>
            <a:ext cx="11227200" cy="1072598"/>
          </a:xfrm>
        </p:spPr>
        <p:txBody>
          <a:bodyPr>
            <a:normAutofit/>
          </a:bodyPr>
          <a:lstStyle/>
          <a:p>
            <a:pPr algn="ctr"/>
            <a:r>
              <a:rPr lang="en-US" dirty="0"/>
              <a:t>Constant Load PEI Comparison</a:t>
            </a:r>
          </a:p>
        </p:txBody>
      </p:sp>
    </p:spTree>
    <p:extLst>
      <p:ext uri="{BB962C8B-B14F-4D97-AF65-F5344CB8AC3E}">
        <p14:creationId xmlns:p14="http://schemas.microsoft.com/office/powerpoint/2010/main" val="369805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PEI Scope Limitations – Speed-Efficiency relation</a:t>
            </a:r>
          </a:p>
        </p:txBody>
      </p:sp>
      <p:sp>
        <p:nvSpPr>
          <p:cNvPr id="3" name="Content Placeholder 2"/>
          <p:cNvSpPr>
            <a:spLocks noGrp="1"/>
          </p:cNvSpPr>
          <p:nvPr>
            <p:ph sz="quarter" idx="14"/>
          </p:nvPr>
        </p:nvSpPr>
        <p:spPr>
          <a:xfrm>
            <a:off x="995678" y="4287520"/>
            <a:ext cx="8485205" cy="2081196"/>
          </a:xfrm>
        </p:spPr>
        <p:txBody>
          <a:bodyPr>
            <a:normAutofit/>
          </a:bodyPr>
          <a:lstStyle/>
          <a:p>
            <a:r>
              <a:rPr lang="en-US" sz="2000" dirty="0"/>
              <a:t>Motor speeds to attain theoretical highest efficiency</a:t>
            </a:r>
          </a:p>
          <a:p>
            <a:r>
              <a:rPr lang="en-US" sz="2000" dirty="0"/>
              <a:t>Limited motor scope for DOE (2 and 4 pole)</a:t>
            </a:r>
          </a:p>
          <a:p>
            <a:r>
              <a:rPr lang="en-US" sz="2000" dirty="0"/>
              <a:t>PEI is a comparative measure, not absolute, so the full story about the efficiency of the pump cannot be captured using just PEI as its highly influence by specific speed</a:t>
            </a:r>
          </a:p>
          <a:p>
            <a:pPr marL="0" indent="0">
              <a:buNone/>
            </a:pPr>
            <a:endParaRPr lang="en-US" sz="2000" dirty="0"/>
          </a:p>
        </p:txBody>
      </p:sp>
      <mc:AlternateContent xmlns:mc="http://schemas.openxmlformats.org/markup-compatibility/2006" xmlns:a14="http://schemas.microsoft.com/office/drawing/2010/main">
        <mc:Choice Requires="a14">
          <p:sp>
            <p:nvSpPr>
              <p:cNvPr id="5" name="Rectangle 4"/>
              <p:cNvSpPr/>
              <p:nvPr/>
            </p:nvSpPr>
            <p:spPr>
              <a:xfrm>
                <a:off x="8351520" y="2220040"/>
                <a:ext cx="3538947" cy="7906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1400" i="0">
                          <a:latin typeface="Cambria Math" panose="02040503050406030204" pitchFamily="18" charset="0"/>
                        </a:rPr>
                        <m:t>   </m:t>
                      </m:r>
                      <m:sSub>
                        <m:sSubPr>
                          <m:ctrlPr>
                            <a:rPr lang="en-GB" sz="1400" i="1">
                              <a:latin typeface="Cambria Math" panose="02040503050406030204" pitchFamily="18" charset="0"/>
                            </a:rPr>
                          </m:ctrlPr>
                        </m:sSubPr>
                        <m:e>
                          <m:r>
                            <a:rPr lang="en-GB" sz="1400" i="1">
                              <a:latin typeface="Cambria Math" panose="02040503050406030204" pitchFamily="18" charset="0"/>
                            </a:rPr>
                            <m:t>𝑛</m:t>
                          </m:r>
                        </m:e>
                        <m:sub>
                          <m:r>
                            <a:rPr lang="en-GB" sz="1400" i="1">
                              <a:latin typeface="Cambria Math" panose="02040503050406030204" pitchFamily="18" charset="0"/>
                            </a:rPr>
                            <m:t>𝑏𝑒𝑝</m:t>
                          </m:r>
                        </m:sub>
                      </m:sSub>
                      <m:r>
                        <a:rPr lang="en-GB" sz="1400" i="0">
                          <a:latin typeface="Cambria Math" panose="02040503050406030204" pitchFamily="18" charset="0"/>
                        </a:rPr>
                        <m:t>= </m:t>
                      </m:r>
                      <m:sSub>
                        <m:sSubPr>
                          <m:ctrlPr>
                            <a:rPr lang="en-GB" sz="1400" i="1">
                              <a:latin typeface="Cambria Math" panose="02040503050406030204" pitchFamily="18" charset="0"/>
                            </a:rPr>
                          </m:ctrlPr>
                        </m:sSubPr>
                        <m:e>
                          <m:r>
                            <a:rPr lang="en-GB" sz="1400" i="1">
                              <a:latin typeface="Cambria Math" panose="02040503050406030204" pitchFamily="18" charset="0"/>
                            </a:rPr>
                            <m:t>𝑛</m:t>
                          </m:r>
                        </m:e>
                        <m:sub>
                          <m:r>
                            <a:rPr lang="en-GB" sz="1400" i="1">
                              <a:latin typeface="Cambria Math" panose="02040503050406030204" pitchFamily="18" charset="0"/>
                            </a:rPr>
                            <m:t>𝑠𝑝𝑒𝑐</m:t>
                          </m:r>
                          <m:r>
                            <a:rPr lang="en-GB" sz="1400" i="0">
                              <a:latin typeface="Cambria Math" panose="02040503050406030204" pitchFamily="18" charset="0"/>
                            </a:rPr>
                            <m:t>.</m:t>
                          </m:r>
                        </m:sub>
                      </m:sSub>
                      <m:r>
                        <a:rPr lang="en-GB" sz="1400" i="0">
                          <a:latin typeface="Cambria Math" panose="02040503050406030204" pitchFamily="18" charset="0"/>
                        </a:rPr>
                        <m:t>∙</m:t>
                      </m:r>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sSub>
                                <m:sSubPr>
                                  <m:ctrlPr>
                                    <a:rPr lang="en-GB" sz="1400" i="1">
                                      <a:latin typeface="Cambria Math" panose="02040503050406030204" pitchFamily="18" charset="0"/>
                                    </a:rPr>
                                  </m:ctrlPr>
                                </m:sSubPr>
                                <m:e>
                                  <m:r>
                                    <a:rPr lang="en-GB" sz="1400" i="1">
                                      <a:latin typeface="Cambria Math" panose="02040503050406030204" pitchFamily="18" charset="0"/>
                                    </a:rPr>
                                    <m:t>𝐻</m:t>
                                  </m:r>
                                </m:e>
                                <m:sub>
                                  <m:r>
                                    <a:rPr lang="en-GB" sz="1400" i="1">
                                      <a:latin typeface="Cambria Math" panose="02040503050406030204" pitchFamily="18" charset="0"/>
                                    </a:rPr>
                                    <m:t>𝑏𝑒𝑝</m:t>
                                  </m:r>
                                </m:sub>
                              </m:sSub>
                            </m:e>
                            <m:sup>
                              <m:f>
                                <m:fPr>
                                  <m:ctrlPr>
                                    <a:rPr lang="en-GB" sz="1400" i="1">
                                      <a:latin typeface="Cambria Math" panose="02040503050406030204" pitchFamily="18" charset="0"/>
                                    </a:rPr>
                                  </m:ctrlPr>
                                </m:fPr>
                                <m:num>
                                  <m:r>
                                    <a:rPr lang="en-GB" sz="1400" i="0">
                                      <a:latin typeface="Cambria Math" panose="02040503050406030204" pitchFamily="18" charset="0"/>
                                    </a:rPr>
                                    <m:t>3</m:t>
                                  </m:r>
                                </m:num>
                                <m:den>
                                  <m:r>
                                    <a:rPr lang="en-GB" sz="1400" i="0">
                                      <a:latin typeface="Cambria Math" panose="02040503050406030204" pitchFamily="18" charset="0"/>
                                    </a:rPr>
                                    <m:t>4</m:t>
                                  </m:r>
                                </m:den>
                              </m:f>
                            </m:sup>
                          </m:sSup>
                        </m:num>
                        <m:den>
                          <m:sSup>
                            <m:sSupPr>
                              <m:ctrlPr>
                                <a:rPr lang="en-GB" sz="1400" i="1">
                                  <a:latin typeface="Cambria Math" panose="02040503050406030204" pitchFamily="18" charset="0"/>
                                </a:rPr>
                              </m:ctrlPr>
                            </m:sSupPr>
                            <m:e>
                              <m:sSub>
                                <m:sSubPr>
                                  <m:ctrlPr>
                                    <a:rPr lang="en-GB" sz="1400" i="1">
                                      <a:latin typeface="Cambria Math" panose="02040503050406030204" pitchFamily="18" charset="0"/>
                                    </a:rPr>
                                  </m:ctrlPr>
                                </m:sSubPr>
                                <m:e>
                                  <m:r>
                                    <a:rPr lang="en-GB" sz="1400" i="1">
                                      <a:latin typeface="Cambria Math" panose="02040503050406030204" pitchFamily="18" charset="0"/>
                                    </a:rPr>
                                    <m:t>𝑄</m:t>
                                  </m:r>
                                </m:e>
                                <m:sub>
                                  <m:r>
                                    <a:rPr lang="en-GB" sz="1400" i="1">
                                      <a:latin typeface="Cambria Math" panose="02040503050406030204" pitchFamily="18" charset="0"/>
                                    </a:rPr>
                                    <m:t>𝑏𝑒𝑝</m:t>
                                  </m:r>
                                </m:sub>
                              </m:sSub>
                            </m:e>
                            <m:sup>
                              <m:f>
                                <m:fPr>
                                  <m:ctrlPr>
                                    <a:rPr lang="en-GB" sz="1400" i="1">
                                      <a:latin typeface="Cambria Math" panose="02040503050406030204" pitchFamily="18" charset="0"/>
                                    </a:rPr>
                                  </m:ctrlPr>
                                </m:fPr>
                                <m:num>
                                  <m:r>
                                    <a:rPr lang="en-GB" sz="1400" i="0">
                                      <a:latin typeface="Cambria Math" panose="02040503050406030204" pitchFamily="18" charset="0"/>
                                    </a:rPr>
                                    <m:t>1</m:t>
                                  </m:r>
                                </m:num>
                                <m:den>
                                  <m:r>
                                    <a:rPr lang="en-GB" sz="1400" i="0">
                                      <a:latin typeface="Cambria Math" panose="02040503050406030204" pitchFamily="18" charset="0"/>
                                    </a:rPr>
                                    <m:t>2</m:t>
                                  </m:r>
                                </m:den>
                              </m:f>
                            </m:sup>
                          </m:sSup>
                        </m:den>
                      </m:f>
                    </m:oMath>
                  </m:oMathPara>
                </a14:m>
                <a:endParaRPr lang="en-GB" sz="1400" dirty="0"/>
              </a:p>
            </p:txBody>
          </p:sp>
        </mc:Choice>
        <mc:Fallback xmlns="">
          <p:sp>
            <p:nvSpPr>
              <p:cNvPr id="5" name="Rectangle 4"/>
              <p:cNvSpPr>
                <a:spLocks noRot="1" noChangeAspect="1" noMove="1" noResize="1" noEditPoints="1" noAdjustHandles="1" noChangeArrowheads="1" noChangeShapeType="1" noTextEdit="1"/>
              </p:cNvSpPr>
              <p:nvPr/>
            </p:nvSpPr>
            <p:spPr>
              <a:xfrm>
                <a:off x="8351520" y="2220040"/>
                <a:ext cx="3538947" cy="790666"/>
              </a:xfrm>
              <a:prstGeom prst="rect">
                <a:avLst/>
              </a:prstGeom>
              <a:blipFill>
                <a:blip r:embed="rId3"/>
                <a:stretch>
                  <a:fillRect/>
                </a:stretch>
              </a:blipFill>
            </p:spPr>
            <p:txBody>
              <a:bodyPr/>
              <a:lstStyle/>
              <a:p>
                <a:r>
                  <a:rPr lang="en-US">
                    <a:noFill/>
                  </a:rPr>
                  <a:t> </a:t>
                </a:r>
              </a:p>
            </p:txBody>
          </p:sp>
        </mc:Fallback>
      </mc:AlternateContent>
      <p:graphicFrame>
        <p:nvGraphicFramePr>
          <p:cNvPr id="7" name="Table 6"/>
          <p:cNvGraphicFramePr>
            <a:graphicFrameLocks noGrp="1"/>
          </p:cNvGraphicFramePr>
          <p:nvPr/>
        </p:nvGraphicFramePr>
        <p:xfrm>
          <a:off x="995679" y="1036320"/>
          <a:ext cx="7518400" cy="3119123"/>
        </p:xfrm>
        <a:graphic>
          <a:graphicData uri="http://schemas.openxmlformats.org/drawingml/2006/table">
            <a:tbl>
              <a:tblPr/>
              <a:tblGrid>
                <a:gridCol w="939800">
                  <a:extLst>
                    <a:ext uri="{9D8B030D-6E8A-4147-A177-3AD203B41FA5}">
                      <a16:colId xmlns:a16="http://schemas.microsoft.com/office/drawing/2014/main" val="12994019"/>
                    </a:ext>
                  </a:extLst>
                </a:gridCol>
                <a:gridCol w="939800">
                  <a:extLst>
                    <a:ext uri="{9D8B030D-6E8A-4147-A177-3AD203B41FA5}">
                      <a16:colId xmlns:a16="http://schemas.microsoft.com/office/drawing/2014/main" val="1272088916"/>
                    </a:ext>
                  </a:extLst>
                </a:gridCol>
                <a:gridCol w="939800">
                  <a:extLst>
                    <a:ext uri="{9D8B030D-6E8A-4147-A177-3AD203B41FA5}">
                      <a16:colId xmlns:a16="http://schemas.microsoft.com/office/drawing/2014/main" val="4254807547"/>
                    </a:ext>
                  </a:extLst>
                </a:gridCol>
                <a:gridCol w="939800">
                  <a:extLst>
                    <a:ext uri="{9D8B030D-6E8A-4147-A177-3AD203B41FA5}">
                      <a16:colId xmlns:a16="http://schemas.microsoft.com/office/drawing/2014/main" val="2159380440"/>
                    </a:ext>
                  </a:extLst>
                </a:gridCol>
                <a:gridCol w="939800">
                  <a:extLst>
                    <a:ext uri="{9D8B030D-6E8A-4147-A177-3AD203B41FA5}">
                      <a16:colId xmlns:a16="http://schemas.microsoft.com/office/drawing/2014/main" val="3110100423"/>
                    </a:ext>
                  </a:extLst>
                </a:gridCol>
                <a:gridCol w="939800">
                  <a:extLst>
                    <a:ext uri="{9D8B030D-6E8A-4147-A177-3AD203B41FA5}">
                      <a16:colId xmlns:a16="http://schemas.microsoft.com/office/drawing/2014/main" val="1203078876"/>
                    </a:ext>
                  </a:extLst>
                </a:gridCol>
                <a:gridCol w="939800">
                  <a:extLst>
                    <a:ext uri="{9D8B030D-6E8A-4147-A177-3AD203B41FA5}">
                      <a16:colId xmlns:a16="http://schemas.microsoft.com/office/drawing/2014/main" val="1311689844"/>
                    </a:ext>
                  </a:extLst>
                </a:gridCol>
                <a:gridCol w="939800">
                  <a:extLst>
                    <a:ext uri="{9D8B030D-6E8A-4147-A177-3AD203B41FA5}">
                      <a16:colId xmlns:a16="http://schemas.microsoft.com/office/drawing/2014/main" val="135592520"/>
                    </a:ext>
                  </a:extLst>
                </a:gridCol>
              </a:tblGrid>
              <a:tr h="588513">
                <a:tc>
                  <a:txBody>
                    <a:bodyPr/>
                    <a:lstStyle/>
                    <a:p>
                      <a:pPr algn="ctr" fontAlgn="ctr"/>
                      <a:r>
                        <a:rPr lang="en-US" sz="1100" b="1" i="0" u="none" strike="noStrike" dirty="0" err="1">
                          <a:solidFill>
                            <a:schemeClr val="bg1"/>
                          </a:solidFill>
                          <a:effectLst/>
                          <a:latin typeface="Calibri" panose="020F0502020204030204" pitchFamily="34" charset="0"/>
                        </a:rPr>
                        <a:t>Hbep</a:t>
                      </a:r>
                      <a:endParaRPr lang="en-US" sz="11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8B4"/>
                    </a:solidFill>
                  </a:tcPr>
                </a:tc>
                <a:tc gridSpan="7">
                  <a:txBody>
                    <a:bodyPr/>
                    <a:lstStyle/>
                    <a:p>
                      <a:pPr algn="ctr" fontAlgn="ctr"/>
                      <a:r>
                        <a:rPr lang="en-US" sz="1100" b="1" i="0" u="none" strike="noStrike" dirty="0">
                          <a:solidFill>
                            <a:schemeClr val="bg1"/>
                          </a:solidFill>
                          <a:effectLst/>
                          <a:latin typeface="Calibri" panose="020F0502020204030204" pitchFamily="34" charset="0"/>
                        </a:rPr>
                        <a:t>Speeds [RPM] for highest efficiency (</a:t>
                      </a:r>
                      <a:r>
                        <a:rPr lang="en-US" sz="1100" b="1" i="0" u="none" strike="noStrike" dirty="0" err="1">
                          <a:solidFill>
                            <a:schemeClr val="bg1"/>
                          </a:solidFill>
                          <a:effectLst/>
                          <a:latin typeface="Calibri" panose="020F0502020204030204" pitchFamily="34" charset="0"/>
                        </a:rPr>
                        <a:t>nspec</a:t>
                      </a:r>
                      <a:r>
                        <a:rPr lang="en-US" sz="1100" b="1" i="0" u="none" strike="noStrike" dirty="0">
                          <a:solidFill>
                            <a:schemeClr val="bg1"/>
                          </a:solidFill>
                          <a:effectLst/>
                          <a:latin typeface="Calibri" panose="020F0502020204030204" pitchFamily="34" charset="0"/>
                        </a:rPr>
                        <a:t>.= 2065) at different flows (</a:t>
                      </a:r>
                      <a:r>
                        <a:rPr lang="en-US" sz="1100" b="1" i="0" u="none" strike="noStrike" dirty="0" err="1">
                          <a:solidFill>
                            <a:schemeClr val="bg1"/>
                          </a:solidFill>
                          <a:effectLst/>
                          <a:latin typeface="Calibri" panose="020F0502020204030204" pitchFamily="34" charset="0"/>
                        </a:rPr>
                        <a:t>Qbep</a:t>
                      </a:r>
                      <a:r>
                        <a:rPr lang="en-US" sz="1100" b="1" i="0" u="none" strike="noStrike" dirty="0">
                          <a:solidFill>
                            <a:schemeClr val="bg1"/>
                          </a:solidFill>
                          <a:effectLst/>
                          <a:latin typeface="Calibri" panose="020F0502020204030204"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68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7947333"/>
                  </a:ext>
                </a:extLst>
              </a:tr>
              <a:tr h="367820">
                <a:tc>
                  <a:txBody>
                    <a:bodyPr/>
                    <a:lstStyle/>
                    <a:p>
                      <a:pPr algn="ctr" fontAlgn="ctr"/>
                      <a:r>
                        <a:rPr lang="en-US" sz="1100" b="1" i="0" u="none" strike="noStrike">
                          <a:solidFill>
                            <a:schemeClr val="bg1"/>
                          </a:solidFill>
                          <a:effectLst/>
                          <a:latin typeface="Calibri" panose="020F0502020204030204" pitchFamily="34" charset="0"/>
                        </a:rPr>
                        <a:t>[ft]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8B4"/>
                    </a:solidFill>
                  </a:tcPr>
                </a:tc>
                <a:tc>
                  <a:txBody>
                    <a:bodyPr/>
                    <a:lstStyle/>
                    <a:p>
                      <a:pPr algn="ctr" fontAlgn="ctr"/>
                      <a:r>
                        <a:rPr lang="en-US" sz="1100" b="0" i="0" u="none" strike="noStrike">
                          <a:solidFill>
                            <a:schemeClr val="bg1"/>
                          </a:solidFill>
                          <a:effectLst/>
                          <a:latin typeface="Calibri" panose="020F0502020204030204" pitchFamily="34" charset="0"/>
                        </a:rPr>
                        <a:t>[GPM]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8B4"/>
                    </a:solidFill>
                  </a:tcPr>
                </a:tc>
                <a:tc>
                  <a:txBody>
                    <a:bodyPr/>
                    <a:lstStyle/>
                    <a:p>
                      <a:pPr algn="ctr" fontAlgn="ctr"/>
                      <a:r>
                        <a:rPr lang="en-US" sz="1100" b="0" i="0" u="none" strike="noStrike" dirty="0">
                          <a:solidFill>
                            <a:schemeClr val="bg1"/>
                          </a:solidFill>
                          <a:effectLst/>
                          <a:latin typeface="Calibri" panose="020F0502020204030204" pitchFamily="34" charset="0"/>
                        </a:rPr>
                        <a:t>[GPM]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8B4"/>
                    </a:solidFill>
                  </a:tcPr>
                </a:tc>
                <a:tc>
                  <a:txBody>
                    <a:bodyPr/>
                    <a:lstStyle/>
                    <a:p>
                      <a:pPr algn="ctr" fontAlgn="ctr"/>
                      <a:r>
                        <a:rPr lang="en-US" sz="1100" b="0" i="0" u="none" strike="noStrike" dirty="0">
                          <a:solidFill>
                            <a:schemeClr val="bg1"/>
                          </a:solidFill>
                          <a:effectLst/>
                          <a:latin typeface="Calibri" panose="020F0502020204030204" pitchFamily="34" charset="0"/>
                        </a:rPr>
                        <a:t>[GPM]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8B4"/>
                    </a:solidFill>
                  </a:tcPr>
                </a:tc>
                <a:tc>
                  <a:txBody>
                    <a:bodyPr/>
                    <a:lstStyle/>
                    <a:p>
                      <a:pPr algn="ctr" fontAlgn="ctr"/>
                      <a:r>
                        <a:rPr lang="en-US" sz="1100" b="0" i="0" u="none" strike="noStrike" dirty="0">
                          <a:solidFill>
                            <a:schemeClr val="bg1"/>
                          </a:solidFill>
                          <a:effectLst/>
                          <a:latin typeface="Calibri" panose="020F0502020204030204" pitchFamily="34" charset="0"/>
                        </a:rPr>
                        <a:t>[GPM]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8B4"/>
                    </a:solidFill>
                  </a:tcPr>
                </a:tc>
                <a:tc>
                  <a:txBody>
                    <a:bodyPr/>
                    <a:lstStyle/>
                    <a:p>
                      <a:pPr algn="ctr" fontAlgn="ctr"/>
                      <a:r>
                        <a:rPr lang="en-US" sz="1100" b="0" i="0" u="none" strike="noStrike" dirty="0">
                          <a:solidFill>
                            <a:schemeClr val="bg1"/>
                          </a:solidFill>
                          <a:effectLst/>
                          <a:latin typeface="Calibri" panose="020F0502020204030204" pitchFamily="34" charset="0"/>
                        </a:rPr>
                        <a:t>[GPM]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8B4"/>
                    </a:solidFill>
                  </a:tcPr>
                </a:tc>
                <a:tc>
                  <a:txBody>
                    <a:bodyPr/>
                    <a:lstStyle/>
                    <a:p>
                      <a:pPr algn="ctr" fontAlgn="ctr"/>
                      <a:r>
                        <a:rPr lang="en-US" sz="1100" b="0" i="0" u="none" strike="noStrike">
                          <a:solidFill>
                            <a:schemeClr val="bg1"/>
                          </a:solidFill>
                          <a:effectLst/>
                          <a:latin typeface="Calibri" panose="020F0502020204030204" pitchFamily="34" charset="0"/>
                        </a:rPr>
                        <a:t>[GPM]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8B4"/>
                    </a:solidFill>
                  </a:tcPr>
                </a:tc>
                <a:tc>
                  <a:txBody>
                    <a:bodyPr/>
                    <a:lstStyle/>
                    <a:p>
                      <a:pPr algn="ctr" fontAlgn="ctr"/>
                      <a:r>
                        <a:rPr lang="en-US" sz="1100" b="0" i="0" u="none" strike="noStrike">
                          <a:solidFill>
                            <a:schemeClr val="bg1"/>
                          </a:solidFill>
                          <a:effectLst/>
                          <a:latin typeface="Calibri" panose="020F0502020204030204" pitchFamily="34" charset="0"/>
                        </a:rPr>
                        <a:t>[GPM]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8B4"/>
                    </a:solidFill>
                  </a:tcPr>
                </a:tc>
                <a:extLst>
                  <a:ext uri="{0D108BD9-81ED-4DB2-BD59-A6C34878D82A}">
                    <a16:rowId xmlns:a16="http://schemas.microsoft.com/office/drawing/2014/main" val="1068591175"/>
                  </a:ext>
                </a:extLst>
              </a:tr>
              <a:tr h="308970">
                <a:tc>
                  <a:txBody>
                    <a:bodyPr/>
                    <a:lstStyle/>
                    <a:p>
                      <a:pPr algn="ctr" fontAlgn="ctr"/>
                      <a:r>
                        <a:rPr lang="en-US" sz="1100" b="1" i="0" u="none" strike="noStrike">
                          <a:solidFill>
                            <a:schemeClr val="bg1"/>
                          </a:solidFill>
                          <a:effectLst/>
                          <a:latin typeface="Calibri" panose="020F050202020403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8B4"/>
                    </a:solidFill>
                  </a:tcPr>
                </a:tc>
                <a:tc>
                  <a:txBody>
                    <a:bodyPr/>
                    <a:lstStyle/>
                    <a:p>
                      <a:pPr algn="ctr" fontAlgn="ctr"/>
                      <a:r>
                        <a:rPr lang="en-US" sz="1100" b="0" i="0" u="none" strike="noStrike">
                          <a:solidFill>
                            <a:schemeClr val="bg1"/>
                          </a:solidFill>
                          <a:effectLst/>
                          <a:latin typeface="Calibri" panose="020F0502020204030204" pitchFamily="34" charset="0"/>
                        </a:rPr>
                        <a:t>88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8B4"/>
                    </a:solidFill>
                  </a:tcPr>
                </a:tc>
                <a:tc>
                  <a:txBody>
                    <a:bodyPr/>
                    <a:lstStyle/>
                    <a:p>
                      <a:pPr algn="ctr" fontAlgn="ctr"/>
                      <a:r>
                        <a:rPr lang="en-US" sz="1100" b="0" i="0" u="none" strike="noStrike">
                          <a:solidFill>
                            <a:schemeClr val="bg1"/>
                          </a:solidFill>
                          <a:effectLst/>
                          <a:latin typeface="Calibri" panose="020F0502020204030204" pitchFamily="34" charset="0"/>
                        </a:rPr>
                        <a:t>132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8B4"/>
                    </a:solidFill>
                  </a:tcPr>
                </a:tc>
                <a:tc>
                  <a:txBody>
                    <a:bodyPr/>
                    <a:lstStyle/>
                    <a:p>
                      <a:pPr algn="ctr" fontAlgn="ctr"/>
                      <a:r>
                        <a:rPr lang="en-US" sz="1100" b="0" i="0" u="none" strike="noStrike">
                          <a:solidFill>
                            <a:schemeClr val="bg1"/>
                          </a:solidFill>
                          <a:effectLst/>
                          <a:latin typeface="Calibri" panose="020F0502020204030204" pitchFamily="34" charset="0"/>
                        </a:rPr>
                        <a:t>440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8B4"/>
                    </a:solidFill>
                  </a:tcPr>
                </a:tc>
                <a:tc>
                  <a:txBody>
                    <a:bodyPr/>
                    <a:lstStyle/>
                    <a:p>
                      <a:pPr algn="ctr" fontAlgn="ctr"/>
                      <a:r>
                        <a:rPr lang="en-US" sz="1100" b="0" i="0" u="none" strike="noStrike">
                          <a:solidFill>
                            <a:schemeClr val="bg1"/>
                          </a:solidFill>
                          <a:effectLst/>
                          <a:latin typeface="Calibri" panose="020F0502020204030204" pitchFamily="34" charset="0"/>
                        </a:rPr>
                        <a:t>880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8B4"/>
                    </a:solidFill>
                  </a:tcPr>
                </a:tc>
                <a:tc>
                  <a:txBody>
                    <a:bodyPr/>
                    <a:lstStyle/>
                    <a:p>
                      <a:pPr algn="ctr" fontAlgn="ctr"/>
                      <a:r>
                        <a:rPr lang="en-US" sz="1100" b="0" i="0" u="none" strike="noStrike">
                          <a:solidFill>
                            <a:schemeClr val="bg1"/>
                          </a:solidFill>
                          <a:effectLst/>
                          <a:latin typeface="Calibri" panose="020F0502020204030204" pitchFamily="34" charset="0"/>
                        </a:rPr>
                        <a:t>1320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8B4"/>
                    </a:solidFill>
                  </a:tcPr>
                </a:tc>
                <a:tc>
                  <a:txBody>
                    <a:bodyPr/>
                    <a:lstStyle/>
                    <a:p>
                      <a:pPr algn="ctr" fontAlgn="ctr"/>
                      <a:r>
                        <a:rPr lang="en-US" sz="1100" b="0" i="0" u="none" strike="noStrike" dirty="0">
                          <a:solidFill>
                            <a:schemeClr val="bg1"/>
                          </a:solidFill>
                          <a:effectLst/>
                          <a:latin typeface="Calibri" panose="020F0502020204030204" pitchFamily="34" charset="0"/>
                        </a:rPr>
                        <a:t>2200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8B4"/>
                    </a:solidFill>
                  </a:tcPr>
                </a:tc>
                <a:tc>
                  <a:txBody>
                    <a:bodyPr/>
                    <a:lstStyle/>
                    <a:p>
                      <a:pPr algn="ctr" fontAlgn="ctr"/>
                      <a:r>
                        <a:rPr lang="en-US" sz="1100" b="0" i="0" u="none" strike="noStrike" dirty="0">
                          <a:solidFill>
                            <a:schemeClr val="bg1"/>
                          </a:solidFill>
                          <a:effectLst/>
                          <a:latin typeface="Calibri" panose="020F0502020204030204" pitchFamily="34" charset="0"/>
                        </a:rPr>
                        <a:t>4400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8B4"/>
                    </a:solidFill>
                  </a:tcPr>
                </a:tc>
                <a:extLst>
                  <a:ext uri="{0D108BD9-81ED-4DB2-BD59-A6C34878D82A}">
                    <a16:rowId xmlns:a16="http://schemas.microsoft.com/office/drawing/2014/main" val="4099504467"/>
                  </a:ext>
                </a:extLst>
              </a:tr>
              <a:tr h="308970">
                <a:tc>
                  <a:txBody>
                    <a:bodyPr/>
                    <a:lstStyle/>
                    <a:p>
                      <a:pPr algn="ctr" fontAlgn="ctr"/>
                      <a:r>
                        <a:rPr lang="en-US" sz="1100" b="1" i="0" u="none" strike="noStrike" dirty="0">
                          <a:solidFill>
                            <a:schemeClr val="bg1"/>
                          </a:solidFill>
                          <a:effectLst/>
                          <a:latin typeface="Calibri" panose="020F0502020204030204" pitchFamily="34" charset="0"/>
                        </a:rPr>
                        <a:t>33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8B4"/>
                    </a:solidFill>
                  </a:tcPr>
                </a:tc>
                <a:tc>
                  <a:txBody>
                    <a:bodyPr/>
                    <a:lstStyle/>
                    <a:p>
                      <a:pPr algn="ctr" fontAlgn="ctr"/>
                      <a:r>
                        <a:rPr lang="en-US" sz="1100" b="0" i="0" u="none" strike="noStrike">
                          <a:solidFill>
                            <a:srgbClr val="000000"/>
                          </a:solidFill>
                          <a:effectLst/>
                          <a:latin typeface="Calibri" panose="020F0502020204030204" pitchFamily="34" charset="0"/>
                        </a:rPr>
                        <a:t>3395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4E5"/>
                    </a:solidFill>
                  </a:tcPr>
                </a:tc>
                <a:tc>
                  <a:txBody>
                    <a:bodyPr/>
                    <a:lstStyle/>
                    <a:p>
                      <a:pPr algn="ctr" fontAlgn="ctr"/>
                      <a:r>
                        <a:rPr lang="en-US" sz="1100" b="0" i="0" u="none" strike="noStrike">
                          <a:solidFill>
                            <a:srgbClr val="000000"/>
                          </a:solidFill>
                          <a:effectLst/>
                          <a:latin typeface="Calibri" panose="020F0502020204030204" pitchFamily="34" charset="0"/>
                        </a:rPr>
                        <a:t>2772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4E5"/>
                    </a:solidFill>
                  </a:tcPr>
                </a:tc>
                <a:tc>
                  <a:txBody>
                    <a:bodyPr/>
                    <a:lstStyle/>
                    <a:p>
                      <a:pPr algn="ctr" fontAlgn="ctr"/>
                      <a:r>
                        <a:rPr lang="en-US" sz="1100" b="0" i="0" u="none" strike="noStrike">
                          <a:solidFill>
                            <a:srgbClr val="000000"/>
                          </a:solidFill>
                          <a:effectLst/>
                          <a:latin typeface="Calibri" panose="020F0502020204030204" pitchFamily="34" charset="0"/>
                        </a:rPr>
                        <a:t>1518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4E5"/>
                    </a:solidFill>
                  </a:tcPr>
                </a:tc>
                <a:tc>
                  <a:txBody>
                    <a:bodyPr/>
                    <a:lstStyle/>
                    <a:p>
                      <a:pPr algn="ctr" fontAlgn="ctr"/>
                      <a:r>
                        <a:rPr lang="en-US" sz="1100" b="0" i="0" u="none" strike="noStrike">
                          <a:solidFill>
                            <a:srgbClr val="000000"/>
                          </a:solidFill>
                          <a:effectLst/>
                          <a:latin typeface="Calibri" panose="020F0502020204030204" pitchFamily="34" charset="0"/>
                        </a:rPr>
                        <a:t>1074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4E5"/>
                    </a:solidFill>
                  </a:tcPr>
                </a:tc>
                <a:tc>
                  <a:txBody>
                    <a:bodyPr/>
                    <a:lstStyle/>
                    <a:p>
                      <a:pPr algn="ctr" fontAlgn="ctr"/>
                      <a:r>
                        <a:rPr lang="en-US" sz="1100" b="0" i="0" u="none" strike="noStrike">
                          <a:solidFill>
                            <a:srgbClr val="000000"/>
                          </a:solidFill>
                          <a:effectLst/>
                          <a:latin typeface="Calibri" panose="020F0502020204030204" pitchFamily="34" charset="0"/>
                        </a:rPr>
                        <a:t>877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4E5"/>
                    </a:solidFill>
                  </a:tcPr>
                </a:tc>
                <a:tc>
                  <a:txBody>
                    <a:bodyPr/>
                    <a:lstStyle/>
                    <a:p>
                      <a:pPr algn="ctr" fontAlgn="ctr"/>
                      <a:r>
                        <a:rPr lang="en-US" sz="1100" b="0" i="0" u="none" strike="noStrike">
                          <a:solidFill>
                            <a:srgbClr val="000000"/>
                          </a:solidFill>
                          <a:effectLst/>
                          <a:latin typeface="Calibri" panose="020F0502020204030204" pitchFamily="34" charset="0"/>
                        </a:rPr>
                        <a:t>679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4E5"/>
                    </a:solidFill>
                  </a:tcPr>
                </a:tc>
                <a:tc>
                  <a:txBody>
                    <a:bodyPr/>
                    <a:lstStyle/>
                    <a:p>
                      <a:pPr algn="ctr" fontAlgn="ctr"/>
                      <a:r>
                        <a:rPr lang="en-US" sz="1100" b="0" i="0" u="none" strike="noStrike">
                          <a:solidFill>
                            <a:srgbClr val="000000"/>
                          </a:solidFill>
                          <a:effectLst/>
                          <a:latin typeface="Calibri" panose="020F0502020204030204" pitchFamily="34" charset="0"/>
                        </a:rPr>
                        <a:t>480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4E5"/>
                    </a:solidFill>
                  </a:tcPr>
                </a:tc>
                <a:extLst>
                  <a:ext uri="{0D108BD9-81ED-4DB2-BD59-A6C34878D82A}">
                    <a16:rowId xmlns:a16="http://schemas.microsoft.com/office/drawing/2014/main" val="3596282347"/>
                  </a:ext>
                </a:extLst>
              </a:tr>
              <a:tr h="308970">
                <a:tc>
                  <a:txBody>
                    <a:bodyPr/>
                    <a:lstStyle/>
                    <a:p>
                      <a:pPr algn="ctr" fontAlgn="ctr"/>
                      <a:r>
                        <a:rPr lang="en-US" sz="1100" b="1" i="0" u="none" strike="noStrike">
                          <a:solidFill>
                            <a:schemeClr val="bg1"/>
                          </a:solidFill>
                          <a:effectLst/>
                          <a:latin typeface="Calibri" panose="020F0502020204030204" pitchFamily="34" charset="0"/>
                        </a:rPr>
                        <a:t>66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8B4"/>
                    </a:solidFill>
                  </a:tcPr>
                </a:tc>
                <a:tc>
                  <a:txBody>
                    <a:bodyPr/>
                    <a:lstStyle/>
                    <a:p>
                      <a:pPr algn="ctr" fontAlgn="ctr"/>
                      <a:r>
                        <a:rPr lang="en-US" sz="1100" b="0" i="0" u="none" strike="noStrike">
                          <a:solidFill>
                            <a:srgbClr val="000000"/>
                          </a:solidFill>
                          <a:effectLst/>
                          <a:latin typeface="Calibri" panose="020F0502020204030204" pitchFamily="34" charset="0"/>
                        </a:rPr>
                        <a:t>5710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2"/>
                    </a:solidFill>
                  </a:tcPr>
                </a:tc>
                <a:tc>
                  <a:txBody>
                    <a:bodyPr/>
                    <a:lstStyle/>
                    <a:p>
                      <a:pPr algn="ctr" fontAlgn="ctr"/>
                      <a:r>
                        <a:rPr lang="en-US" sz="1100" b="0" i="0" u="none" strike="noStrike">
                          <a:solidFill>
                            <a:srgbClr val="000000"/>
                          </a:solidFill>
                          <a:effectLst/>
                          <a:latin typeface="Calibri" panose="020F0502020204030204" pitchFamily="34" charset="0"/>
                        </a:rPr>
                        <a:t>4662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2"/>
                    </a:solidFill>
                  </a:tcPr>
                </a:tc>
                <a:tc>
                  <a:txBody>
                    <a:bodyPr/>
                    <a:lstStyle/>
                    <a:p>
                      <a:pPr algn="ctr" fontAlgn="ctr"/>
                      <a:r>
                        <a:rPr lang="en-US" sz="1100" b="0" i="0" u="none" strike="noStrike">
                          <a:solidFill>
                            <a:srgbClr val="000000"/>
                          </a:solidFill>
                          <a:effectLst/>
                          <a:latin typeface="Calibri" panose="020F0502020204030204" pitchFamily="34" charset="0"/>
                        </a:rPr>
                        <a:t>2554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2"/>
                    </a:solidFill>
                  </a:tcPr>
                </a:tc>
                <a:tc>
                  <a:txBody>
                    <a:bodyPr/>
                    <a:lstStyle/>
                    <a:p>
                      <a:pPr algn="ctr" fontAlgn="ctr"/>
                      <a:r>
                        <a:rPr lang="en-US" sz="1100" b="0" i="0" u="none" strike="noStrike">
                          <a:solidFill>
                            <a:srgbClr val="000000"/>
                          </a:solidFill>
                          <a:effectLst/>
                          <a:latin typeface="Calibri" panose="020F0502020204030204" pitchFamily="34" charset="0"/>
                        </a:rPr>
                        <a:t>1806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2"/>
                    </a:solidFill>
                  </a:tcPr>
                </a:tc>
                <a:tc>
                  <a:txBody>
                    <a:bodyPr/>
                    <a:lstStyle/>
                    <a:p>
                      <a:pPr algn="ctr" fontAlgn="ctr"/>
                      <a:r>
                        <a:rPr lang="en-US" sz="1100" b="0" i="0" u="none" strike="noStrike">
                          <a:solidFill>
                            <a:srgbClr val="000000"/>
                          </a:solidFill>
                          <a:effectLst/>
                          <a:latin typeface="Calibri" panose="020F0502020204030204" pitchFamily="34" charset="0"/>
                        </a:rPr>
                        <a:t>1474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2"/>
                    </a:solidFill>
                  </a:tcPr>
                </a:tc>
                <a:tc>
                  <a:txBody>
                    <a:bodyPr/>
                    <a:lstStyle/>
                    <a:p>
                      <a:pPr algn="ctr" fontAlgn="ctr"/>
                      <a:r>
                        <a:rPr lang="en-US" sz="1100" b="0" i="0" u="none" strike="noStrike">
                          <a:solidFill>
                            <a:srgbClr val="000000"/>
                          </a:solidFill>
                          <a:effectLst/>
                          <a:latin typeface="Calibri" panose="020F0502020204030204" pitchFamily="34" charset="0"/>
                        </a:rPr>
                        <a:t>1142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2"/>
                    </a:solidFill>
                  </a:tcPr>
                </a:tc>
                <a:tc>
                  <a:txBody>
                    <a:bodyPr/>
                    <a:lstStyle/>
                    <a:p>
                      <a:pPr algn="ctr" fontAlgn="ctr"/>
                      <a:r>
                        <a:rPr lang="en-US" sz="1100" b="0" i="0" u="none" strike="noStrike">
                          <a:solidFill>
                            <a:srgbClr val="000000"/>
                          </a:solidFill>
                          <a:effectLst/>
                          <a:latin typeface="Calibri" panose="020F0502020204030204" pitchFamily="34" charset="0"/>
                        </a:rPr>
                        <a:t>807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2"/>
                    </a:solidFill>
                  </a:tcPr>
                </a:tc>
                <a:extLst>
                  <a:ext uri="{0D108BD9-81ED-4DB2-BD59-A6C34878D82A}">
                    <a16:rowId xmlns:a16="http://schemas.microsoft.com/office/drawing/2014/main" val="3662679630"/>
                  </a:ext>
                </a:extLst>
              </a:tr>
              <a:tr h="308970">
                <a:tc>
                  <a:txBody>
                    <a:bodyPr/>
                    <a:lstStyle/>
                    <a:p>
                      <a:pPr algn="ctr" fontAlgn="ctr"/>
                      <a:r>
                        <a:rPr lang="en-US" sz="1100" b="1" i="0" u="none" strike="noStrike">
                          <a:solidFill>
                            <a:schemeClr val="bg1"/>
                          </a:solidFill>
                          <a:effectLst/>
                          <a:latin typeface="Calibri" panose="020F0502020204030204" pitchFamily="34" charset="0"/>
                        </a:rPr>
                        <a:t>98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8B4"/>
                    </a:solidFill>
                  </a:tcPr>
                </a:tc>
                <a:tc>
                  <a:txBody>
                    <a:bodyPr/>
                    <a:lstStyle/>
                    <a:p>
                      <a:pPr algn="ctr" fontAlgn="ctr"/>
                      <a:r>
                        <a:rPr lang="en-US" sz="1100" b="0" i="0" u="none" strike="noStrike">
                          <a:solidFill>
                            <a:srgbClr val="000000"/>
                          </a:solidFill>
                          <a:effectLst/>
                          <a:latin typeface="Calibri" panose="020F0502020204030204" pitchFamily="34" charset="0"/>
                        </a:rPr>
                        <a:t>7739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4E5"/>
                    </a:solidFill>
                  </a:tcPr>
                </a:tc>
                <a:tc>
                  <a:txBody>
                    <a:bodyPr/>
                    <a:lstStyle/>
                    <a:p>
                      <a:pPr algn="ctr" fontAlgn="ctr"/>
                      <a:r>
                        <a:rPr lang="en-US" sz="1100" b="0" i="0" u="none" strike="noStrike">
                          <a:solidFill>
                            <a:srgbClr val="000000"/>
                          </a:solidFill>
                          <a:effectLst/>
                          <a:latin typeface="Calibri" panose="020F0502020204030204" pitchFamily="34" charset="0"/>
                        </a:rPr>
                        <a:t>6319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4E5"/>
                    </a:solidFill>
                  </a:tcPr>
                </a:tc>
                <a:tc>
                  <a:txBody>
                    <a:bodyPr/>
                    <a:lstStyle/>
                    <a:p>
                      <a:pPr algn="ctr" fontAlgn="ctr"/>
                      <a:r>
                        <a:rPr lang="en-US" sz="1100" b="0" i="0" u="none" strike="noStrike">
                          <a:solidFill>
                            <a:srgbClr val="000000"/>
                          </a:solidFill>
                          <a:effectLst/>
                          <a:latin typeface="Calibri" panose="020F0502020204030204" pitchFamily="34" charset="0"/>
                        </a:rPr>
                        <a:t>3461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4E5"/>
                    </a:solidFill>
                  </a:tcPr>
                </a:tc>
                <a:tc>
                  <a:txBody>
                    <a:bodyPr/>
                    <a:lstStyle/>
                    <a:p>
                      <a:pPr algn="ctr" fontAlgn="ctr"/>
                      <a:r>
                        <a:rPr lang="en-US" sz="1100" b="0" i="0" u="none" strike="noStrike">
                          <a:solidFill>
                            <a:srgbClr val="000000"/>
                          </a:solidFill>
                          <a:effectLst/>
                          <a:latin typeface="Calibri" panose="020F0502020204030204" pitchFamily="34" charset="0"/>
                        </a:rPr>
                        <a:t>2447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4E5"/>
                    </a:solidFill>
                  </a:tcPr>
                </a:tc>
                <a:tc>
                  <a:txBody>
                    <a:bodyPr/>
                    <a:lstStyle/>
                    <a:p>
                      <a:pPr algn="ctr" fontAlgn="ctr"/>
                      <a:r>
                        <a:rPr lang="en-US" sz="1100" b="0" i="0" u="none" strike="noStrike">
                          <a:solidFill>
                            <a:srgbClr val="000000"/>
                          </a:solidFill>
                          <a:effectLst/>
                          <a:latin typeface="Calibri" panose="020F0502020204030204" pitchFamily="34" charset="0"/>
                        </a:rPr>
                        <a:t>1998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4E5"/>
                    </a:solidFill>
                  </a:tcPr>
                </a:tc>
                <a:tc>
                  <a:txBody>
                    <a:bodyPr/>
                    <a:lstStyle/>
                    <a:p>
                      <a:pPr algn="ctr" fontAlgn="ctr"/>
                      <a:r>
                        <a:rPr lang="en-US" sz="1100" b="0" i="0" u="none" strike="noStrike">
                          <a:solidFill>
                            <a:srgbClr val="000000"/>
                          </a:solidFill>
                          <a:effectLst/>
                          <a:latin typeface="Calibri" panose="020F0502020204030204" pitchFamily="34" charset="0"/>
                        </a:rPr>
                        <a:t>1548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4E5"/>
                    </a:solidFill>
                  </a:tcPr>
                </a:tc>
                <a:tc>
                  <a:txBody>
                    <a:bodyPr/>
                    <a:lstStyle/>
                    <a:p>
                      <a:pPr algn="ctr" fontAlgn="ctr"/>
                      <a:r>
                        <a:rPr lang="en-US" sz="1100" b="0" i="0" u="none" strike="noStrike">
                          <a:solidFill>
                            <a:srgbClr val="000000"/>
                          </a:solidFill>
                          <a:effectLst/>
                          <a:latin typeface="Calibri" panose="020F0502020204030204" pitchFamily="34" charset="0"/>
                        </a:rPr>
                        <a:t>1094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4E5"/>
                    </a:solidFill>
                  </a:tcPr>
                </a:tc>
                <a:extLst>
                  <a:ext uri="{0D108BD9-81ED-4DB2-BD59-A6C34878D82A}">
                    <a16:rowId xmlns:a16="http://schemas.microsoft.com/office/drawing/2014/main" val="3287977348"/>
                  </a:ext>
                </a:extLst>
              </a:tr>
              <a:tr h="308970">
                <a:tc>
                  <a:txBody>
                    <a:bodyPr/>
                    <a:lstStyle/>
                    <a:p>
                      <a:pPr algn="ctr" fontAlgn="ctr"/>
                      <a:r>
                        <a:rPr lang="en-US" sz="1100" b="1" i="0" u="none" strike="noStrike">
                          <a:solidFill>
                            <a:schemeClr val="bg1"/>
                          </a:solidFill>
                          <a:effectLst/>
                          <a:latin typeface="Calibri" panose="020F0502020204030204" pitchFamily="34" charset="0"/>
                        </a:rPr>
                        <a:t>131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8B4"/>
                    </a:solidFill>
                  </a:tcPr>
                </a:tc>
                <a:tc>
                  <a:txBody>
                    <a:bodyPr/>
                    <a:lstStyle/>
                    <a:p>
                      <a:pPr algn="ctr" fontAlgn="ctr"/>
                      <a:r>
                        <a:rPr lang="en-US" sz="1100" b="0" i="0" u="none" strike="noStrike">
                          <a:solidFill>
                            <a:srgbClr val="000000"/>
                          </a:solidFill>
                          <a:effectLst/>
                          <a:latin typeface="Calibri" panose="020F0502020204030204" pitchFamily="34" charset="0"/>
                        </a:rPr>
                        <a:t>9603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2"/>
                    </a:solidFill>
                  </a:tcPr>
                </a:tc>
                <a:tc>
                  <a:txBody>
                    <a:bodyPr/>
                    <a:lstStyle/>
                    <a:p>
                      <a:pPr algn="ctr" fontAlgn="ctr"/>
                      <a:r>
                        <a:rPr lang="en-US" sz="1100" b="0" i="0" u="none" strike="noStrike">
                          <a:solidFill>
                            <a:srgbClr val="000000"/>
                          </a:solidFill>
                          <a:effectLst/>
                          <a:latin typeface="Calibri" panose="020F0502020204030204" pitchFamily="34" charset="0"/>
                        </a:rPr>
                        <a:t>7841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2"/>
                    </a:solidFill>
                  </a:tcPr>
                </a:tc>
                <a:tc>
                  <a:txBody>
                    <a:bodyPr/>
                    <a:lstStyle/>
                    <a:p>
                      <a:pPr algn="ctr" fontAlgn="ctr"/>
                      <a:r>
                        <a:rPr lang="en-US" sz="1100" b="0" i="0" u="none" strike="noStrike">
                          <a:solidFill>
                            <a:srgbClr val="000000"/>
                          </a:solidFill>
                          <a:effectLst/>
                          <a:latin typeface="Calibri" panose="020F0502020204030204" pitchFamily="34" charset="0"/>
                        </a:rPr>
                        <a:t>4294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2"/>
                    </a:solidFill>
                  </a:tcPr>
                </a:tc>
                <a:tc>
                  <a:txBody>
                    <a:bodyPr/>
                    <a:lstStyle/>
                    <a:p>
                      <a:pPr algn="ctr" fontAlgn="ctr"/>
                      <a:r>
                        <a:rPr lang="en-US" sz="1100" b="0" i="0" u="none" strike="noStrike">
                          <a:solidFill>
                            <a:srgbClr val="000000"/>
                          </a:solidFill>
                          <a:effectLst/>
                          <a:latin typeface="Calibri" panose="020F0502020204030204" pitchFamily="34" charset="0"/>
                        </a:rPr>
                        <a:t>3037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2"/>
                    </a:solidFill>
                  </a:tcPr>
                </a:tc>
                <a:tc>
                  <a:txBody>
                    <a:bodyPr/>
                    <a:lstStyle/>
                    <a:p>
                      <a:pPr algn="ctr" fontAlgn="ctr"/>
                      <a:r>
                        <a:rPr lang="en-US" sz="1100" b="0" i="0" u="none" strike="noStrike">
                          <a:solidFill>
                            <a:srgbClr val="000000"/>
                          </a:solidFill>
                          <a:effectLst/>
                          <a:latin typeface="Calibri" panose="020F0502020204030204" pitchFamily="34" charset="0"/>
                        </a:rPr>
                        <a:t>2479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2"/>
                    </a:solidFill>
                  </a:tcPr>
                </a:tc>
                <a:tc>
                  <a:txBody>
                    <a:bodyPr/>
                    <a:lstStyle/>
                    <a:p>
                      <a:pPr algn="ctr" fontAlgn="ctr"/>
                      <a:r>
                        <a:rPr lang="en-US" sz="1100" b="0" i="0" u="none" strike="noStrike">
                          <a:solidFill>
                            <a:srgbClr val="000000"/>
                          </a:solidFill>
                          <a:effectLst/>
                          <a:latin typeface="Calibri" panose="020F0502020204030204" pitchFamily="34" charset="0"/>
                        </a:rPr>
                        <a:t>1921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2"/>
                    </a:solidFill>
                  </a:tcPr>
                </a:tc>
                <a:tc>
                  <a:txBody>
                    <a:bodyPr/>
                    <a:lstStyle/>
                    <a:p>
                      <a:pPr algn="ctr" fontAlgn="ctr"/>
                      <a:r>
                        <a:rPr lang="en-US" sz="1100" b="0" i="0" u="none" strike="noStrike">
                          <a:solidFill>
                            <a:srgbClr val="000000"/>
                          </a:solidFill>
                          <a:effectLst/>
                          <a:latin typeface="Calibri" panose="020F0502020204030204" pitchFamily="34" charset="0"/>
                        </a:rPr>
                        <a:t>1358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2"/>
                    </a:solidFill>
                  </a:tcPr>
                </a:tc>
                <a:extLst>
                  <a:ext uri="{0D108BD9-81ED-4DB2-BD59-A6C34878D82A}">
                    <a16:rowId xmlns:a16="http://schemas.microsoft.com/office/drawing/2014/main" val="144194866"/>
                  </a:ext>
                </a:extLst>
              </a:tr>
              <a:tr h="308970">
                <a:tc>
                  <a:txBody>
                    <a:bodyPr/>
                    <a:lstStyle/>
                    <a:p>
                      <a:pPr algn="ctr" fontAlgn="ctr"/>
                      <a:r>
                        <a:rPr lang="en-US" sz="1100" b="1" i="0" u="none" strike="noStrike">
                          <a:solidFill>
                            <a:schemeClr val="bg1"/>
                          </a:solidFill>
                          <a:effectLst/>
                          <a:latin typeface="Calibri" panose="020F0502020204030204" pitchFamily="34" charset="0"/>
                        </a:rPr>
                        <a:t>164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8B4"/>
                    </a:solidFill>
                  </a:tcPr>
                </a:tc>
                <a:tc>
                  <a:txBody>
                    <a:bodyPr/>
                    <a:lstStyle/>
                    <a:p>
                      <a:pPr algn="ctr" fontAlgn="ctr"/>
                      <a:r>
                        <a:rPr lang="en-US" sz="1100" b="0" i="0" u="none" strike="noStrike">
                          <a:solidFill>
                            <a:srgbClr val="000000"/>
                          </a:solidFill>
                          <a:effectLst/>
                          <a:latin typeface="Calibri" panose="020F0502020204030204" pitchFamily="34" charset="0"/>
                        </a:rPr>
                        <a:t>11352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4E5"/>
                    </a:solidFill>
                  </a:tcPr>
                </a:tc>
                <a:tc>
                  <a:txBody>
                    <a:bodyPr/>
                    <a:lstStyle/>
                    <a:p>
                      <a:pPr algn="ctr" fontAlgn="ctr"/>
                      <a:r>
                        <a:rPr lang="en-US" sz="1100" b="0" i="0" u="none" strike="noStrike">
                          <a:solidFill>
                            <a:srgbClr val="000000"/>
                          </a:solidFill>
                          <a:effectLst/>
                          <a:latin typeface="Calibri" panose="020F0502020204030204" pitchFamily="34" charset="0"/>
                        </a:rPr>
                        <a:t>9269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4E5"/>
                    </a:solidFill>
                  </a:tcPr>
                </a:tc>
                <a:tc>
                  <a:txBody>
                    <a:bodyPr/>
                    <a:lstStyle/>
                    <a:p>
                      <a:pPr algn="ctr" fontAlgn="ctr"/>
                      <a:r>
                        <a:rPr lang="en-US" sz="1100" b="0" i="0" u="none" strike="noStrike">
                          <a:solidFill>
                            <a:srgbClr val="000000"/>
                          </a:solidFill>
                          <a:effectLst/>
                          <a:latin typeface="Calibri" panose="020F0502020204030204" pitchFamily="34" charset="0"/>
                        </a:rPr>
                        <a:t>5077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4E5"/>
                    </a:solidFill>
                  </a:tcPr>
                </a:tc>
                <a:tc>
                  <a:txBody>
                    <a:bodyPr/>
                    <a:lstStyle/>
                    <a:p>
                      <a:pPr algn="ctr" fontAlgn="ctr"/>
                      <a:r>
                        <a:rPr lang="en-US" sz="1100" b="0" i="0" u="none" strike="noStrike">
                          <a:solidFill>
                            <a:srgbClr val="000000"/>
                          </a:solidFill>
                          <a:effectLst/>
                          <a:latin typeface="Calibri" panose="020F0502020204030204" pitchFamily="34" charset="0"/>
                        </a:rPr>
                        <a:t>3590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4E5"/>
                    </a:solidFill>
                  </a:tcPr>
                </a:tc>
                <a:tc>
                  <a:txBody>
                    <a:bodyPr/>
                    <a:lstStyle/>
                    <a:p>
                      <a:pPr algn="ctr" fontAlgn="ctr"/>
                      <a:r>
                        <a:rPr lang="en-US" sz="1100" b="0" i="0" u="none" strike="noStrike">
                          <a:solidFill>
                            <a:srgbClr val="000000"/>
                          </a:solidFill>
                          <a:effectLst/>
                          <a:latin typeface="Calibri" panose="020F0502020204030204" pitchFamily="34" charset="0"/>
                        </a:rPr>
                        <a:t>2931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4E5"/>
                    </a:solidFill>
                  </a:tcPr>
                </a:tc>
                <a:tc>
                  <a:txBody>
                    <a:bodyPr/>
                    <a:lstStyle/>
                    <a:p>
                      <a:pPr algn="ctr" fontAlgn="ctr"/>
                      <a:r>
                        <a:rPr lang="en-US" sz="1100" b="0" i="0" u="none" strike="noStrike">
                          <a:solidFill>
                            <a:srgbClr val="000000"/>
                          </a:solidFill>
                          <a:effectLst/>
                          <a:latin typeface="Calibri" panose="020F0502020204030204" pitchFamily="34" charset="0"/>
                        </a:rPr>
                        <a:t>2270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4E5"/>
                    </a:solidFill>
                  </a:tcPr>
                </a:tc>
                <a:tc>
                  <a:txBody>
                    <a:bodyPr/>
                    <a:lstStyle/>
                    <a:p>
                      <a:pPr algn="ctr" fontAlgn="ctr"/>
                      <a:r>
                        <a:rPr lang="en-US" sz="1100" b="0" i="0" u="none" strike="noStrike">
                          <a:solidFill>
                            <a:srgbClr val="000000"/>
                          </a:solidFill>
                          <a:effectLst/>
                          <a:latin typeface="Calibri" panose="020F0502020204030204" pitchFamily="34" charset="0"/>
                        </a:rPr>
                        <a:t>1605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4E5"/>
                    </a:solidFill>
                  </a:tcPr>
                </a:tc>
                <a:extLst>
                  <a:ext uri="{0D108BD9-81ED-4DB2-BD59-A6C34878D82A}">
                    <a16:rowId xmlns:a16="http://schemas.microsoft.com/office/drawing/2014/main" val="3022856730"/>
                  </a:ext>
                </a:extLst>
              </a:tr>
              <a:tr h="308970">
                <a:tc>
                  <a:txBody>
                    <a:bodyPr/>
                    <a:lstStyle/>
                    <a:p>
                      <a:pPr algn="ctr" fontAlgn="ctr"/>
                      <a:r>
                        <a:rPr lang="en-US" sz="1100" b="1" i="0" u="none" strike="noStrike" dirty="0">
                          <a:solidFill>
                            <a:schemeClr val="bg1"/>
                          </a:solidFill>
                          <a:effectLst/>
                          <a:latin typeface="Calibri" panose="020F0502020204030204" pitchFamily="34" charset="0"/>
                        </a:rPr>
                        <a:t>197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8B4"/>
                    </a:solidFill>
                  </a:tcPr>
                </a:tc>
                <a:tc>
                  <a:txBody>
                    <a:bodyPr/>
                    <a:lstStyle/>
                    <a:p>
                      <a:pPr algn="ctr" fontAlgn="ctr"/>
                      <a:r>
                        <a:rPr lang="en-US" sz="1100" b="0" i="0" u="none" strike="noStrike" dirty="0">
                          <a:solidFill>
                            <a:srgbClr val="000000"/>
                          </a:solidFill>
                          <a:effectLst/>
                          <a:latin typeface="Calibri" panose="020F0502020204030204" pitchFamily="34" charset="0"/>
                        </a:rPr>
                        <a:t>13016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2"/>
                    </a:solidFill>
                  </a:tcPr>
                </a:tc>
                <a:tc>
                  <a:txBody>
                    <a:bodyPr/>
                    <a:lstStyle/>
                    <a:p>
                      <a:pPr algn="ctr" fontAlgn="ctr"/>
                      <a:r>
                        <a:rPr lang="en-US" sz="1100" b="0" i="0" u="none" strike="noStrike">
                          <a:solidFill>
                            <a:srgbClr val="000000"/>
                          </a:solidFill>
                          <a:effectLst/>
                          <a:latin typeface="Calibri" panose="020F0502020204030204" pitchFamily="34" charset="0"/>
                        </a:rPr>
                        <a:t>10627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2"/>
                    </a:solidFill>
                  </a:tcPr>
                </a:tc>
                <a:tc>
                  <a:txBody>
                    <a:bodyPr/>
                    <a:lstStyle/>
                    <a:p>
                      <a:pPr algn="ctr" fontAlgn="ctr"/>
                      <a:r>
                        <a:rPr lang="en-US" sz="1100" b="0" i="0" u="none" strike="noStrike">
                          <a:solidFill>
                            <a:srgbClr val="000000"/>
                          </a:solidFill>
                          <a:effectLst/>
                          <a:latin typeface="Calibri" panose="020F0502020204030204" pitchFamily="34" charset="0"/>
                        </a:rPr>
                        <a:t>5821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2"/>
                    </a:solidFill>
                  </a:tcPr>
                </a:tc>
                <a:tc>
                  <a:txBody>
                    <a:bodyPr/>
                    <a:lstStyle/>
                    <a:p>
                      <a:pPr algn="ctr" fontAlgn="ctr"/>
                      <a:r>
                        <a:rPr lang="en-US" sz="1100" b="0" i="0" u="none" strike="noStrike">
                          <a:solidFill>
                            <a:srgbClr val="000000"/>
                          </a:solidFill>
                          <a:effectLst/>
                          <a:latin typeface="Calibri" panose="020F0502020204030204" pitchFamily="34" charset="0"/>
                        </a:rPr>
                        <a:t>4116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2"/>
                    </a:solidFill>
                  </a:tcPr>
                </a:tc>
                <a:tc>
                  <a:txBody>
                    <a:bodyPr/>
                    <a:lstStyle/>
                    <a:p>
                      <a:pPr algn="ctr" fontAlgn="ctr"/>
                      <a:r>
                        <a:rPr lang="en-US" sz="1100" b="0" i="0" u="none" strike="noStrike">
                          <a:solidFill>
                            <a:srgbClr val="000000"/>
                          </a:solidFill>
                          <a:effectLst/>
                          <a:latin typeface="Calibri" panose="020F0502020204030204" pitchFamily="34" charset="0"/>
                        </a:rPr>
                        <a:t>3361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2"/>
                    </a:solidFill>
                  </a:tcPr>
                </a:tc>
                <a:tc>
                  <a:txBody>
                    <a:bodyPr/>
                    <a:lstStyle/>
                    <a:p>
                      <a:pPr algn="ctr" fontAlgn="ctr"/>
                      <a:r>
                        <a:rPr lang="en-US" sz="1100" b="0" i="0" u="none" strike="noStrike">
                          <a:solidFill>
                            <a:srgbClr val="000000"/>
                          </a:solidFill>
                          <a:effectLst/>
                          <a:latin typeface="Calibri" panose="020F0502020204030204" pitchFamily="34" charset="0"/>
                        </a:rPr>
                        <a:t>2603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2"/>
                    </a:solidFill>
                  </a:tcPr>
                </a:tc>
                <a:tc>
                  <a:txBody>
                    <a:bodyPr/>
                    <a:lstStyle/>
                    <a:p>
                      <a:pPr algn="ctr" fontAlgn="ctr"/>
                      <a:r>
                        <a:rPr lang="en-US" sz="1100" b="0" i="0" u="none" strike="noStrike" dirty="0">
                          <a:solidFill>
                            <a:srgbClr val="000000"/>
                          </a:solidFill>
                          <a:effectLst/>
                          <a:latin typeface="Calibri" panose="020F0502020204030204" pitchFamily="34" charset="0"/>
                        </a:rPr>
                        <a:t>1841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2"/>
                    </a:solidFill>
                  </a:tcPr>
                </a:tc>
                <a:extLst>
                  <a:ext uri="{0D108BD9-81ED-4DB2-BD59-A6C34878D82A}">
                    <a16:rowId xmlns:a16="http://schemas.microsoft.com/office/drawing/2014/main" val="2472859488"/>
                  </a:ext>
                </a:extLst>
              </a:tr>
            </a:tbl>
          </a:graphicData>
        </a:graphic>
      </p:graphicFrame>
    </p:spTree>
    <p:extLst>
      <p:ext uri="{BB962C8B-B14F-4D97-AF65-F5344CB8AC3E}">
        <p14:creationId xmlns:p14="http://schemas.microsoft.com/office/powerpoint/2010/main" val="3219204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Potential Issues using PEI</a:t>
            </a:r>
          </a:p>
        </p:txBody>
      </p:sp>
      <p:sp>
        <p:nvSpPr>
          <p:cNvPr id="3" name="Content Placeholder 2"/>
          <p:cNvSpPr>
            <a:spLocks noGrp="1"/>
          </p:cNvSpPr>
          <p:nvPr>
            <p:ph sz="quarter" idx="14"/>
          </p:nvPr>
        </p:nvSpPr>
        <p:spPr/>
        <p:txBody>
          <a:bodyPr/>
          <a:lstStyle/>
          <a:p>
            <a:r>
              <a:rPr lang="en-US" dirty="0"/>
              <a:t>Limited scope for motor speed – most efficient solution won’t always have PEI rating</a:t>
            </a:r>
          </a:p>
          <a:p>
            <a:pPr lvl="1"/>
            <a:r>
              <a:rPr lang="en-US" dirty="0"/>
              <a:t>DOE only considers 2 and 4 pole (No PEI rating for speeds lying outside this range)</a:t>
            </a:r>
          </a:p>
          <a:p>
            <a:r>
              <a:rPr lang="en-US" dirty="0"/>
              <a:t>PEI describes weighted average performance</a:t>
            </a:r>
          </a:p>
          <a:p>
            <a:pPr lvl="1"/>
            <a:r>
              <a:rPr lang="en-US" dirty="0"/>
              <a:t>Ok to use as baseline, but won’t always be the most efficient product for your application</a:t>
            </a:r>
          </a:p>
          <a:p>
            <a:pPr lvl="1"/>
            <a:r>
              <a:rPr lang="en-US" dirty="0"/>
              <a:t>Advanced control logic for variable load applications can deliver more savings over estimated HI label ratings</a:t>
            </a:r>
          </a:p>
          <a:p>
            <a:r>
              <a:rPr lang="en-US" dirty="0"/>
              <a:t>Pump PEI is required by DOE, not system PEI</a:t>
            </a:r>
          </a:p>
          <a:p>
            <a:pPr lvl="1"/>
            <a:r>
              <a:rPr lang="en-US" dirty="0"/>
              <a:t>Load profile and pump selection is critical</a:t>
            </a:r>
          </a:p>
          <a:p>
            <a:pPr lvl="1"/>
            <a:endParaRPr lang="en-US" dirty="0"/>
          </a:p>
        </p:txBody>
      </p:sp>
    </p:spTree>
    <p:extLst>
      <p:ext uri="{BB962C8B-B14F-4D97-AF65-F5344CB8AC3E}">
        <p14:creationId xmlns:p14="http://schemas.microsoft.com/office/powerpoint/2010/main" val="15662678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83423C-B9B7-48C3-9E80-CF83A6B8F087}"/>
              </a:ext>
            </a:extLst>
          </p:cNvPr>
          <p:cNvSpPr>
            <a:spLocks noGrp="1"/>
          </p:cNvSpPr>
          <p:nvPr>
            <p:ph type="title"/>
          </p:nvPr>
        </p:nvSpPr>
        <p:spPr/>
        <p:txBody>
          <a:bodyPr/>
          <a:lstStyle/>
          <a:p>
            <a:pPr algn="ctr"/>
            <a:r>
              <a:rPr lang="en-US" dirty="0"/>
              <a:t>HI Energy Rating Program</a:t>
            </a:r>
          </a:p>
        </p:txBody>
      </p:sp>
      <p:sp>
        <p:nvSpPr>
          <p:cNvPr id="8" name="Content Placeholder 2">
            <a:extLst>
              <a:ext uri="{FF2B5EF4-FFF2-40B4-BE49-F238E27FC236}">
                <a16:creationId xmlns:a16="http://schemas.microsoft.com/office/drawing/2014/main" id="{3596C0D7-92BA-4ABA-926E-DD4B6248D305}"/>
              </a:ext>
            </a:extLst>
          </p:cNvPr>
          <p:cNvSpPr>
            <a:spLocks noGrp="1"/>
          </p:cNvSpPr>
          <p:nvPr>
            <p:ph sz="quarter" idx="14"/>
          </p:nvPr>
        </p:nvSpPr>
        <p:spPr>
          <a:xfrm>
            <a:off x="744279" y="1197269"/>
            <a:ext cx="10249786" cy="4450938"/>
          </a:xfrm>
        </p:spPr>
        <p:txBody>
          <a:bodyPr>
            <a:normAutofit/>
          </a:bodyPr>
          <a:lstStyle/>
          <a:p>
            <a:r>
              <a:rPr lang="en-US" sz="1800" dirty="0"/>
              <a:t>The HI Energy Rating (ER) Label is designed to predict power savings obtained from pump system upgrades</a:t>
            </a:r>
          </a:p>
          <a:p>
            <a:pPr lvl="1"/>
            <a:r>
              <a:rPr lang="en-US" sz="1800" dirty="0"/>
              <a:t>Program is voluntary</a:t>
            </a:r>
          </a:p>
          <a:p>
            <a:r>
              <a:rPr lang="en-US" sz="1800" dirty="0"/>
              <a:t>Savings are calculated over the baseline established by the US DOE according to HI Performance Test Standards</a:t>
            </a:r>
          </a:p>
          <a:p>
            <a:r>
              <a:rPr lang="en-US" sz="1800" dirty="0"/>
              <a:t>Public Utilities and Power companies use the ER label for incentive programs and rebates</a:t>
            </a:r>
          </a:p>
          <a:p>
            <a:r>
              <a:rPr lang="en-US" sz="1800" dirty="0"/>
              <a:t>Manufacturers use the ER label to differentiate products by power consumption</a:t>
            </a:r>
          </a:p>
          <a:p>
            <a:r>
              <a:rPr lang="en-US" sz="1800" dirty="0"/>
              <a:t>ER represents the percent power savings over the base case</a:t>
            </a:r>
          </a:p>
          <a:p>
            <a:r>
              <a:rPr lang="en-US" sz="1800" dirty="0"/>
              <a:t>Distributors will be able to use the HI database to create their own variable load ratings if adding their own VFD / Controls to a  pump</a:t>
            </a:r>
          </a:p>
        </p:txBody>
      </p:sp>
      <p:pic>
        <p:nvPicPr>
          <p:cNvPr id="9" name="Picture 8">
            <a:extLst>
              <a:ext uri="{FF2B5EF4-FFF2-40B4-BE49-F238E27FC236}">
                <a16:creationId xmlns:a16="http://schemas.microsoft.com/office/drawing/2014/main" id="{540F368C-274C-46A0-B06E-E362A5942343}"/>
              </a:ext>
            </a:extLst>
          </p:cNvPr>
          <p:cNvPicPr>
            <a:picLocks noChangeAspect="1"/>
          </p:cNvPicPr>
          <p:nvPr/>
        </p:nvPicPr>
        <p:blipFill>
          <a:blip r:embed="rId2"/>
          <a:stretch>
            <a:fillRect/>
          </a:stretch>
        </p:blipFill>
        <p:spPr>
          <a:xfrm>
            <a:off x="3060488" y="4438533"/>
            <a:ext cx="6067425" cy="1209675"/>
          </a:xfrm>
          <a:prstGeom prst="rect">
            <a:avLst/>
          </a:prstGeom>
        </p:spPr>
      </p:pic>
    </p:spTree>
    <p:extLst>
      <p:ext uri="{BB962C8B-B14F-4D97-AF65-F5344CB8AC3E}">
        <p14:creationId xmlns:p14="http://schemas.microsoft.com/office/powerpoint/2010/main" val="371685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EE00-2118-446C-90E9-B3B06BF3304F}"/>
              </a:ext>
            </a:extLst>
          </p:cNvPr>
          <p:cNvSpPr>
            <a:spLocks noGrp="1"/>
          </p:cNvSpPr>
          <p:nvPr>
            <p:ph type="title"/>
          </p:nvPr>
        </p:nvSpPr>
        <p:spPr/>
        <p:txBody>
          <a:bodyPr/>
          <a:lstStyle/>
          <a:p>
            <a:pPr algn="ctr"/>
            <a:r>
              <a:rPr lang="en-US" dirty="0"/>
              <a:t>Grundfos ASP-Pacific Northwest </a:t>
            </a:r>
          </a:p>
        </p:txBody>
      </p:sp>
      <p:pic>
        <p:nvPicPr>
          <p:cNvPr id="5" name="Content Placeholder 4" descr="A picture containing drawing&#10;&#10;Description automatically generated">
            <a:extLst>
              <a:ext uri="{FF2B5EF4-FFF2-40B4-BE49-F238E27FC236}">
                <a16:creationId xmlns:a16="http://schemas.microsoft.com/office/drawing/2014/main" id="{64B9B9C1-BD2A-4E1B-B377-B45C01F510C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091958" y="1576388"/>
            <a:ext cx="8003322" cy="4451350"/>
          </a:xfrm>
        </p:spPr>
      </p:pic>
      <p:pic>
        <p:nvPicPr>
          <p:cNvPr id="7" name="Picture 6" descr="A picture containing drawing&#10;&#10;Description automatically generated">
            <a:extLst>
              <a:ext uri="{FF2B5EF4-FFF2-40B4-BE49-F238E27FC236}">
                <a16:creationId xmlns:a16="http://schemas.microsoft.com/office/drawing/2014/main" id="{CD84C16B-0247-4EE3-9ACB-7A4F4852D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507" y="4418013"/>
            <a:ext cx="2857500" cy="1609725"/>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2B353F74-3C73-4F82-86B1-B7A0326908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7225" y="4414370"/>
            <a:ext cx="2952750" cy="154305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AFA62859-073B-428D-9841-2866F29F2E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8995" y="4414370"/>
            <a:ext cx="2072418" cy="1543050"/>
          </a:xfrm>
          <a:prstGeom prst="rect">
            <a:avLst/>
          </a:prstGeom>
        </p:spPr>
      </p:pic>
    </p:spTree>
    <p:extLst>
      <p:ext uri="{BB962C8B-B14F-4D97-AF65-F5344CB8AC3E}">
        <p14:creationId xmlns:p14="http://schemas.microsoft.com/office/powerpoint/2010/main" val="618935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5F19-26E2-4A86-B4A4-06AF9BF8ECA0}"/>
              </a:ext>
            </a:extLst>
          </p:cNvPr>
          <p:cNvSpPr>
            <a:spLocks noGrp="1"/>
          </p:cNvSpPr>
          <p:nvPr>
            <p:ph type="title"/>
          </p:nvPr>
        </p:nvSpPr>
        <p:spPr/>
        <p:txBody>
          <a:bodyPr/>
          <a:lstStyle/>
          <a:p>
            <a:r>
              <a:rPr lang="en-US" dirty="0"/>
              <a:t>IS THIS DOE COMPLIANT?</a:t>
            </a:r>
          </a:p>
        </p:txBody>
      </p:sp>
      <p:pic>
        <p:nvPicPr>
          <p:cNvPr id="5122" name="Picture 2" descr="Image result for big pump with vfd">
            <a:extLst>
              <a:ext uri="{FF2B5EF4-FFF2-40B4-BE49-F238E27FC236}">
                <a16:creationId xmlns:a16="http://schemas.microsoft.com/office/drawing/2014/main" id="{F3D2F450-4CB7-4A3B-A993-F864C4882A0D}"/>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35267" y="1730786"/>
            <a:ext cx="5536005" cy="368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884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PEI - ER</a:t>
            </a:r>
          </a:p>
        </p:txBody>
      </p:sp>
      <p:sp>
        <p:nvSpPr>
          <p:cNvPr id="10" name="Content Placeholder 2"/>
          <p:cNvSpPr>
            <a:spLocks noGrp="1"/>
          </p:cNvSpPr>
          <p:nvPr>
            <p:ph sz="quarter" idx="14"/>
          </p:nvPr>
        </p:nvSpPr>
        <p:spPr>
          <a:xfrm>
            <a:off x="2746681" y="896501"/>
            <a:ext cx="6410198" cy="726252"/>
          </a:xfrm>
        </p:spPr>
        <p:txBody>
          <a:bodyPr>
            <a:normAutofit/>
          </a:bodyPr>
          <a:lstStyle/>
          <a:p>
            <a:endParaRPr lang="en-US" dirty="0"/>
          </a:p>
          <a:p>
            <a:pPr marL="0" indent="0">
              <a:buNone/>
            </a:pPr>
            <a:r>
              <a:rPr lang="en-US" dirty="0"/>
              <a:t>PEI to ER Calculation: ER = (</a:t>
            </a:r>
            <a:r>
              <a:rPr lang="en-US" dirty="0" err="1"/>
              <a:t>PEI</a:t>
            </a:r>
            <a:r>
              <a:rPr lang="en-US" baseline="-25000" dirty="0" err="1"/>
              <a:t>Baseline</a:t>
            </a:r>
            <a:r>
              <a:rPr lang="en-US" dirty="0"/>
              <a:t> – PEI</a:t>
            </a:r>
            <a:r>
              <a:rPr lang="en-US" baseline="-25000" dirty="0"/>
              <a:t>CL</a:t>
            </a:r>
            <a:r>
              <a:rPr lang="en-US" dirty="0"/>
              <a:t>/PEI</a:t>
            </a:r>
            <a:r>
              <a:rPr lang="en-US" baseline="-25000" dirty="0"/>
              <a:t>VL</a:t>
            </a:r>
            <a:r>
              <a:rPr lang="en-US" dirty="0"/>
              <a:t>) * 100 </a:t>
            </a:r>
          </a:p>
          <a:p>
            <a:pPr marL="0" indent="0">
              <a:buNone/>
            </a:pPr>
            <a:endParaRPr lang="en-US" dirty="0"/>
          </a:p>
          <a:p>
            <a:pPr marL="0" indent="0">
              <a:buNone/>
            </a:pPr>
            <a:endParaRPr lang="en-US" dirty="0"/>
          </a:p>
        </p:txBody>
      </p:sp>
      <p:sp>
        <p:nvSpPr>
          <p:cNvPr id="9" name="Rectangle 8"/>
          <p:cNvSpPr/>
          <p:nvPr/>
        </p:nvSpPr>
        <p:spPr>
          <a:xfrm>
            <a:off x="1178732" y="5642848"/>
            <a:ext cx="4261616" cy="369332"/>
          </a:xfrm>
          <a:prstGeom prst="rect">
            <a:avLst/>
          </a:prstGeom>
        </p:spPr>
        <p:txBody>
          <a:bodyPr wrap="none">
            <a:spAutoFit/>
          </a:bodyPr>
          <a:lstStyle/>
          <a:p>
            <a:r>
              <a:rPr lang="en-US" dirty="0"/>
              <a:t>Constant load: ER = (1.00 – 0.86) *100 = 14 </a:t>
            </a:r>
          </a:p>
        </p:txBody>
      </p:sp>
      <p:sp>
        <p:nvSpPr>
          <p:cNvPr id="11" name="Rectangle 10"/>
          <p:cNvSpPr/>
          <p:nvPr/>
        </p:nvSpPr>
        <p:spPr>
          <a:xfrm>
            <a:off x="6547886" y="5642848"/>
            <a:ext cx="4136069" cy="369332"/>
          </a:xfrm>
          <a:prstGeom prst="rect">
            <a:avLst/>
          </a:prstGeom>
        </p:spPr>
        <p:txBody>
          <a:bodyPr wrap="none">
            <a:spAutoFit/>
          </a:bodyPr>
          <a:lstStyle/>
          <a:p>
            <a:r>
              <a:rPr lang="en-US" dirty="0"/>
              <a:t>Variable load: ER = (1.00 – 0.43)*100 = 57 </a:t>
            </a:r>
          </a:p>
        </p:txBody>
      </p:sp>
      <p:pic>
        <p:nvPicPr>
          <p:cNvPr id="5" name="Picture 4">
            <a:extLst>
              <a:ext uri="{FF2B5EF4-FFF2-40B4-BE49-F238E27FC236}">
                <a16:creationId xmlns:a16="http://schemas.microsoft.com/office/drawing/2014/main" id="{B32B86F5-64DB-4F64-B3D8-53BF18B662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6515" y="1668291"/>
            <a:ext cx="2321378" cy="3867715"/>
          </a:xfrm>
          <a:prstGeom prst="rect">
            <a:avLst/>
          </a:prstGeom>
        </p:spPr>
      </p:pic>
      <p:pic>
        <p:nvPicPr>
          <p:cNvPr id="8" name="Picture 7">
            <a:extLst>
              <a:ext uri="{FF2B5EF4-FFF2-40B4-BE49-F238E27FC236}">
                <a16:creationId xmlns:a16="http://schemas.microsoft.com/office/drawing/2014/main" id="{6153C256-96C2-4F28-8347-8296A2E7BB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5768" y="1698943"/>
            <a:ext cx="2321378" cy="3867715"/>
          </a:xfrm>
          <a:prstGeom prst="rect">
            <a:avLst/>
          </a:prstGeom>
        </p:spPr>
      </p:pic>
    </p:spTree>
    <p:extLst>
      <p:ext uri="{BB962C8B-B14F-4D97-AF65-F5344CB8AC3E}">
        <p14:creationId xmlns:p14="http://schemas.microsoft.com/office/powerpoint/2010/main" val="154929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Annual Savings Calculation</a:t>
            </a:r>
          </a:p>
        </p:txBody>
      </p:sp>
      <p:pic>
        <p:nvPicPr>
          <p:cNvPr id="3" name="Picture 2"/>
          <p:cNvPicPr>
            <a:picLocks noChangeAspect="1"/>
          </p:cNvPicPr>
          <p:nvPr/>
        </p:nvPicPr>
        <p:blipFill>
          <a:blip r:embed="rId3"/>
          <a:stretch>
            <a:fillRect/>
          </a:stretch>
        </p:blipFill>
        <p:spPr>
          <a:xfrm>
            <a:off x="3522735" y="996570"/>
            <a:ext cx="4988557" cy="663561"/>
          </a:xfrm>
          <a:prstGeom prst="rect">
            <a:avLst/>
          </a:prstGeom>
        </p:spPr>
      </p:pic>
      <p:pic>
        <p:nvPicPr>
          <p:cNvPr id="5" name="Picture 4"/>
          <p:cNvPicPr>
            <a:picLocks noChangeAspect="1"/>
          </p:cNvPicPr>
          <p:nvPr/>
        </p:nvPicPr>
        <p:blipFill>
          <a:blip r:embed="rId4"/>
          <a:stretch>
            <a:fillRect/>
          </a:stretch>
        </p:blipFill>
        <p:spPr>
          <a:xfrm>
            <a:off x="2432159" y="1601065"/>
            <a:ext cx="7169707" cy="459899"/>
          </a:xfrm>
          <a:prstGeom prst="rect">
            <a:avLst/>
          </a:prstGeom>
        </p:spPr>
      </p:pic>
      <p:sp>
        <p:nvSpPr>
          <p:cNvPr id="9" name="TextBox 8"/>
          <p:cNvSpPr txBox="1"/>
          <p:nvPr/>
        </p:nvSpPr>
        <p:spPr>
          <a:xfrm>
            <a:off x="954310" y="4588344"/>
            <a:ext cx="4581393" cy="553998"/>
          </a:xfrm>
          <a:prstGeom prst="rect">
            <a:avLst/>
          </a:prstGeom>
          <a:noFill/>
        </p:spPr>
        <p:txBody>
          <a:bodyPr wrap="square" rtlCol="0">
            <a:spAutoFit/>
          </a:bodyPr>
          <a:lstStyle/>
          <a:p>
            <a:pPr algn="ctr"/>
            <a:r>
              <a:rPr lang="en-US" dirty="0"/>
              <a:t>50 HP ESCC Pump and Motor</a:t>
            </a:r>
          </a:p>
          <a:p>
            <a:pPr algn="ctr"/>
            <a:r>
              <a:rPr lang="en-US" sz="1200" dirty="0"/>
              <a:t>(Assuming a 50 HP motor running 4,000 hours at $0.15 kwh)</a:t>
            </a:r>
          </a:p>
        </p:txBody>
      </p:sp>
      <p:sp>
        <p:nvSpPr>
          <p:cNvPr id="10" name="TextBox 9"/>
          <p:cNvSpPr txBox="1"/>
          <p:nvPr/>
        </p:nvSpPr>
        <p:spPr>
          <a:xfrm>
            <a:off x="6811986" y="4588344"/>
            <a:ext cx="3954223" cy="553998"/>
          </a:xfrm>
          <a:prstGeom prst="rect">
            <a:avLst/>
          </a:prstGeom>
          <a:noFill/>
        </p:spPr>
        <p:txBody>
          <a:bodyPr wrap="none" rtlCol="0">
            <a:spAutoFit/>
          </a:bodyPr>
          <a:lstStyle/>
          <a:p>
            <a:pPr algn="ctr"/>
            <a:r>
              <a:rPr lang="en-US" dirty="0"/>
              <a:t>50 HP ESCC Pump and Motor and VFD</a:t>
            </a:r>
          </a:p>
          <a:p>
            <a:pPr algn="ctr"/>
            <a:r>
              <a:rPr lang="en-US" sz="1200" dirty="0"/>
              <a:t>(Assuming a 50 HP motor running 4,000 hours at $0.15 kwh)</a:t>
            </a:r>
          </a:p>
        </p:txBody>
      </p:sp>
      <p:sp>
        <p:nvSpPr>
          <p:cNvPr id="12" name="TextBox 11"/>
          <p:cNvSpPr txBox="1"/>
          <p:nvPr/>
        </p:nvSpPr>
        <p:spPr>
          <a:xfrm>
            <a:off x="1002995" y="5571029"/>
            <a:ext cx="4581393" cy="646331"/>
          </a:xfrm>
          <a:prstGeom prst="rect">
            <a:avLst/>
          </a:prstGeom>
          <a:noFill/>
        </p:spPr>
        <p:txBody>
          <a:bodyPr wrap="square" rtlCol="0">
            <a:spAutoFit/>
          </a:bodyPr>
          <a:lstStyle/>
          <a:p>
            <a:pPr algn="ctr"/>
            <a:r>
              <a:rPr lang="en-US" b="1" dirty="0"/>
              <a:t>Estimated Annual Energy Savings: </a:t>
            </a:r>
          </a:p>
          <a:p>
            <a:pPr algn="ctr"/>
            <a:r>
              <a:rPr lang="en-US" dirty="0"/>
              <a:t>6.7 kw * 0.15 kwh * 4000 hours = </a:t>
            </a:r>
            <a:r>
              <a:rPr lang="en-US" b="1" dirty="0"/>
              <a:t>$4,020</a:t>
            </a:r>
            <a:endParaRPr lang="en-US" sz="1400" b="1" dirty="0"/>
          </a:p>
        </p:txBody>
      </p:sp>
      <p:pic>
        <p:nvPicPr>
          <p:cNvPr id="13" name="Picture 12"/>
          <p:cNvPicPr>
            <a:picLocks noChangeAspect="1"/>
          </p:cNvPicPr>
          <p:nvPr/>
        </p:nvPicPr>
        <p:blipFill>
          <a:blip r:embed="rId5"/>
          <a:stretch>
            <a:fillRect/>
          </a:stretch>
        </p:blipFill>
        <p:spPr>
          <a:xfrm>
            <a:off x="2166724" y="2060964"/>
            <a:ext cx="2156563" cy="2508872"/>
          </a:xfrm>
          <a:prstGeom prst="rect">
            <a:avLst/>
          </a:prstGeom>
        </p:spPr>
      </p:pic>
      <p:sp>
        <p:nvSpPr>
          <p:cNvPr id="15" name="TextBox 14"/>
          <p:cNvSpPr txBox="1"/>
          <p:nvPr/>
        </p:nvSpPr>
        <p:spPr>
          <a:xfrm>
            <a:off x="6498400" y="5571029"/>
            <a:ext cx="4581393" cy="646331"/>
          </a:xfrm>
          <a:prstGeom prst="rect">
            <a:avLst/>
          </a:prstGeom>
          <a:noFill/>
        </p:spPr>
        <p:txBody>
          <a:bodyPr wrap="square" rtlCol="0">
            <a:spAutoFit/>
          </a:bodyPr>
          <a:lstStyle/>
          <a:p>
            <a:pPr algn="ctr"/>
            <a:r>
              <a:rPr lang="en-US" b="1" dirty="0"/>
              <a:t>Estimated Annual Energy Savings: </a:t>
            </a:r>
          </a:p>
          <a:p>
            <a:pPr algn="ctr"/>
            <a:r>
              <a:rPr lang="en-US" dirty="0"/>
              <a:t>24.6 kw * 0.15 kwh * 4000 hours = </a:t>
            </a:r>
            <a:r>
              <a:rPr lang="en-US" b="1" dirty="0"/>
              <a:t>$14,760</a:t>
            </a:r>
            <a:endParaRPr lang="en-US" sz="1400" b="1" dirty="0"/>
          </a:p>
        </p:txBody>
      </p:sp>
      <p:pic>
        <p:nvPicPr>
          <p:cNvPr id="16" name="Picture 15"/>
          <p:cNvPicPr>
            <a:picLocks noChangeAspect="1"/>
          </p:cNvPicPr>
          <p:nvPr/>
        </p:nvPicPr>
        <p:blipFill>
          <a:blip r:embed="rId6"/>
          <a:stretch>
            <a:fillRect/>
          </a:stretch>
        </p:blipFill>
        <p:spPr>
          <a:xfrm>
            <a:off x="1416205" y="5117703"/>
            <a:ext cx="3657600" cy="476250"/>
          </a:xfrm>
          <a:prstGeom prst="rect">
            <a:avLst/>
          </a:prstGeom>
        </p:spPr>
      </p:pic>
      <p:pic>
        <p:nvPicPr>
          <p:cNvPr id="17" name="Picture 16"/>
          <p:cNvPicPr>
            <a:picLocks noChangeAspect="1"/>
          </p:cNvPicPr>
          <p:nvPr/>
        </p:nvPicPr>
        <p:blipFill>
          <a:blip r:embed="rId7"/>
          <a:stretch>
            <a:fillRect/>
          </a:stretch>
        </p:blipFill>
        <p:spPr>
          <a:xfrm>
            <a:off x="6941246" y="5113798"/>
            <a:ext cx="3695700" cy="485775"/>
          </a:xfrm>
          <a:prstGeom prst="rect">
            <a:avLst/>
          </a:prstGeom>
        </p:spPr>
      </p:pic>
      <p:pic>
        <p:nvPicPr>
          <p:cNvPr id="18" name="Picture 17"/>
          <p:cNvPicPr>
            <a:picLocks noChangeAspect="1"/>
          </p:cNvPicPr>
          <p:nvPr/>
        </p:nvPicPr>
        <p:blipFill>
          <a:blip r:embed="rId8"/>
          <a:stretch>
            <a:fillRect/>
          </a:stretch>
        </p:blipFill>
        <p:spPr>
          <a:xfrm>
            <a:off x="7705728" y="2055706"/>
            <a:ext cx="2166736" cy="2514130"/>
          </a:xfrm>
          <a:prstGeom prst="rect">
            <a:avLst/>
          </a:prstGeom>
        </p:spPr>
      </p:pic>
    </p:spTree>
    <p:extLst>
      <p:ext uri="{BB962C8B-B14F-4D97-AF65-F5344CB8AC3E}">
        <p14:creationId xmlns:p14="http://schemas.microsoft.com/office/powerpoint/2010/main" val="19194234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Energy Rating – Predicting Annual Savings</a:t>
            </a:r>
          </a:p>
        </p:txBody>
      </p:sp>
      <p:sp>
        <p:nvSpPr>
          <p:cNvPr id="3" name="Content Placeholder 2"/>
          <p:cNvSpPr>
            <a:spLocks noGrp="1"/>
          </p:cNvSpPr>
          <p:nvPr>
            <p:ph sz="quarter" idx="14"/>
          </p:nvPr>
        </p:nvSpPr>
        <p:spPr>
          <a:xfrm>
            <a:off x="4117245" y="1541007"/>
            <a:ext cx="4351650" cy="1049793"/>
          </a:xfrm>
        </p:spPr>
        <p:txBody>
          <a:bodyPr>
            <a:normAutofit/>
          </a:bodyPr>
          <a:lstStyle/>
          <a:p>
            <a:pPr marL="0" indent="0" algn="ctr">
              <a:buNone/>
            </a:pPr>
            <a:r>
              <a:rPr lang="en-US" sz="1800" dirty="0"/>
              <a:t>Comparing Constant Speed vs Variable Load</a:t>
            </a:r>
          </a:p>
          <a:p>
            <a:pPr marL="0" indent="0" algn="ctr">
              <a:buNone/>
            </a:pPr>
            <a:endParaRPr lang="en-US" sz="1800" dirty="0"/>
          </a:p>
          <a:p>
            <a:endParaRPr lang="en-US" sz="1800" dirty="0"/>
          </a:p>
        </p:txBody>
      </p:sp>
      <p:pic>
        <p:nvPicPr>
          <p:cNvPr id="4" name="Picture 3"/>
          <p:cNvPicPr>
            <a:picLocks noChangeAspect="1"/>
          </p:cNvPicPr>
          <p:nvPr/>
        </p:nvPicPr>
        <p:blipFill>
          <a:blip r:embed="rId3"/>
          <a:stretch>
            <a:fillRect/>
          </a:stretch>
        </p:blipFill>
        <p:spPr>
          <a:xfrm>
            <a:off x="762928" y="1432800"/>
            <a:ext cx="3354317" cy="3902298"/>
          </a:xfrm>
          <a:prstGeom prst="rect">
            <a:avLst/>
          </a:prstGeom>
        </p:spPr>
      </p:pic>
      <p:pic>
        <p:nvPicPr>
          <p:cNvPr id="7" name="Picture 6"/>
          <p:cNvPicPr>
            <a:picLocks noChangeAspect="1"/>
          </p:cNvPicPr>
          <p:nvPr/>
        </p:nvPicPr>
        <p:blipFill>
          <a:blip r:embed="rId4"/>
          <a:stretch>
            <a:fillRect/>
          </a:stretch>
        </p:blipFill>
        <p:spPr>
          <a:xfrm>
            <a:off x="4117245" y="2735597"/>
            <a:ext cx="4351650" cy="648352"/>
          </a:xfrm>
          <a:prstGeom prst="rect">
            <a:avLst/>
          </a:prstGeom>
        </p:spPr>
      </p:pic>
      <p:sp>
        <p:nvSpPr>
          <p:cNvPr id="6" name="Rectangle 5"/>
          <p:cNvSpPr/>
          <p:nvPr/>
        </p:nvSpPr>
        <p:spPr>
          <a:xfrm>
            <a:off x="3245070" y="4036358"/>
            <a:ext cx="6096000" cy="646331"/>
          </a:xfrm>
          <a:prstGeom prst="rect">
            <a:avLst/>
          </a:prstGeom>
        </p:spPr>
        <p:txBody>
          <a:bodyPr>
            <a:spAutoFit/>
          </a:bodyPr>
          <a:lstStyle/>
          <a:p>
            <a:pPr algn="ctr"/>
            <a:r>
              <a:rPr lang="en-US" b="1" dirty="0"/>
              <a:t>Estimated Annual Energy Savings: </a:t>
            </a:r>
          </a:p>
          <a:p>
            <a:pPr algn="ctr"/>
            <a:r>
              <a:rPr lang="en-US" dirty="0"/>
              <a:t>17.1 kw * 0.15 kwh * 4000 hours = </a:t>
            </a:r>
            <a:r>
              <a:rPr lang="en-US" b="1" dirty="0"/>
              <a:t>$10,260</a:t>
            </a:r>
            <a:endParaRPr lang="en-US" sz="1400" b="1" dirty="0"/>
          </a:p>
        </p:txBody>
      </p:sp>
      <p:pic>
        <p:nvPicPr>
          <p:cNvPr id="8" name="Picture 7"/>
          <p:cNvPicPr>
            <a:picLocks noChangeAspect="1"/>
          </p:cNvPicPr>
          <p:nvPr/>
        </p:nvPicPr>
        <p:blipFill>
          <a:blip r:embed="rId5"/>
          <a:stretch>
            <a:fillRect/>
          </a:stretch>
        </p:blipFill>
        <p:spPr>
          <a:xfrm>
            <a:off x="8386509" y="1432800"/>
            <a:ext cx="3363091" cy="3902298"/>
          </a:xfrm>
          <a:prstGeom prst="rect">
            <a:avLst/>
          </a:prstGeom>
        </p:spPr>
      </p:pic>
    </p:spTree>
    <p:extLst>
      <p:ext uri="{BB962C8B-B14F-4D97-AF65-F5344CB8AC3E}">
        <p14:creationId xmlns:p14="http://schemas.microsoft.com/office/powerpoint/2010/main" val="1624112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DA05-B6E4-4FB2-8722-2BFFC32DED2B}"/>
              </a:ext>
            </a:extLst>
          </p:cNvPr>
          <p:cNvSpPr>
            <a:spLocks noGrp="1"/>
          </p:cNvSpPr>
          <p:nvPr>
            <p:ph type="title"/>
          </p:nvPr>
        </p:nvSpPr>
        <p:spPr/>
        <p:txBody>
          <a:bodyPr/>
          <a:lstStyle/>
          <a:p>
            <a:pPr algn="ctr"/>
            <a:r>
              <a:rPr lang="en-US" dirty="0"/>
              <a:t>Nameplate and Labeling Requirements</a:t>
            </a:r>
          </a:p>
        </p:txBody>
      </p:sp>
      <p:sp>
        <p:nvSpPr>
          <p:cNvPr id="3" name="Content Placeholder 2">
            <a:extLst>
              <a:ext uri="{FF2B5EF4-FFF2-40B4-BE49-F238E27FC236}">
                <a16:creationId xmlns:a16="http://schemas.microsoft.com/office/drawing/2014/main" id="{1301FFE9-3AF1-4FC0-A0FC-4B6A11B68C50}"/>
              </a:ext>
            </a:extLst>
          </p:cNvPr>
          <p:cNvSpPr>
            <a:spLocks noGrp="1"/>
          </p:cNvSpPr>
          <p:nvPr>
            <p:ph sz="quarter" idx="14"/>
          </p:nvPr>
        </p:nvSpPr>
        <p:spPr>
          <a:xfrm>
            <a:off x="1884000" y="1316737"/>
            <a:ext cx="4212000" cy="2006327"/>
          </a:xfrm>
        </p:spPr>
        <p:txBody>
          <a:bodyPr>
            <a:normAutofit fontScale="92500" lnSpcReduction="20000"/>
          </a:bodyPr>
          <a:lstStyle/>
          <a:p>
            <a:r>
              <a:rPr lang="en-US" dirty="0"/>
              <a:t>DOE PEI Requirements (Nameplate)</a:t>
            </a:r>
          </a:p>
          <a:p>
            <a:pPr lvl="1"/>
            <a:r>
              <a:rPr lang="en-US" dirty="0"/>
              <a:t>Basic Model Number</a:t>
            </a:r>
          </a:p>
          <a:p>
            <a:pPr lvl="1"/>
            <a:r>
              <a:rPr lang="en-US" dirty="0"/>
              <a:t>PEI Rating (CL or VL)</a:t>
            </a:r>
          </a:p>
          <a:p>
            <a:pPr lvl="1"/>
            <a:r>
              <a:rPr lang="en-US" dirty="0"/>
              <a:t>Impeller Trim</a:t>
            </a:r>
          </a:p>
          <a:p>
            <a:r>
              <a:rPr lang="en-US" dirty="0"/>
              <a:t>HI ER Requirements</a:t>
            </a:r>
          </a:p>
          <a:p>
            <a:pPr lvl="1"/>
            <a:r>
              <a:rPr lang="en-US" dirty="0"/>
              <a:t>Voluntary</a:t>
            </a:r>
          </a:p>
          <a:p>
            <a:pPr lvl="1"/>
            <a:r>
              <a:rPr lang="en-US" dirty="0"/>
              <a:t>ER Label or Bar Code</a:t>
            </a:r>
          </a:p>
        </p:txBody>
      </p:sp>
      <p:pic>
        <p:nvPicPr>
          <p:cNvPr id="4" name="Picture 3">
            <a:extLst>
              <a:ext uri="{FF2B5EF4-FFF2-40B4-BE49-F238E27FC236}">
                <a16:creationId xmlns:a16="http://schemas.microsoft.com/office/drawing/2014/main" id="{07EB904A-7792-475F-B130-176ECEDF1D1D}"/>
              </a:ext>
            </a:extLst>
          </p:cNvPr>
          <p:cNvPicPr>
            <a:picLocks noChangeAspect="1"/>
          </p:cNvPicPr>
          <p:nvPr/>
        </p:nvPicPr>
        <p:blipFill>
          <a:blip r:embed="rId2"/>
          <a:stretch>
            <a:fillRect/>
          </a:stretch>
        </p:blipFill>
        <p:spPr>
          <a:xfrm>
            <a:off x="5847511" y="1058980"/>
            <a:ext cx="4519246" cy="5271121"/>
          </a:xfrm>
          <a:prstGeom prst="rect">
            <a:avLst/>
          </a:prstGeom>
        </p:spPr>
      </p:pic>
      <p:pic>
        <p:nvPicPr>
          <p:cNvPr id="5" name="Picture 4">
            <a:extLst>
              <a:ext uri="{FF2B5EF4-FFF2-40B4-BE49-F238E27FC236}">
                <a16:creationId xmlns:a16="http://schemas.microsoft.com/office/drawing/2014/main" id="{669936C5-C43C-4134-A6EB-8557102AF73A}"/>
              </a:ext>
            </a:extLst>
          </p:cNvPr>
          <p:cNvPicPr>
            <a:picLocks noChangeAspect="1"/>
          </p:cNvPicPr>
          <p:nvPr/>
        </p:nvPicPr>
        <p:blipFill>
          <a:blip r:embed="rId3"/>
          <a:stretch>
            <a:fillRect/>
          </a:stretch>
        </p:blipFill>
        <p:spPr>
          <a:xfrm>
            <a:off x="2382644" y="3323063"/>
            <a:ext cx="2966225" cy="2791184"/>
          </a:xfrm>
          <a:prstGeom prst="rect">
            <a:avLst/>
          </a:prstGeom>
        </p:spPr>
      </p:pic>
    </p:spTree>
    <p:extLst>
      <p:ext uri="{BB962C8B-B14F-4D97-AF65-F5344CB8AC3E}">
        <p14:creationId xmlns:p14="http://schemas.microsoft.com/office/powerpoint/2010/main" val="304949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BDF5A-7356-4B6B-9BC9-2828759074DB}"/>
              </a:ext>
            </a:extLst>
          </p:cNvPr>
          <p:cNvSpPr>
            <a:spLocks noGrp="1"/>
          </p:cNvSpPr>
          <p:nvPr>
            <p:ph type="title"/>
          </p:nvPr>
        </p:nvSpPr>
        <p:spPr/>
        <p:txBody>
          <a:bodyPr/>
          <a:lstStyle/>
          <a:p>
            <a:pPr algn="ctr"/>
            <a:r>
              <a:rPr lang="en-US" dirty="0"/>
              <a:t>HI Energy Portal Listings</a:t>
            </a:r>
          </a:p>
        </p:txBody>
      </p:sp>
      <p:sp>
        <p:nvSpPr>
          <p:cNvPr id="3" name="Content Placeholder 2">
            <a:extLst>
              <a:ext uri="{FF2B5EF4-FFF2-40B4-BE49-F238E27FC236}">
                <a16:creationId xmlns:a16="http://schemas.microsoft.com/office/drawing/2014/main" id="{A33C9C30-5CC7-4B89-A544-3D2233C9A3D3}"/>
              </a:ext>
            </a:extLst>
          </p:cNvPr>
          <p:cNvSpPr>
            <a:spLocks noGrp="1"/>
          </p:cNvSpPr>
          <p:nvPr>
            <p:ph sz="quarter" idx="14"/>
          </p:nvPr>
        </p:nvSpPr>
        <p:spPr>
          <a:xfrm>
            <a:off x="1217250" y="1288161"/>
            <a:ext cx="3710195" cy="4711002"/>
          </a:xfrm>
        </p:spPr>
        <p:txBody>
          <a:bodyPr/>
          <a:lstStyle/>
          <a:p>
            <a:r>
              <a:rPr lang="en-US" dirty="0"/>
              <a:t>Currently have 397 Listings in the HI Energy Portal</a:t>
            </a:r>
          </a:p>
          <a:p>
            <a:pPr lvl="1"/>
            <a:r>
              <a:rPr lang="en-US" dirty="0"/>
              <a:t>90% of PACO Single Stage Constant Load</a:t>
            </a:r>
          </a:p>
          <a:p>
            <a:pPr lvl="1"/>
            <a:r>
              <a:rPr lang="en-US" dirty="0"/>
              <a:t>All PACO Inline C Products</a:t>
            </a:r>
          </a:p>
          <a:p>
            <a:pPr lvl="1"/>
            <a:r>
              <a:rPr lang="en-US" dirty="0"/>
              <a:t>All CR Constant Load</a:t>
            </a:r>
          </a:p>
          <a:p>
            <a:pPr lvl="1"/>
            <a:r>
              <a:rPr lang="en-US" dirty="0"/>
              <a:t>All TP Constant Load</a:t>
            </a:r>
          </a:p>
          <a:p>
            <a:endParaRPr lang="en-US" dirty="0"/>
          </a:p>
          <a:p>
            <a:r>
              <a:rPr lang="en-US" dirty="0"/>
              <a:t>Expect to have uploaded this month</a:t>
            </a:r>
          </a:p>
          <a:p>
            <a:pPr lvl="1"/>
            <a:r>
              <a:rPr lang="en-US" dirty="0"/>
              <a:t>CRE Variable Load</a:t>
            </a:r>
          </a:p>
          <a:p>
            <a:pPr lvl="1"/>
            <a:r>
              <a:rPr lang="en-US" dirty="0"/>
              <a:t>TPE Variable Load</a:t>
            </a:r>
          </a:p>
        </p:txBody>
      </p:sp>
      <p:pic>
        <p:nvPicPr>
          <p:cNvPr id="4" name="Picture 3">
            <a:extLst>
              <a:ext uri="{FF2B5EF4-FFF2-40B4-BE49-F238E27FC236}">
                <a16:creationId xmlns:a16="http://schemas.microsoft.com/office/drawing/2014/main" id="{C00D87C7-7E39-4AFE-B5E5-75A3E0862EC2}"/>
              </a:ext>
            </a:extLst>
          </p:cNvPr>
          <p:cNvPicPr>
            <a:picLocks noChangeAspect="1"/>
          </p:cNvPicPr>
          <p:nvPr/>
        </p:nvPicPr>
        <p:blipFill>
          <a:blip r:embed="rId2"/>
          <a:stretch>
            <a:fillRect/>
          </a:stretch>
        </p:blipFill>
        <p:spPr>
          <a:xfrm>
            <a:off x="5778125" y="1357618"/>
            <a:ext cx="5196625" cy="4142764"/>
          </a:xfrm>
          <a:prstGeom prst="rect">
            <a:avLst/>
          </a:prstGeom>
        </p:spPr>
      </p:pic>
    </p:spTree>
    <p:extLst>
      <p:ext uri="{BB962C8B-B14F-4D97-AF65-F5344CB8AC3E}">
        <p14:creationId xmlns:p14="http://schemas.microsoft.com/office/powerpoint/2010/main" val="389263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36C78-F372-4235-9570-2516508C8646}"/>
              </a:ext>
            </a:extLst>
          </p:cNvPr>
          <p:cNvSpPr>
            <a:spLocks noGrp="1"/>
          </p:cNvSpPr>
          <p:nvPr>
            <p:ph type="title"/>
          </p:nvPr>
        </p:nvSpPr>
        <p:spPr/>
        <p:txBody>
          <a:bodyPr/>
          <a:lstStyle/>
          <a:p>
            <a:pPr algn="ctr"/>
            <a:r>
              <a:rPr lang="en-US" dirty="0"/>
              <a:t>HI Energy Rating Portal</a:t>
            </a:r>
          </a:p>
        </p:txBody>
      </p:sp>
      <p:pic>
        <p:nvPicPr>
          <p:cNvPr id="4" name="Picture 3">
            <a:extLst>
              <a:ext uri="{FF2B5EF4-FFF2-40B4-BE49-F238E27FC236}">
                <a16:creationId xmlns:a16="http://schemas.microsoft.com/office/drawing/2014/main" id="{2DDB4BD6-BAC6-4131-9C51-83A851E01849}"/>
              </a:ext>
            </a:extLst>
          </p:cNvPr>
          <p:cNvPicPr>
            <a:picLocks noChangeAspect="1"/>
          </p:cNvPicPr>
          <p:nvPr/>
        </p:nvPicPr>
        <p:blipFill>
          <a:blip r:embed="rId3"/>
          <a:stretch>
            <a:fillRect/>
          </a:stretch>
        </p:blipFill>
        <p:spPr>
          <a:xfrm>
            <a:off x="2821762" y="1510483"/>
            <a:ext cx="6543675" cy="4861741"/>
          </a:xfrm>
          <a:prstGeom prst="rect">
            <a:avLst/>
          </a:prstGeom>
        </p:spPr>
      </p:pic>
    </p:spTree>
    <p:extLst>
      <p:ext uri="{BB962C8B-B14F-4D97-AF65-F5344CB8AC3E}">
        <p14:creationId xmlns:p14="http://schemas.microsoft.com/office/powerpoint/2010/main" val="852686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9F04-3CB7-45E8-8CFC-712EED86F5D7}"/>
              </a:ext>
            </a:extLst>
          </p:cNvPr>
          <p:cNvSpPr>
            <a:spLocks noGrp="1"/>
          </p:cNvSpPr>
          <p:nvPr>
            <p:ph type="title"/>
          </p:nvPr>
        </p:nvSpPr>
        <p:spPr/>
        <p:txBody>
          <a:bodyPr>
            <a:normAutofit/>
          </a:bodyPr>
          <a:lstStyle/>
          <a:p>
            <a:pPr algn="ctr"/>
            <a:r>
              <a:rPr lang="en-US" dirty="0"/>
              <a:t>Utility Rebate Programs</a:t>
            </a:r>
          </a:p>
        </p:txBody>
      </p:sp>
      <p:sp>
        <p:nvSpPr>
          <p:cNvPr id="3" name="Content Placeholder 2">
            <a:extLst>
              <a:ext uri="{FF2B5EF4-FFF2-40B4-BE49-F238E27FC236}">
                <a16:creationId xmlns:a16="http://schemas.microsoft.com/office/drawing/2014/main" id="{B932D6CD-F3ED-474D-B222-36A6A508346F}"/>
              </a:ext>
            </a:extLst>
          </p:cNvPr>
          <p:cNvSpPr>
            <a:spLocks noGrp="1"/>
          </p:cNvSpPr>
          <p:nvPr>
            <p:ph sz="quarter" idx="14"/>
          </p:nvPr>
        </p:nvSpPr>
        <p:spPr>
          <a:xfrm>
            <a:off x="818707" y="767543"/>
            <a:ext cx="10313581" cy="4911804"/>
          </a:xfrm>
        </p:spPr>
        <p:txBody>
          <a:bodyPr>
            <a:normAutofit fontScale="92500" lnSpcReduction="10000"/>
          </a:bodyPr>
          <a:lstStyle/>
          <a:p>
            <a:endParaRPr lang="en-US" dirty="0"/>
          </a:p>
          <a:p>
            <a:r>
              <a:rPr lang="en-US" dirty="0"/>
              <a:t>NEEA</a:t>
            </a:r>
          </a:p>
          <a:p>
            <a:pPr lvl="1"/>
            <a:r>
              <a:rPr lang="en-US" dirty="0"/>
              <a:t>Northwest Energy Efficiency Alliance (NEEA) is partnering with utilities to develop midstream intervention approach that will provide: </a:t>
            </a:r>
          </a:p>
          <a:p>
            <a:pPr lvl="2"/>
            <a:r>
              <a:rPr lang="en-US" dirty="0"/>
              <a:t>Consolidated and standardized incentive process that is easy to access, use, and understand in order to streamline incentive process for pumps</a:t>
            </a:r>
          </a:p>
          <a:p>
            <a:pPr lvl="2"/>
            <a:r>
              <a:rPr lang="en-US" dirty="0"/>
              <a:t>Working with software developers to create an online marketplace where all certified products can be listed and energy efficiency program can list the features and details of their programs.</a:t>
            </a:r>
          </a:p>
          <a:p>
            <a:pPr lvl="2"/>
            <a:r>
              <a:rPr lang="en-US" dirty="0"/>
              <a:t>HI Energy Rating database will feed into XMP Marketplace </a:t>
            </a:r>
          </a:p>
          <a:p>
            <a:endParaRPr lang="en-US" dirty="0"/>
          </a:p>
          <a:p>
            <a:r>
              <a:rPr lang="en-US" dirty="0"/>
              <a:t>CEE</a:t>
            </a:r>
          </a:p>
          <a:p>
            <a:pPr lvl="1"/>
            <a:r>
              <a:rPr lang="en-US" dirty="0"/>
              <a:t>Developing a market initiative draft for energy efficient pumping systems for their members to consider</a:t>
            </a:r>
          </a:p>
          <a:p>
            <a:pPr lvl="1"/>
            <a:r>
              <a:rPr lang="en-US" dirty="0"/>
              <a:t>CEE would like to utilize the HI Energy Rating Database to help assess actual product availability in the market.</a:t>
            </a:r>
          </a:p>
          <a:p>
            <a:pPr lvl="1"/>
            <a:r>
              <a:rPr lang="en-US" dirty="0"/>
              <a:t>Currently, CEE is basing their programs off of PEI and not ER</a:t>
            </a:r>
          </a:p>
          <a:p>
            <a:pPr lvl="1"/>
            <a:endParaRPr lang="en-US" dirty="0"/>
          </a:p>
          <a:p>
            <a:pPr lvl="1"/>
            <a:endParaRPr lang="en-US" dirty="0"/>
          </a:p>
          <a:p>
            <a:endParaRPr lang="en-US" dirty="0"/>
          </a:p>
        </p:txBody>
      </p:sp>
    </p:spTree>
    <p:extLst>
      <p:ext uri="{BB962C8B-B14F-4D97-AF65-F5344CB8AC3E}">
        <p14:creationId xmlns:p14="http://schemas.microsoft.com/office/powerpoint/2010/main" val="15166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85BE-8B4E-47A6-8B84-A106EC06097B}"/>
              </a:ext>
            </a:extLst>
          </p:cNvPr>
          <p:cNvSpPr>
            <a:spLocks noGrp="1"/>
          </p:cNvSpPr>
          <p:nvPr>
            <p:ph type="title"/>
          </p:nvPr>
        </p:nvSpPr>
        <p:spPr/>
        <p:txBody>
          <a:bodyPr/>
          <a:lstStyle/>
          <a:p>
            <a:pPr algn="ctr"/>
            <a:r>
              <a:rPr lang="en-US" dirty="0"/>
              <a:t>HURLEY ENGINEERING WEBSITE</a:t>
            </a:r>
          </a:p>
        </p:txBody>
      </p:sp>
      <p:pic>
        <p:nvPicPr>
          <p:cNvPr id="6146" name="Picture 2" descr="HI LOGO">
            <a:hlinkClick r:id="rId2"/>
            <a:extLst>
              <a:ext uri="{FF2B5EF4-FFF2-40B4-BE49-F238E27FC236}">
                <a16:creationId xmlns:a16="http://schemas.microsoft.com/office/drawing/2014/main" id="{1C300B85-2891-4F05-A144-524B736C8EC2}"/>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3813685" y="1891649"/>
            <a:ext cx="481012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198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1CEFEC-80FD-445E-B901-69597D08C0EA}"/>
              </a:ext>
            </a:extLst>
          </p:cNvPr>
          <p:cNvPicPr>
            <a:picLocks noChangeAspect="1"/>
          </p:cNvPicPr>
          <p:nvPr/>
        </p:nvPicPr>
        <p:blipFill>
          <a:blip r:embed="rId3"/>
          <a:stretch>
            <a:fillRect/>
          </a:stretch>
        </p:blipFill>
        <p:spPr>
          <a:xfrm>
            <a:off x="1963554" y="287850"/>
            <a:ext cx="8532402" cy="6026323"/>
          </a:xfrm>
          <a:prstGeom prst="rect">
            <a:avLst/>
          </a:prstGeom>
        </p:spPr>
      </p:pic>
    </p:spTree>
    <p:extLst>
      <p:ext uri="{BB962C8B-B14F-4D97-AF65-F5344CB8AC3E}">
        <p14:creationId xmlns:p14="http://schemas.microsoft.com/office/powerpoint/2010/main" val="2811687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2D12-DE7A-4C9A-A242-93683242DB6A}"/>
              </a:ext>
            </a:extLst>
          </p:cNvPr>
          <p:cNvSpPr>
            <a:spLocks noGrp="1"/>
          </p:cNvSpPr>
          <p:nvPr>
            <p:ph type="title"/>
          </p:nvPr>
        </p:nvSpPr>
        <p:spPr/>
        <p:txBody>
          <a:bodyPr/>
          <a:lstStyle/>
          <a:p>
            <a:pPr algn="ctr"/>
            <a:r>
              <a:rPr lang="en-US" dirty="0"/>
              <a:t>Service All Major Brands of Pumps</a:t>
            </a:r>
          </a:p>
        </p:txBody>
      </p:sp>
      <p:pic>
        <p:nvPicPr>
          <p:cNvPr id="5" name="Content Placeholder 4" descr="A picture containing drawing&#10;&#10;Description automatically generated">
            <a:extLst>
              <a:ext uri="{FF2B5EF4-FFF2-40B4-BE49-F238E27FC236}">
                <a16:creationId xmlns:a16="http://schemas.microsoft.com/office/drawing/2014/main" id="{E5E23E44-5EB3-4800-B79C-703EDD71A2A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0000" y="1268714"/>
            <a:ext cx="4514850" cy="1466850"/>
          </a:xfrm>
        </p:spPr>
      </p:pic>
      <p:pic>
        <p:nvPicPr>
          <p:cNvPr id="7" name="Picture 6" descr="A picture containing drawing&#10;&#10;Description automatically generated">
            <a:extLst>
              <a:ext uri="{FF2B5EF4-FFF2-40B4-BE49-F238E27FC236}">
                <a16:creationId xmlns:a16="http://schemas.microsoft.com/office/drawing/2014/main" id="{535386D0-FCAC-4452-9520-23D8099D9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268" y="1155398"/>
            <a:ext cx="4778606" cy="1466850"/>
          </a:xfrm>
          <a:prstGeom prst="rect">
            <a:avLst/>
          </a:prstGeom>
        </p:spPr>
      </p:pic>
      <p:pic>
        <p:nvPicPr>
          <p:cNvPr id="1026" name="Picture 2" descr="Image result for bell &amp; gossett logo">
            <a:extLst>
              <a:ext uri="{FF2B5EF4-FFF2-40B4-BE49-F238E27FC236}">
                <a16:creationId xmlns:a16="http://schemas.microsoft.com/office/drawing/2014/main" id="{494B5ED8-F6F8-4505-A8DF-A5C642B877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998" y="3031899"/>
            <a:ext cx="2707306" cy="14227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rmstrong pump logo">
            <a:extLst>
              <a:ext uri="{FF2B5EF4-FFF2-40B4-BE49-F238E27FC236}">
                <a16:creationId xmlns:a16="http://schemas.microsoft.com/office/drawing/2014/main" id="{DC1477CA-ADAB-44F6-AD46-AF8A7EBF17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1003" y="2650764"/>
            <a:ext cx="27336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aco pump logo">
            <a:extLst>
              <a:ext uri="{FF2B5EF4-FFF2-40B4-BE49-F238E27FC236}">
                <a16:creationId xmlns:a16="http://schemas.microsoft.com/office/drawing/2014/main" id="{80C0868F-7E2E-4203-A839-3B0633EEF2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01138"/>
            <a:ext cx="355282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lygt logo">
            <a:extLst>
              <a:ext uri="{FF2B5EF4-FFF2-40B4-BE49-F238E27FC236}">
                <a16:creationId xmlns:a16="http://schemas.microsoft.com/office/drawing/2014/main" id="{5F4E18C9-3261-4638-9A53-FAE61B72B0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0650" y="4547508"/>
            <a:ext cx="28765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goulds logo">
            <a:extLst>
              <a:ext uri="{FF2B5EF4-FFF2-40B4-BE49-F238E27FC236}">
                <a16:creationId xmlns:a16="http://schemas.microsoft.com/office/drawing/2014/main" id="{74CB28D3-C422-4FFD-9678-698078225C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1266" y="4547508"/>
            <a:ext cx="2498849" cy="151513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flowserve pump logo">
            <a:extLst>
              <a:ext uri="{FF2B5EF4-FFF2-40B4-BE49-F238E27FC236}">
                <a16:creationId xmlns:a16="http://schemas.microsoft.com/office/drawing/2014/main" id="{48144C9C-57F6-42D2-AE53-A1E60835A81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3991" y="4547508"/>
            <a:ext cx="3975234" cy="166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786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70BA6-96C3-46A5-B685-A0F6B29C252D}"/>
              </a:ext>
            </a:extLst>
          </p:cNvPr>
          <p:cNvSpPr>
            <a:spLocks noGrp="1"/>
          </p:cNvSpPr>
          <p:nvPr>
            <p:ph type="title"/>
          </p:nvPr>
        </p:nvSpPr>
        <p:spPr/>
        <p:txBody>
          <a:bodyPr/>
          <a:lstStyle/>
          <a:p>
            <a:pPr algn="ctr"/>
            <a:r>
              <a:rPr lang="en-US" dirty="0"/>
              <a:t>Competitor Update</a:t>
            </a:r>
          </a:p>
        </p:txBody>
      </p:sp>
      <p:sp>
        <p:nvSpPr>
          <p:cNvPr id="3" name="Content Placeholder 2">
            <a:extLst>
              <a:ext uri="{FF2B5EF4-FFF2-40B4-BE49-F238E27FC236}">
                <a16:creationId xmlns:a16="http://schemas.microsoft.com/office/drawing/2014/main" id="{7662A1DB-B2BC-4070-871D-2C3A52E5B5BB}"/>
              </a:ext>
            </a:extLst>
          </p:cNvPr>
          <p:cNvSpPr>
            <a:spLocks noGrp="1"/>
          </p:cNvSpPr>
          <p:nvPr>
            <p:ph sz="quarter" idx="14"/>
          </p:nvPr>
        </p:nvSpPr>
        <p:spPr/>
        <p:txBody>
          <a:bodyPr>
            <a:normAutofit fontScale="70000" lnSpcReduction="20000"/>
          </a:bodyPr>
          <a:lstStyle/>
          <a:p>
            <a:r>
              <a:rPr lang="en-US" dirty="0"/>
              <a:t>Competitors in HI Energy Portal (# of Listings)</a:t>
            </a:r>
          </a:p>
          <a:p>
            <a:pPr lvl="1"/>
            <a:r>
              <a:rPr lang="en-US" dirty="0"/>
              <a:t>Crane Pumps &amp; Systems</a:t>
            </a:r>
          </a:p>
          <a:p>
            <a:pPr lvl="2"/>
            <a:r>
              <a:rPr lang="en-US" dirty="0"/>
              <a:t>Weinman (146)</a:t>
            </a:r>
          </a:p>
          <a:p>
            <a:pPr lvl="2"/>
            <a:r>
              <a:rPr lang="en-US" dirty="0"/>
              <a:t>Burks (58)</a:t>
            </a:r>
          </a:p>
          <a:p>
            <a:pPr lvl="2"/>
            <a:r>
              <a:rPr lang="en-US" dirty="0"/>
              <a:t>Deming (22)</a:t>
            </a:r>
          </a:p>
          <a:p>
            <a:pPr lvl="2"/>
            <a:r>
              <a:rPr lang="en-US" dirty="0"/>
              <a:t>Barnes (3)</a:t>
            </a:r>
          </a:p>
          <a:p>
            <a:pPr lvl="1"/>
            <a:r>
              <a:rPr lang="en-US" dirty="0"/>
              <a:t>Taco (287)</a:t>
            </a:r>
          </a:p>
          <a:p>
            <a:pPr lvl="1"/>
            <a:r>
              <a:rPr lang="en-US" dirty="0"/>
              <a:t>Armstrong (290)</a:t>
            </a:r>
          </a:p>
          <a:p>
            <a:pPr lvl="1"/>
            <a:r>
              <a:rPr lang="en-US" dirty="0"/>
              <a:t>Xylem</a:t>
            </a:r>
          </a:p>
          <a:p>
            <a:pPr lvl="2"/>
            <a:r>
              <a:rPr lang="en-US" dirty="0"/>
              <a:t>B&amp;G (562)</a:t>
            </a:r>
          </a:p>
          <a:p>
            <a:pPr lvl="2"/>
            <a:r>
              <a:rPr lang="en-US" dirty="0"/>
              <a:t>Marlow (415)</a:t>
            </a:r>
          </a:p>
          <a:p>
            <a:pPr lvl="2"/>
            <a:r>
              <a:rPr lang="en-US" dirty="0" err="1"/>
              <a:t>Goulds</a:t>
            </a:r>
            <a:r>
              <a:rPr lang="en-US" dirty="0"/>
              <a:t> (237)</a:t>
            </a:r>
          </a:p>
          <a:p>
            <a:endParaRPr lang="en-US" dirty="0"/>
          </a:p>
          <a:p>
            <a:r>
              <a:rPr lang="en-US" dirty="0"/>
              <a:t>Competitors with compliance issues</a:t>
            </a:r>
          </a:p>
          <a:p>
            <a:pPr lvl="1"/>
            <a:r>
              <a:rPr lang="en-US" dirty="0"/>
              <a:t>Aurora – announced to customers that current end suction line will not meet DOE compliance, new product line will be </a:t>
            </a:r>
            <a:r>
              <a:rPr lang="en-US" b="1" dirty="0"/>
              <a:t>more</a:t>
            </a:r>
            <a:r>
              <a:rPr lang="en-US" dirty="0"/>
              <a:t> expensive and </a:t>
            </a:r>
            <a:r>
              <a:rPr lang="en-US" b="1" dirty="0"/>
              <a:t>not</a:t>
            </a:r>
            <a:r>
              <a:rPr lang="en-US" dirty="0"/>
              <a:t> dimensionally interchangeable</a:t>
            </a:r>
          </a:p>
          <a:p>
            <a:pPr lvl="1"/>
            <a:r>
              <a:rPr lang="en-US" dirty="0"/>
              <a:t>Armstrong? – only publishing Variable Load</a:t>
            </a:r>
          </a:p>
          <a:p>
            <a:pPr lvl="1"/>
            <a:r>
              <a:rPr lang="en-US" dirty="0"/>
              <a:t>TACO –have made a general statement that many pumps will need to be redesigned so an exact flange-to-flange replacement may not be available in their FAQs on DOE compliance</a:t>
            </a:r>
          </a:p>
        </p:txBody>
      </p:sp>
    </p:spTree>
    <p:extLst>
      <p:ext uri="{BB962C8B-B14F-4D97-AF65-F5344CB8AC3E}">
        <p14:creationId xmlns:p14="http://schemas.microsoft.com/office/powerpoint/2010/main" val="296291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55533-46A9-4CD2-A63F-4732C43474AF}"/>
              </a:ext>
            </a:extLst>
          </p:cNvPr>
          <p:cNvSpPr>
            <a:spLocks noGrp="1"/>
          </p:cNvSpPr>
          <p:nvPr>
            <p:ph type="title"/>
          </p:nvPr>
        </p:nvSpPr>
        <p:spPr/>
        <p:txBody>
          <a:bodyPr/>
          <a:lstStyle/>
          <a:p>
            <a:pPr algn="ctr"/>
            <a:r>
              <a:rPr lang="en-US" dirty="0"/>
              <a:t>Grundfos Compliance</a:t>
            </a:r>
          </a:p>
        </p:txBody>
      </p:sp>
      <p:sp>
        <p:nvSpPr>
          <p:cNvPr id="3" name="Content Placeholder 2">
            <a:extLst>
              <a:ext uri="{FF2B5EF4-FFF2-40B4-BE49-F238E27FC236}">
                <a16:creationId xmlns:a16="http://schemas.microsoft.com/office/drawing/2014/main" id="{C3778A03-C4C8-4B27-A995-4445D48B89B8}"/>
              </a:ext>
            </a:extLst>
          </p:cNvPr>
          <p:cNvSpPr>
            <a:spLocks noGrp="1"/>
          </p:cNvSpPr>
          <p:nvPr>
            <p:ph sz="quarter" idx="14"/>
          </p:nvPr>
        </p:nvSpPr>
        <p:spPr>
          <a:xfrm>
            <a:off x="1884000" y="1174886"/>
            <a:ext cx="8420400" cy="430890"/>
          </a:xfrm>
        </p:spPr>
        <p:txBody>
          <a:bodyPr>
            <a:normAutofit fontScale="70000" lnSpcReduction="20000"/>
          </a:bodyPr>
          <a:lstStyle/>
          <a:p>
            <a:r>
              <a:rPr lang="en-US" dirty="0"/>
              <a:t>Announced last year that all Grundfos and PACO products comply with upcoming regulations</a:t>
            </a:r>
            <a:endParaRPr lang="en-US" dirty="0">
              <a:hlinkClick r:id="rId2"/>
            </a:endParaRPr>
          </a:p>
          <a:p>
            <a:r>
              <a:rPr lang="en-US" dirty="0">
                <a:hlinkClick r:id="rId2"/>
              </a:rPr>
              <a:t>https://us.grundfos.com/about-us/news-and-press/news/grundfos-doe-compliance.html</a:t>
            </a:r>
            <a:endParaRPr lang="en-US" dirty="0"/>
          </a:p>
        </p:txBody>
      </p:sp>
      <p:pic>
        <p:nvPicPr>
          <p:cNvPr id="4" name="Picture 3">
            <a:extLst>
              <a:ext uri="{FF2B5EF4-FFF2-40B4-BE49-F238E27FC236}">
                <a16:creationId xmlns:a16="http://schemas.microsoft.com/office/drawing/2014/main" id="{D8FD1F78-0E5A-459F-A48C-6FC66662F6AB}"/>
              </a:ext>
            </a:extLst>
          </p:cNvPr>
          <p:cNvPicPr>
            <a:picLocks noChangeAspect="1"/>
          </p:cNvPicPr>
          <p:nvPr/>
        </p:nvPicPr>
        <p:blipFill>
          <a:blip r:embed="rId3"/>
          <a:stretch>
            <a:fillRect/>
          </a:stretch>
        </p:blipFill>
        <p:spPr>
          <a:xfrm>
            <a:off x="2762947" y="1747627"/>
            <a:ext cx="6666106" cy="3036247"/>
          </a:xfrm>
          <a:prstGeom prst="rect">
            <a:avLst/>
          </a:prstGeom>
        </p:spPr>
      </p:pic>
      <p:sp>
        <p:nvSpPr>
          <p:cNvPr id="5" name="Content Placeholder 2">
            <a:extLst>
              <a:ext uri="{FF2B5EF4-FFF2-40B4-BE49-F238E27FC236}">
                <a16:creationId xmlns:a16="http://schemas.microsoft.com/office/drawing/2014/main" id="{EA06781E-9B89-415A-A6F5-3D178CA253A1}"/>
              </a:ext>
            </a:extLst>
          </p:cNvPr>
          <p:cNvSpPr txBox="1">
            <a:spLocks/>
          </p:cNvSpPr>
          <p:nvPr/>
        </p:nvSpPr>
        <p:spPr>
          <a:xfrm>
            <a:off x="1884000" y="5129852"/>
            <a:ext cx="8420400" cy="430890"/>
          </a:xfrm>
          <a:prstGeom prst="rect">
            <a:avLst/>
          </a:prstGeom>
        </p:spPr>
        <p:txBody>
          <a:bodyPr vert="horz" lIns="0" tIns="0" rIns="0" bIns="0" rtlCol="0">
            <a:normAutofit fontScale="92500" lnSpcReduction="20000"/>
          </a:bodyPr>
          <a:lstStyle>
            <a:lvl1pPr marL="179388" indent="-179388" algn="l" defTabSz="914400" rtl="0" eaLnBrk="1" latinLnBrk="0" hangingPunct="1">
              <a:lnSpc>
                <a:spcPct val="100000"/>
              </a:lnSpc>
              <a:spcBef>
                <a:spcPts val="0"/>
              </a:spcBef>
              <a:buFont typeface="Arial" pitchFamily="34" charset="0"/>
              <a:buChar char="•"/>
              <a:defRPr sz="1700" kern="1200">
                <a:solidFill>
                  <a:srgbClr val="000000"/>
                </a:solidFill>
                <a:latin typeface="+mn-lt"/>
                <a:ea typeface="+mn-ea"/>
                <a:cs typeface="+mn-cs"/>
              </a:defRPr>
            </a:lvl1pPr>
            <a:lvl2pPr marL="539750" indent="-179388" algn="l" defTabSz="914400" rtl="0" eaLnBrk="1" latinLnBrk="0" hangingPunct="1">
              <a:lnSpc>
                <a:spcPct val="100000"/>
              </a:lnSpc>
              <a:spcBef>
                <a:spcPts val="0"/>
              </a:spcBef>
              <a:buFont typeface="Arial" pitchFamily="34" charset="0"/>
              <a:buChar char="•"/>
              <a:defRPr sz="1700" kern="1200">
                <a:solidFill>
                  <a:srgbClr val="000000"/>
                </a:solidFill>
                <a:latin typeface="+mn-lt"/>
                <a:ea typeface="+mn-ea"/>
                <a:cs typeface="+mn-cs"/>
              </a:defRPr>
            </a:lvl2pPr>
            <a:lvl3pPr marL="900113" indent="-179388" algn="l" defTabSz="914400" rtl="0" eaLnBrk="1" latinLnBrk="0" hangingPunct="1">
              <a:lnSpc>
                <a:spcPct val="100000"/>
              </a:lnSpc>
              <a:spcBef>
                <a:spcPts val="0"/>
              </a:spcBef>
              <a:buFont typeface="Arial" pitchFamily="34" charset="0"/>
              <a:buChar char="•"/>
              <a:defRPr sz="1700" kern="1200">
                <a:solidFill>
                  <a:srgbClr val="000000"/>
                </a:solidFill>
                <a:latin typeface="+mn-lt"/>
                <a:ea typeface="+mn-ea"/>
                <a:cs typeface="+mn-cs"/>
              </a:defRPr>
            </a:lvl3pPr>
            <a:lvl4pPr marL="1252538" indent="-179388" algn="l" defTabSz="914400" rtl="0" eaLnBrk="1" latinLnBrk="0" hangingPunct="1">
              <a:lnSpc>
                <a:spcPct val="100000"/>
              </a:lnSpc>
              <a:spcBef>
                <a:spcPts val="0"/>
              </a:spcBef>
              <a:buFont typeface="Arial" pitchFamily="34" charset="0"/>
              <a:buChar char="•"/>
              <a:defRPr sz="1700" kern="1200">
                <a:solidFill>
                  <a:srgbClr val="000000"/>
                </a:solidFill>
                <a:latin typeface="+mn-lt"/>
                <a:ea typeface="+mn-ea"/>
                <a:cs typeface="+mn-cs"/>
              </a:defRPr>
            </a:lvl4pPr>
            <a:lvl5pPr marL="1612900" indent="-179388" algn="l" defTabSz="914400" rtl="0" eaLnBrk="1" latinLnBrk="0" hangingPunct="1">
              <a:lnSpc>
                <a:spcPct val="100000"/>
              </a:lnSpc>
              <a:spcBef>
                <a:spcPts val="0"/>
              </a:spcBef>
              <a:buFont typeface="Arial" pitchFamily="34" charset="0"/>
              <a:buChar char="•"/>
              <a:defRPr sz="17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Competitors with statements on full compliance</a:t>
            </a:r>
          </a:p>
          <a:p>
            <a:pPr lvl="1"/>
            <a:r>
              <a:rPr lang="en-US" dirty="0"/>
              <a:t>B&amp;G</a:t>
            </a:r>
          </a:p>
        </p:txBody>
      </p:sp>
    </p:spTree>
    <p:extLst>
      <p:ext uri="{BB962C8B-B14F-4D97-AF65-F5344CB8AC3E}">
        <p14:creationId xmlns:p14="http://schemas.microsoft.com/office/powerpoint/2010/main" val="175616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92B91-E8AD-4B8F-B913-AF68F5FD0BFB}"/>
              </a:ext>
            </a:extLst>
          </p:cNvPr>
          <p:cNvSpPr>
            <a:spLocks noGrp="1"/>
          </p:cNvSpPr>
          <p:nvPr>
            <p:ph type="title"/>
          </p:nvPr>
        </p:nvSpPr>
        <p:spPr/>
        <p:txBody>
          <a:bodyPr/>
          <a:lstStyle/>
          <a:p>
            <a:pPr algn="ctr"/>
            <a:r>
              <a:rPr lang="en-US" dirty="0"/>
              <a:t>Training / Marketing</a:t>
            </a:r>
          </a:p>
        </p:txBody>
      </p:sp>
      <p:sp>
        <p:nvSpPr>
          <p:cNvPr id="3" name="Content Placeholder 2">
            <a:extLst>
              <a:ext uri="{FF2B5EF4-FFF2-40B4-BE49-F238E27FC236}">
                <a16:creationId xmlns:a16="http://schemas.microsoft.com/office/drawing/2014/main" id="{28668A46-6CA6-4BF9-A508-968E0D92CEF6}"/>
              </a:ext>
            </a:extLst>
          </p:cNvPr>
          <p:cNvSpPr>
            <a:spLocks noGrp="1"/>
          </p:cNvSpPr>
          <p:nvPr>
            <p:ph sz="quarter" idx="14"/>
          </p:nvPr>
        </p:nvSpPr>
        <p:spPr/>
        <p:txBody>
          <a:bodyPr>
            <a:normAutofit fontScale="85000" lnSpcReduction="20000"/>
          </a:bodyPr>
          <a:lstStyle/>
          <a:p>
            <a:r>
              <a:rPr lang="en-US" dirty="0"/>
              <a:t>DOE Requirements for literature</a:t>
            </a:r>
          </a:p>
          <a:p>
            <a:pPr lvl="1"/>
            <a:r>
              <a:rPr lang="en-US" dirty="0"/>
              <a:t>Everywhere performance data is published, PEI will need to be published (curves, </a:t>
            </a:r>
            <a:r>
              <a:rPr lang="en-US" dirty="0" err="1"/>
              <a:t>databooks</a:t>
            </a:r>
            <a:r>
              <a:rPr lang="en-US" dirty="0"/>
              <a:t>, </a:t>
            </a:r>
            <a:r>
              <a:rPr lang="en-US" dirty="0" err="1"/>
              <a:t>etc</a:t>
            </a:r>
            <a:r>
              <a:rPr lang="en-US" dirty="0"/>
              <a:t>)</a:t>
            </a:r>
          </a:p>
          <a:p>
            <a:pPr lvl="1"/>
            <a:r>
              <a:rPr lang="en-US" dirty="0"/>
              <a:t>All selection programs will contain PEI (GPC, GXS)</a:t>
            </a:r>
          </a:p>
          <a:p>
            <a:r>
              <a:rPr lang="en-US" dirty="0"/>
              <a:t>Formalizing Lunch and Learn Presentation for Sales</a:t>
            </a:r>
          </a:p>
          <a:p>
            <a:pPr lvl="1"/>
            <a:r>
              <a:rPr lang="en-US" dirty="0"/>
              <a:t>Will also be product focused</a:t>
            </a:r>
          </a:p>
          <a:p>
            <a:r>
              <a:rPr lang="en-US" dirty="0"/>
              <a:t>Working on accredited course with training team for Engineers to get CPE credits</a:t>
            </a:r>
          </a:p>
          <a:p>
            <a:pPr lvl="1"/>
            <a:r>
              <a:rPr lang="en-US" dirty="0"/>
              <a:t>Non-product focused</a:t>
            </a:r>
          </a:p>
          <a:p>
            <a:r>
              <a:rPr lang="en-US" dirty="0"/>
              <a:t>Marketing brochure outlining DOE regulations and HI Energy program as it pertains to Grundfos Products, as well as FAQs</a:t>
            </a:r>
          </a:p>
          <a:p>
            <a:r>
              <a:rPr lang="en-US" dirty="0"/>
              <a:t>Document outlining Grundfos PEI ratings vs Competitors</a:t>
            </a:r>
          </a:p>
          <a:p>
            <a:r>
              <a:rPr lang="en-US" dirty="0"/>
              <a:t>Marketing Memo Blast on products in the HI Database</a:t>
            </a:r>
          </a:p>
          <a:p>
            <a:r>
              <a:rPr lang="en-US" dirty="0"/>
              <a:t>CSI Spec outlining DOE compliance</a:t>
            </a:r>
          </a:p>
          <a:p>
            <a:pPr marL="0" indent="0">
              <a:buNone/>
            </a:pPr>
            <a:endParaRPr lang="en-US" dirty="0"/>
          </a:p>
          <a:p>
            <a:endParaRPr lang="en-US" dirty="0"/>
          </a:p>
          <a:p>
            <a:r>
              <a:rPr lang="en-US" dirty="0"/>
              <a:t>Other training / marketing material needed?</a:t>
            </a:r>
          </a:p>
          <a:p>
            <a:r>
              <a:rPr lang="en-US" dirty="0"/>
              <a:t>What are we missing in go to market strategy?</a:t>
            </a:r>
          </a:p>
          <a:p>
            <a:endParaRPr lang="en-US" dirty="0"/>
          </a:p>
          <a:p>
            <a:endParaRPr lang="en-US" dirty="0"/>
          </a:p>
        </p:txBody>
      </p:sp>
    </p:spTree>
    <p:extLst>
      <p:ext uri="{BB962C8B-B14F-4D97-AF65-F5344CB8AC3E}">
        <p14:creationId xmlns:p14="http://schemas.microsoft.com/office/powerpoint/2010/main" val="323389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1" y="2895600"/>
            <a:ext cx="8423255" cy="553998"/>
          </a:xfrm>
        </p:spPr>
        <p:txBody>
          <a:bodyPr/>
          <a:lstStyle/>
          <a:p>
            <a:pPr algn="ctr"/>
            <a:r>
              <a:rPr lang="da-DK" dirty="0">
                <a:hlinkClick r:id="rId2">
                  <a:extLst>
                    <a:ext uri="{A12FA001-AC4F-418D-AE19-62706E023703}">
                      <ahyp:hlinkClr xmlns:ahyp="http://schemas.microsoft.com/office/drawing/2018/hyperlinkcolor" val="tx"/>
                    </a:ext>
                  </a:extLst>
                </a:hlinkClick>
              </a:rPr>
              <a:t>Our NEEA Friend Sarah</a:t>
            </a:r>
            <a:endParaRPr lang="da-DK" dirty="0"/>
          </a:p>
        </p:txBody>
      </p:sp>
    </p:spTree>
    <p:extLst>
      <p:ext uri="{BB962C8B-B14F-4D97-AF65-F5344CB8AC3E}">
        <p14:creationId xmlns:p14="http://schemas.microsoft.com/office/powerpoint/2010/main" val="4088595438"/>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664C9-6DCF-40CD-AC01-2F2B2B2592B8}"/>
              </a:ext>
            </a:extLst>
          </p:cNvPr>
          <p:cNvSpPr>
            <a:spLocks noGrp="1"/>
          </p:cNvSpPr>
          <p:nvPr>
            <p:ph type="ctrTitle"/>
          </p:nvPr>
        </p:nvSpPr>
        <p:spPr/>
        <p:txBody>
          <a:bodyPr/>
          <a:lstStyle/>
          <a:p>
            <a:r>
              <a:rPr lang="en-US" dirty="0"/>
              <a:t>Future Training Opportunities:</a:t>
            </a:r>
          </a:p>
        </p:txBody>
      </p:sp>
      <p:sp>
        <p:nvSpPr>
          <p:cNvPr id="3" name="Subtitle 2">
            <a:extLst>
              <a:ext uri="{FF2B5EF4-FFF2-40B4-BE49-F238E27FC236}">
                <a16:creationId xmlns:a16="http://schemas.microsoft.com/office/drawing/2014/main" id="{34DCD6B6-9494-4C67-A543-CCA216079164}"/>
              </a:ext>
            </a:extLst>
          </p:cNvPr>
          <p:cNvSpPr>
            <a:spLocks noGrp="1"/>
          </p:cNvSpPr>
          <p:nvPr>
            <p:ph type="subTitle" idx="1"/>
          </p:nvPr>
        </p:nvSpPr>
        <p:spPr>
          <a:xfrm>
            <a:off x="479999" y="1515054"/>
            <a:ext cx="11228700" cy="2905411"/>
          </a:xfrm>
        </p:spPr>
        <p:txBody>
          <a:bodyPr/>
          <a:lstStyle/>
          <a:p>
            <a:r>
              <a:rPr lang="en-US" dirty="0"/>
              <a:t>Laser Alignment Training					Mark Carroll-Hurley Engineering</a:t>
            </a:r>
          </a:p>
          <a:p>
            <a:r>
              <a:rPr lang="en-US" dirty="0"/>
              <a:t>DOE Pump Regulation Training					Chris Ireland-Grundfos Pumps</a:t>
            </a:r>
          </a:p>
          <a:p>
            <a:r>
              <a:rPr lang="en-US" dirty="0"/>
              <a:t>Motor Basics-Best Practices Sizing and Repair			Robert Stuart-ABB Baldor</a:t>
            </a:r>
          </a:p>
          <a:p>
            <a:r>
              <a:rPr lang="en-US" dirty="0"/>
              <a:t>Cooling Tower-Fluid Cooler Best Practices				Eric Chapman-Delta Cooling</a:t>
            </a:r>
          </a:p>
          <a:p>
            <a:r>
              <a:rPr lang="en-US" dirty="0"/>
              <a:t>Booster &amp; HVAC Skid  101					Chris Ireland-Grundfos</a:t>
            </a:r>
          </a:p>
          <a:p>
            <a:r>
              <a:rPr lang="en-US" dirty="0"/>
              <a:t>Water Filtration-Legionella Prevention				Patrick </a:t>
            </a:r>
            <a:r>
              <a:rPr lang="en-US" dirty="0" err="1"/>
              <a:t>Verwys</a:t>
            </a:r>
            <a:r>
              <a:rPr lang="en-US" dirty="0"/>
              <a:t>-Triple Clear</a:t>
            </a:r>
          </a:p>
          <a:p>
            <a:r>
              <a:rPr lang="en-US" dirty="0"/>
              <a:t>Bladder Tank, Air Separators, Hydraulic </a:t>
            </a:r>
            <a:r>
              <a:rPr lang="en-US" dirty="0" err="1"/>
              <a:t>Sep.s</a:t>
            </a:r>
            <a:r>
              <a:rPr lang="en-US" dirty="0"/>
              <a:t> BP 101			Rob Warnell-Global Flow</a:t>
            </a:r>
          </a:p>
          <a:p>
            <a:r>
              <a:rPr lang="en-US" dirty="0"/>
              <a:t>Submersible Lift Station and Pump Maintenance-Hands On		Mark Carroll-Hurley Engineering</a:t>
            </a:r>
          </a:p>
          <a:p>
            <a:r>
              <a:rPr lang="en-US" dirty="0"/>
              <a:t>Heating and Cooling System Best Practices				Jim </a:t>
            </a:r>
            <a:r>
              <a:rPr lang="en-US" dirty="0" err="1"/>
              <a:t>Schlachter-Envirosep</a:t>
            </a:r>
            <a:endParaRPr lang="en-US" dirty="0"/>
          </a:p>
          <a:p>
            <a:r>
              <a:rPr lang="en-US" dirty="0"/>
              <a:t>Boiler Turn Down, Venting, Combustion Best Practices			Dave Connors-Patterson Kelley</a:t>
            </a:r>
          </a:p>
        </p:txBody>
      </p:sp>
    </p:spTree>
    <p:extLst>
      <p:ext uri="{BB962C8B-B14F-4D97-AF65-F5344CB8AC3E}">
        <p14:creationId xmlns:p14="http://schemas.microsoft.com/office/powerpoint/2010/main" val="1073836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85BF8D-D92B-41E3-801A-FC353064D267}"/>
              </a:ext>
            </a:extLst>
          </p:cNvPr>
          <p:cNvSpPr/>
          <p:nvPr/>
        </p:nvSpPr>
        <p:spPr>
          <a:xfrm>
            <a:off x="385011" y="1886552"/>
            <a:ext cx="3185962" cy="41292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054813-3C1F-4D07-BF5C-07E5DC321C4E}"/>
              </a:ext>
            </a:extLst>
          </p:cNvPr>
          <p:cNvSpPr>
            <a:spLocks noGrp="1"/>
          </p:cNvSpPr>
          <p:nvPr>
            <p:ph type="ctrTitle"/>
          </p:nvPr>
        </p:nvSpPr>
        <p:spPr>
          <a:xfrm>
            <a:off x="477694" y="360000"/>
            <a:ext cx="3093279" cy="553998"/>
          </a:xfrm>
        </p:spPr>
        <p:txBody>
          <a:bodyPr/>
          <a:lstStyle/>
          <a:p>
            <a:r>
              <a:rPr lang="en-US" dirty="0"/>
              <a:t>Tech-A-Minute</a:t>
            </a:r>
          </a:p>
        </p:txBody>
      </p:sp>
      <p:pic>
        <p:nvPicPr>
          <p:cNvPr id="5" name="Picture 4" descr="A close up of a logo&#10;&#10;Description automatically generated">
            <a:hlinkClick r:id="rId2"/>
            <a:extLst>
              <a:ext uri="{FF2B5EF4-FFF2-40B4-BE49-F238E27FC236}">
                <a16:creationId xmlns:a16="http://schemas.microsoft.com/office/drawing/2014/main" id="{CF6CA86D-A2F6-46FB-A55C-C0C4C65E7E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30" y="1829599"/>
            <a:ext cx="4204925" cy="4335381"/>
          </a:xfrm>
          <a:prstGeom prst="rect">
            <a:avLst/>
          </a:prstGeom>
        </p:spPr>
      </p:pic>
      <p:sp>
        <p:nvSpPr>
          <p:cNvPr id="7" name="Title 1">
            <a:extLst>
              <a:ext uri="{FF2B5EF4-FFF2-40B4-BE49-F238E27FC236}">
                <a16:creationId xmlns:a16="http://schemas.microsoft.com/office/drawing/2014/main" id="{2BDEA51F-7DCC-4843-840D-596B38065A5E}"/>
              </a:ext>
            </a:extLst>
          </p:cNvPr>
          <p:cNvSpPr txBox="1">
            <a:spLocks/>
          </p:cNvSpPr>
          <p:nvPr/>
        </p:nvSpPr>
        <p:spPr>
          <a:xfrm>
            <a:off x="7521783" y="360000"/>
            <a:ext cx="3093279" cy="4616648"/>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600" b="1" kern="1200">
                <a:solidFill>
                  <a:schemeClr val="bg1"/>
                </a:solidFill>
                <a:latin typeface="Grundfos TheSans V2" pitchFamily="34" charset="0"/>
                <a:ea typeface="+mj-ea"/>
                <a:cs typeface="+mj-cs"/>
              </a:defRPr>
            </a:lvl1pPr>
          </a:lstStyle>
          <a:p>
            <a:r>
              <a:rPr lang="en-US" dirty="0"/>
              <a:t>Lab Use:</a:t>
            </a:r>
          </a:p>
          <a:p>
            <a:r>
              <a:rPr lang="en-US" sz="2400" dirty="0"/>
              <a:t>Contractors</a:t>
            </a:r>
          </a:p>
          <a:p>
            <a:r>
              <a:rPr lang="en-US" sz="2400" dirty="0"/>
              <a:t>Engineers</a:t>
            </a:r>
          </a:p>
          <a:p>
            <a:r>
              <a:rPr lang="en-US" sz="2400" dirty="0"/>
              <a:t>Training Videos</a:t>
            </a:r>
          </a:p>
          <a:p>
            <a:r>
              <a:rPr lang="en-US" sz="2400" dirty="0"/>
              <a:t>Tech Talks</a:t>
            </a:r>
          </a:p>
          <a:p>
            <a:r>
              <a:rPr lang="en-US" sz="2400" dirty="0"/>
              <a:t>Property Owners</a:t>
            </a:r>
          </a:p>
          <a:p>
            <a:r>
              <a:rPr lang="en-US" sz="2400" dirty="0"/>
              <a:t>NEEA</a:t>
            </a:r>
          </a:p>
          <a:p>
            <a:r>
              <a:rPr lang="en-US" sz="2400" dirty="0"/>
              <a:t>OET</a:t>
            </a:r>
          </a:p>
          <a:p>
            <a:r>
              <a:rPr lang="en-US" sz="2400" dirty="0"/>
              <a:t>Factory Training</a:t>
            </a:r>
          </a:p>
          <a:p>
            <a:endParaRPr lang="en-US" sz="2400" dirty="0"/>
          </a:p>
          <a:p>
            <a:r>
              <a:rPr lang="en-US" sz="2400" dirty="0"/>
              <a:t>Contractor Authorized Start Up Certification</a:t>
            </a:r>
          </a:p>
        </p:txBody>
      </p:sp>
    </p:spTree>
    <p:extLst>
      <p:ext uri="{BB962C8B-B14F-4D97-AF65-F5344CB8AC3E}">
        <p14:creationId xmlns:p14="http://schemas.microsoft.com/office/powerpoint/2010/main" val="553925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DOE PEI / HI ER Overview</a:t>
            </a:r>
          </a:p>
        </p:txBody>
      </p:sp>
      <p:sp>
        <p:nvSpPr>
          <p:cNvPr id="3" name="Subtitle 2"/>
          <p:cNvSpPr>
            <a:spLocks noGrp="1"/>
          </p:cNvSpPr>
          <p:nvPr>
            <p:ph type="body" sz="quarter" idx="13"/>
          </p:nvPr>
        </p:nvSpPr>
        <p:spPr/>
        <p:txBody>
          <a:bodyPr/>
          <a:lstStyle/>
          <a:p>
            <a:pPr algn="ctr"/>
            <a:r>
              <a:rPr lang="en-US" dirty="0"/>
              <a:t>NAMREG Business Development</a:t>
            </a:r>
          </a:p>
        </p:txBody>
      </p:sp>
    </p:spTree>
    <p:extLst>
      <p:ext uri="{BB962C8B-B14F-4D97-AF65-F5344CB8AC3E}">
        <p14:creationId xmlns:p14="http://schemas.microsoft.com/office/powerpoint/2010/main" val="103400329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a:t>
            </a:r>
          </a:p>
        </p:txBody>
      </p:sp>
      <p:sp>
        <p:nvSpPr>
          <p:cNvPr id="3" name="Content Placeholder 2"/>
          <p:cNvSpPr>
            <a:spLocks noGrp="1"/>
          </p:cNvSpPr>
          <p:nvPr>
            <p:ph sz="quarter" idx="14"/>
          </p:nvPr>
        </p:nvSpPr>
        <p:spPr>
          <a:xfrm>
            <a:off x="964800" y="1280586"/>
            <a:ext cx="5019440" cy="4450938"/>
          </a:xfrm>
        </p:spPr>
        <p:txBody>
          <a:bodyPr>
            <a:normAutofit/>
          </a:bodyPr>
          <a:lstStyle/>
          <a:p>
            <a:r>
              <a:rPr lang="en-US" dirty="0"/>
              <a:t>DOE Regulation Overview</a:t>
            </a:r>
          </a:p>
          <a:p>
            <a:pPr lvl="1"/>
            <a:r>
              <a:rPr lang="en-US" dirty="0"/>
              <a:t>Scope</a:t>
            </a:r>
          </a:p>
          <a:p>
            <a:pPr lvl="1"/>
            <a:r>
              <a:rPr lang="en-US" dirty="0"/>
              <a:t>What is PEI?</a:t>
            </a:r>
          </a:p>
          <a:p>
            <a:pPr lvl="1"/>
            <a:r>
              <a:rPr lang="en-US" dirty="0"/>
              <a:t>How should I apply PEI?</a:t>
            </a:r>
          </a:p>
          <a:p>
            <a:pPr lvl="1"/>
            <a:r>
              <a:rPr lang="en-US" dirty="0"/>
              <a:t>Potential Issues with PEI</a:t>
            </a:r>
          </a:p>
          <a:p>
            <a:pPr marL="0" indent="0">
              <a:buNone/>
            </a:pPr>
            <a:endParaRPr lang="en-US" dirty="0"/>
          </a:p>
          <a:p>
            <a:r>
              <a:rPr lang="en-US" dirty="0"/>
              <a:t>HI Energy Rating Overview</a:t>
            </a:r>
          </a:p>
          <a:p>
            <a:pPr lvl="1"/>
            <a:r>
              <a:rPr lang="en-US" dirty="0"/>
              <a:t>What is the HI Energy Rating</a:t>
            </a:r>
          </a:p>
          <a:p>
            <a:pPr lvl="1"/>
            <a:r>
              <a:rPr lang="en-US" dirty="0"/>
              <a:t>How does it relate to PEI?</a:t>
            </a:r>
          </a:p>
          <a:p>
            <a:pPr lvl="1"/>
            <a:r>
              <a:rPr lang="en-US" dirty="0"/>
              <a:t>How should it be applied?</a:t>
            </a:r>
          </a:p>
          <a:p>
            <a:endParaRPr lang="en-US" dirty="0"/>
          </a:p>
          <a:p>
            <a:endParaRPr lang="en-US" dirty="0"/>
          </a:p>
          <a:p>
            <a:pPr lvl="1"/>
            <a:endParaRPr lang="en-US" dirty="0"/>
          </a:p>
        </p:txBody>
      </p:sp>
      <p:pic>
        <p:nvPicPr>
          <p:cNvPr id="9218" name="Picture 1" descr="Image result for energy sav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240" y="1280586"/>
            <a:ext cx="5511041" cy="365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5969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DOE Energy Conservation Standard for Pumps</a:t>
            </a:r>
          </a:p>
        </p:txBody>
      </p:sp>
      <p:sp>
        <p:nvSpPr>
          <p:cNvPr id="3" name="Content Placeholder 2"/>
          <p:cNvSpPr>
            <a:spLocks noGrp="1"/>
          </p:cNvSpPr>
          <p:nvPr>
            <p:ph sz="quarter" idx="14"/>
          </p:nvPr>
        </p:nvSpPr>
        <p:spPr>
          <a:xfrm>
            <a:off x="480000" y="1576800"/>
            <a:ext cx="5689572" cy="4450938"/>
          </a:xfrm>
        </p:spPr>
        <p:txBody>
          <a:bodyPr>
            <a:normAutofit lnSpcReduction="10000"/>
          </a:bodyPr>
          <a:lstStyle/>
          <a:p>
            <a:r>
              <a:rPr lang="en-US" dirty="0"/>
              <a:t>Ultimate goal of the Energy Conservation Standard is to reduce power consumption, with an estimated 0.27 quadrillion BTU’s saved over a 30 year implementation period</a:t>
            </a:r>
          </a:p>
          <a:p>
            <a:endParaRPr lang="en-US" dirty="0"/>
          </a:p>
          <a:p>
            <a:r>
              <a:rPr lang="en-US" dirty="0"/>
              <a:t>Pumps within scope of new DOE regulations will need to meet minimum efficiency standards by January 27, 2020</a:t>
            </a:r>
          </a:p>
          <a:p>
            <a:endParaRPr lang="en-US" dirty="0"/>
          </a:p>
          <a:p>
            <a:r>
              <a:rPr lang="en-US" dirty="0"/>
              <a:t>All pumps sold after 2020 must be labeled with a Pump Energy Index (PEI)</a:t>
            </a:r>
          </a:p>
          <a:p>
            <a:endParaRPr lang="en-US" dirty="0"/>
          </a:p>
          <a:p>
            <a:r>
              <a:rPr lang="en-US" dirty="0"/>
              <a:t>25% of pumps currently sold on the market today will not comply with the new standards</a:t>
            </a:r>
          </a:p>
          <a:p>
            <a:endParaRPr lang="en-US" dirty="0"/>
          </a:p>
        </p:txBody>
      </p:sp>
      <p:pic>
        <p:nvPicPr>
          <p:cNvPr id="10242"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290" y="1576801"/>
            <a:ext cx="4494211" cy="445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393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55D668-C523-4A03-BE44-591F8F4C8890}"/>
              </a:ext>
            </a:extLst>
          </p:cNvPr>
          <p:cNvPicPr>
            <a:picLocks noChangeAspect="1"/>
          </p:cNvPicPr>
          <p:nvPr/>
        </p:nvPicPr>
        <p:blipFill>
          <a:blip r:embed="rId3"/>
          <a:stretch>
            <a:fillRect/>
          </a:stretch>
        </p:blipFill>
        <p:spPr>
          <a:xfrm>
            <a:off x="1379621" y="139299"/>
            <a:ext cx="9208920" cy="6139280"/>
          </a:xfrm>
          <a:prstGeom prst="rect">
            <a:avLst/>
          </a:prstGeom>
        </p:spPr>
      </p:pic>
    </p:spTree>
    <p:extLst>
      <p:ext uri="{BB962C8B-B14F-4D97-AF65-F5344CB8AC3E}">
        <p14:creationId xmlns:p14="http://schemas.microsoft.com/office/powerpoint/2010/main" val="594832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DOE Scope – What's In, what’s out?</a:t>
            </a:r>
          </a:p>
        </p:txBody>
      </p:sp>
      <p:sp>
        <p:nvSpPr>
          <p:cNvPr id="5" name="TextBox 4"/>
          <p:cNvSpPr txBox="1"/>
          <p:nvPr/>
        </p:nvSpPr>
        <p:spPr>
          <a:xfrm>
            <a:off x="6205360" y="1175343"/>
            <a:ext cx="5325055" cy="2092881"/>
          </a:xfrm>
          <a:prstGeom prst="rect">
            <a:avLst/>
          </a:prstGeom>
          <a:noFill/>
        </p:spPr>
        <p:txBody>
          <a:bodyPr wrap="square" rtlCol="0">
            <a:spAutoFit/>
          </a:bodyPr>
          <a:lstStyle/>
          <a:p>
            <a:r>
              <a:rPr lang="en-US" sz="1400" dirty="0"/>
              <a:t>Included</a:t>
            </a:r>
          </a:p>
          <a:p>
            <a:pPr marL="285750" indent="-285750">
              <a:buFont typeface="Arial" panose="020B0604020202020204" pitchFamily="34" charset="0"/>
              <a:buChar char="•"/>
            </a:pPr>
            <a:r>
              <a:rPr lang="en-US" sz="1400" dirty="0"/>
              <a:t>1 – 200 HP BEP</a:t>
            </a:r>
          </a:p>
          <a:p>
            <a:pPr marL="285750" indent="-285750">
              <a:buFont typeface="Arial" panose="020B0604020202020204" pitchFamily="34" charset="0"/>
              <a:buChar char="•"/>
            </a:pPr>
            <a:r>
              <a:rPr lang="en-US" sz="1400" dirty="0"/>
              <a:t>BEP Flowrate 25 GPM and above</a:t>
            </a:r>
          </a:p>
          <a:p>
            <a:pPr marL="285750" indent="-285750">
              <a:buFont typeface="Arial" panose="020B0604020202020204" pitchFamily="34" charset="0"/>
              <a:buChar char="•"/>
            </a:pPr>
            <a:r>
              <a:rPr lang="en-US" sz="1400" dirty="0"/>
              <a:t>BEP TDH below 460’</a:t>
            </a:r>
          </a:p>
          <a:p>
            <a:pPr marL="285750" indent="-285750">
              <a:buFont typeface="Arial" panose="020B0604020202020204" pitchFamily="34" charset="0"/>
              <a:buChar char="•"/>
            </a:pPr>
            <a:r>
              <a:rPr lang="en-US" sz="1400" dirty="0"/>
              <a:t>Temp Range: 14 – 248 F</a:t>
            </a:r>
          </a:p>
          <a:p>
            <a:pPr marL="285750" indent="-285750">
              <a:buFont typeface="Arial" panose="020B0604020202020204" pitchFamily="34" charset="0"/>
              <a:buChar char="•"/>
            </a:pPr>
            <a:r>
              <a:rPr lang="en-US" sz="1400" dirty="0"/>
              <a:t>Nominal Speeds Only (+/- 20%)</a:t>
            </a:r>
          </a:p>
          <a:p>
            <a:pPr marL="1200150" lvl="2" indent="-285750">
              <a:buFont typeface="Arial" panose="020B0604020202020204" pitchFamily="34" charset="0"/>
              <a:buChar char="•"/>
            </a:pPr>
            <a:r>
              <a:rPr lang="en-US" sz="1400" dirty="0"/>
              <a:t>1800 (1440 – 2160) RPM</a:t>
            </a:r>
          </a:p>
          <a:p>
            <a:pPr marL="1200150" lvl="2" indent="-285750">
              <a:buFont typeface="Arial" panose="020B0604020202020204" pitchFamily="34" charset="0"/>
              <a:buChar char="•"/>
            </a:pPr>
            <a:r>
              <a:rPr lang="en-US" sz="1400" dirty="0"/>
              <a:t>3600 (2880 – 4320) RPM</a:t>
            </a:r>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1219201" y="1175343"/>
            <a:ext cx="4425434" cy="5203238"/>
          </a:xfrm>
          <a:prstGeom prst="rect">
            <a:avLst/>
          </a:prstGeom>
        </p:spPr>
      </p:pic>
      <p:sp>
        <p:nvSpPr>
          <p:cNvPr id="6" name="TextBox 5"/>
          <p:cNvSpPr txBox="1"/>
          <p:nvPr/>
        </p:nvSpPr>
        <p:spPr>
          <a:xfrm>
            <a:off x="6205360" y="2847899"/>
            <a:ext cx="5325055" cy="1877437"/>
          </a:xfrm>
          <a:prstGeom prst="rect">
            <a:avLst/>
          </a:prstGeom>
          <a:noFill/>
        </p:spPr>
        <p:txBody>
          <a:bodyPr wrap="square" rtlCol="0">
            <a:spAutoFit/>
          </a:bodyPr>
          <a:lstStyle/>
          <a:p>
            <a:r>
              <a:rPr lang="en-US" sz="1400" dirty="0"/>
              <a:t>Excluded</a:t>
            </a:r>
          </a:p>
          <a:p>
            <a:pPr marL="285750" indent="-285750">
              <a:buFont typeface="Arial" panose="020B0604020202020204" pitchFamily="34" charset="0"/>
              <a:buChar char="•"/>
            </a:pPr>
            <a:r>
              <a:rPr lang="en-US" sz="1400" dirty="0"/>
              <a:t>Fire Pumps</a:t>
            </a:r>
          </a:p>
          <a:p>
            <a:pPr marL="285750" indent="-285750">
              <a:buFont typeface="Arial" panose="020B0604020202020204" pitchFamily="34" charset="0"/>
              <a:buChar char="•"/>
            </a:pPr>
            <a:r>
              <a:rPr lang="en-US" sz="1400" dirty="0"/>
              <a:t>Self-priming Pumps</a:t>
            </a:r>
          </a:p>
          <a:p>
            <a:pPr marL="285750" indent="-285750">
              <a:buFont typeface="Arial" panose="020B0604020202020204" pitchFamily="34" charset="0"/>
              <a:buChar char="•"/>
            </a:pPr>
            <a:r>
              <a:rPr lang="en-US" sz="1400" dirty="0"/>
              <a:t>Prime-assist Pumps</a:t>
            </a:r>
          </a:p>
          <a:p>
            <a:pPr marL="285750" indent="-285750">
              <a:buFont typeface="Arial" panose="020B0604020202020204" pitchFamily="34" charset="0"/>
              <a:buChar char="•"/>
            </a:pPr>
            <a:r>
              <a:rPr lang="en-US" sz="1400" dirty="0"/>
              <a:t>Magnet Driven Pumps</a:t>
            </a:r>
          </a:p>
          <a:p>
            <a:pPr marL="285750" indent="-285750">
              <a:buFont typeface="Arial" panose="020B0604020202020204" pitchFamily="34" charset="0"/>
              <a:buChar char="•"/>
            </a:pPr>
            <a:r>
              <a:rPr lang="en-US" sz="1400" dirty="0"/>
              <a:t>Nuclear controlled</a:t>
            </a:r>
          </a:p>
          <a:p>
            <a:pPr marL="285750" indent="-285750">
              <a:buFont typeface="Arial" panose="020B0604020202020204" pitchFamily="34" charset="0"/>
              <a:buChar char="•"/>
            </a:pPr>
            <a:r>
              <a:rPr lang="en-US" sz="1400" dirty="0"/>
              <a:t>Submersible Turbines above 6’’ discharge</a:t>
            </a:r>
          </a:p>
          <a:p>
            <a:pPr marL="285750" indent="-285750">
              <a:buFont typeface="Arial" panose="020B0604020202020204" pitchFamily="34" charset="0"/>
              <a:buChar char="•"/>
            </a:pPr>
            <a:endParaRPr lang="en-US" dirty="0"/>
          </a:p>
        </p:txBody>
      </p:sp>
      <p:sp>
        <p:nvSpPr>
          <p:cNvPr id="3" name="Rectangle 2"/>
          <p:cNvSpPr/>
          <p:nvPr/>
        </p:nvSpPr>
        <p:spPr>
          <a:xfrm>
            <a:off x="6205360" y="4545852"/>
            <a:ext cx="6096000" cy="738664"/>
          </a:xfrm>
          <a:prstGeom prst="rect">
            <a:avLst/>
          </a:prstGeom>
        </p:spPr>
        <p:txBody>
          <a:bodyPr>
            <a:spAutoFit/>
          </a:bodyPr>
          <a:lstStyle/>
          <a:p>
            <a:r>
              <a:rPr lang="en-US" sz="1400" dirty="0"/>
              <a:t>Separate Rulemaking</a:t>
            </a:r>
          </a:p>
          <a:p>
            <a:pPr marL="285750" indent="-285750">
              <a:buFont typeface="Arial" panose="020B0604020202020204" pitchFamily="34" charset="0"/>
              <a:buChar char="•"/>
            </a:pPr>
            <a:r>
              <a:rPr lang="en-US" sz="1400" dirty="0"/>
              <a:t>Circulators</a:t>
            </a:r>
          </a:p>
          <a:p>
            <a:pPr marL="285750" indent="-285750">
              <a:buFont typeface="Arial" panose="020B0604020202020204" pitchFamily="34" charset="0"/>
              <a:buChar char="•"/>
            </a:pPr>
            <a:r>
              <a:rPr lang="en-US" sz="1400" dirty="0"/>
              <a:t>Pool Pumps</a:t>
            </a:r>
          </a:p>
        </p:txBody>
      </p:sp>
      <p:sp>
        <p:nvSpPr>
          <p:cNvPr id="7" name="Rectangle 6">
            <a:extLst>
              <a:ext uri="{FF2B5EF4-FFF2-40B4-BE49-F238E27FC236}">
                <a16:creationId xmlns:a16="http://schemas.microsoft.com/office/drawing/2014/main" id="{1081760B-A4EF-47CF-AD3B-38DDE86F684D}"/>
              </a:ext>
            </a:extLst>
          </p:cNvPr>
          <p:cNvSpPr/>
          <p:nvPr/>
        </p:nvSpPr>
        <p:spPr>
          <a:xfrm>
            <a:off x="6205360" y="5284516"/>
            <a:ext cx="6096000" cy="954107"/>
          </a:xfrm>
          <a:prstGeom prst="rect">
            <a:avLst/>
          </a:prstGeom>
        </p:spPr>
        <p:txBody>
          <a:bodyPr>
            <a:spAutoFit/>
          </a:bodyPr>
          <a:lstStyle/>
          <a:p>
            <a:r>
              <a:rPr lang="en-US" sz="1400" dirty="0"/>
              <a:t>Grundfos Pumps</a:t>
            </a:r>
          </a:p>
          <a:p>
            <a:pPr marL="285750" indent="-285750">
              <a:buFont typeface="Arial" panose="020B0604020202020204" pitchFamily="34" charset="0"/>
              <a:buChar char="•"/>
            </a:pPr>
            <a:r>
              <a:rPr lang="en-US" sz="1400" dirty="0"/>
              <a:t>PACO LC/LCV/LCS/LCSE/LF, VL/VLS/VLSE/VLC/VLSC</a:t>
            </a:r>
          </a:p>
          <a:p>
            <a:pPr marL="285750" indent="-285750">
              <a:buFont typeface="Arial" panose="020B0604020202020204" pitchFamily="34" charset="0"/>
              <a:buChar char="•"/>
            </a:pPr>
            <a:r>
              <a:rPr lang="en-US" sz="1400" dirty="0"/>
              <a:t>Peerless F&amp;C, PV, VTS</a:t>
            </a:r>
          </a:p>
          <a:p>
            <a:pPr marL="285750" indent="-285750">
              <a:buFont typeface="Arial" panose="020B0604020202020204" pitchFamily="34" charset="0"/>
              <a:buChar char="•"/>
            </a:pPr>
            <a:r>
              <a:rPr lang="en-US" sz="1400" dirty="0"/>
              <a:t>Grundfos CR/CRE, TP/TPE, SP</a:t>
            </a:r>
          </a:p>
        </p:txBody>
      </p:sp>
    </p:spTree>
    <p:extLst>
      <p:ext uri="{BB962C8B-B14F-4D97-AF65-F5344CB8AC3E}">
        <p14:creationId xmlns:p14="http://schemas.microsoft.com/office/powerpoint/2010/main" val="23735501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8" name="Picture 10">
            <a:extLst>
              <a:ext uri="{FF2B5EF4-FFF2-40B4-BE49-F238E27FC236}">
                <a16:creationId xmlns:a16="http://schemas.microsoft.com/office/drawing/2014/main" id="{250C1F95-E218-4D7A-A99C-76C189F12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720" y="1423644"/>
            <a:ext cx="8267700" cy="3514725"/>
          </a:xfrm>
          <a:prstGeom prst="rect">
            <a:avLst/>
          </a:prstGeom>
          <a:noFill/>
          <a:extLst>
            <a:ext uri="{909E8E84-426E-40DD-AFC4-6F175D3DCCD1}">
              <a14:hiddenFill xmlns:a14="http://schemas.microsoft.com/office/drawing/2010/main">
                <a:solidFill>
                  <a:srgbClr val="FFFFFF"/>
                </a:solidFill>
              </a14:hiddenFill>
            </a:ext>
          </a:extLst>
        </p:spPr>
      </p:pic>
      <p:sp>
        <p:nvSpPr>
          <p:cNvPr id="34818" name="Rectangle 2">
            <a:extLst>
              <a:ext uri="{FF2B5EF4-FFF2-40B4-BE49-F238E27FC236}">
                <a16:creationId xmlns:a16="http://schemas.microsoft.com/office/drawing/2014/main" id="{B7B65223-D620-4785-B6B4-BD41454603F0}"/>
              </a:ext>
            </a:extLst>
          </p:cNvPr>
          <p:cNvSpPr>
            <a:spLocks noGrp="1" noChangeArrowheads="1"/>
          </p:cNvSpPr>
          <p:nvPr>
            <p:ph type="body" sz="half" idx="2"/>
          </p:nvPr>
        </p:nvSpPr>
        <p:spPr>
          <a:xfrm>
            <a:off x="6626225" y="2622550"/>
            <a:ext cx="3810000" cy="2495550"/>
          </a:xfrm>
          <a:noFill/>
        </p:spPr>
        <p:txBody>
          <a:bodyPr vert="horz" lIns="92075" tIns="46038" rIns="92075" bIns="46038" rtlCol="0">
            <a:normAutofit/>
          </a:bodyPr>
          <a:lstStyle/>
          <a:p>
            <a:pPr eaLnBrk="1" hangingPunct="1">
              <a:buFontTx/>
              <a:buNone/>
            </a:pPr>
            <a:r>
              <a:rPr lang="en-US" altLang="en-US" sz="2400">
                <a:solidFill>
                  <a:srgbClr val="F57B49"/>
                </a:solidFill>
              </a:rPr>
              <a:t> </a:t>
            </a:r>
            <a:br>
              <a:rPr lang="en-US" altLang="en-US" sz="2400">
                <a:solidFill>
                  <a:srgbClr val="F57B49"/>
                </a:solidFill>
              </a:rPr>
            </a:br>
            <a:endParaRPr lang="en-US" altLang="en-US" sz="2400">
              <a:solidFill>
                <a:srgbClr val="F57B49"/>
              </a:solidFill>
            </a:endParaRPr>
          </a:p>
        </p:txBody>
      </p:sp>
      <p:sp>
        <p:nvSpPr>
          <p:cNvPr id="10243" name="Rectangle 3">
            <a:extLst>
              <a:ext uri="{FF2B5EF4-FFF2-40B4-BE49-F238E27FC236}">
                <a16:creationId xmlns:a16="http://schemas.microsoft.com/office/drawing/2014/main" id="{88ED97C3-6558-47E7-A72D-70582093BE32}"/>
              </a:ext>
            </a:extLst>
          </p:cNvPr>
          <p:cNvSpPr>
            <a:spLocks noChangeArrowheads="1"/>
          </p:cNvSpPr>
          <p:nvPr/>
        </p:nvSpPr>
        <p:spPr bwMode="auto">
          <a:xfrm>
            <a:off x="2209800" y="304801"/>
            <a:ext cx="7772400" cy="9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dirty="0">
                <a:solidFill>
                  <a:schemeClr val="tx2"/>
                </a:solidFill>
                <a:latin typeface="Grundfos TheSans" pitchFamily="34" charset="0"/>
              </a:rPr>
              <a:t>    EXAMPLES</a:t>
            </a:r>
          </a:p>
        </p:txBody>
      </p:sp>
      <p:pic>
        <p:nvPicPr>
          <p:cNvPr id="10244" name="Picture 4">
            <a:extLst>
              <a:ext uri="{FF2B5EF4-FFF2-40B4-BE49-F238E27FC236}">
                <a16:creationId xmlns:a16="http://schemas.microsoft.com/office/drawing/2014/main" id="{B2495F94-A3C3-4513-A29D-2300EC13E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39" y="843113"/>
            <a:ext cx="3830482" cy="196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a:extLst>
              <a:ext uri="{FF2B5EF4-FFF2-40B4-BE49-F238E27FC236}">
                <a16:creationId xmlns:a16="http://schemas.microsoft.com/office/drawing/2014/main" id="{B7787DB8-A6B2-4169-94AF-41A3850E4B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9250" y="304801"/>
            <a:ext cx="2614613"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 result for paco lc pump image">
            <a:extLst>
              <a:ext uri="{FF2B5EF4-FFF2-40B4-BE49-F238E27FC236}">
                <a16:creationId xmlns:a16="http://schemas.microsoft.com/office/drawing/2014/main" id="{6C364E3E-BA8E-43F7-B011-21F4F2FE4D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1" y="2933288"/>
            <a:ext cx="4625060" cy="307776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peerless vertical turbine pump images">
            <a:extLst>
              <a:ext uri="{FF2B5EF4-FFF2-40B4-BE49-F238E27FC236}">
                <a16:creationId xmlns:a16="http://schemas.microsoft.com/office/drawing/2014/main" id="{2554FD70-413A-4AC7-BD52-C36BA6BB0F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7830" y="3715398"/>
            <a:ext cx="3856653" cy="25711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dissolve">
                                      <p:cBhvr>
                                        <p:cTn id="7" dur="500"/>
                                        <p:tgtEl>
                                          <p:spTgt spid="348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p:bldLst>
  </p:timing>
</p:sld>
</file>

<file path=ppt/theme/theme1.xml><?xml version="1.0" encoding="utf-8"?>
<a:theme xmlns:a="http://schemas.openxmlformats.org/drawingml/2006/main" name="Grundfos_2014">
  <a:themeElements>
    <a:clrScheme name="Grundfos colours 01">
      <a:dk1>
        <a:sysClr val="windowText" lastClr="000000"/>
      </a:dk1>
      <a:lt1>
        <a:sysClr val="window" lastClr="FFFFFF"/>
      </a:lt1>
      <a:dk2>
        <a:srgbClr val="11497B"/>
      </a:dk2>
      <a:lt2>
        <a:srgbClr val="D6E0E9"/>
      </a:lt2>
      <a:accent1>
        <a:srgbClr val="0068B4"/>
      </a:accent1>
      <a:accent2>
        <a:srgbClr val="73A0CD"/>
      </a:accent2>
      <a:accent3>
        <a:srgbClr val="CFE6F9"/>
      </a:accent3>
      <a:accent4>
        <a:srgbClr val="5D5D5C"/>
      </a:accent4>
      <a:accent5>
        <a:srgbClr val="969A9C"/>
      </a:accent5>
      <a:accent6>
        <a:srgbClr val="E1E1DE"/>
      </a:accent6>
      <a:hlink>
        <a:srgbClr val="0000FF"/>
      </a:hlink>
      <a:folHlink>
        <a:srgbClr val="800080"/>
      </a:folHlink>
    </a:clrScheme>
    <a:fontScheme name="Grundfos Basic V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undfos Extra">
  <a:themeElements>
    <a:clrScheme name="Grundfos colours 01">
      <a:dk1>
        <a:sysClr val="windowText" lastClr="000000"/>
      </a:dk1>
      <a:lt1>
        <a:sysClr val="window" lastClr="FFFFFF"/>
      </a:lt1>
      <a:dk2>
        <a:srgbClr val="11497B"/>
      </a:dk2>
      <a:lt2>
        <a:srgbClr val="D6E0E9"/>
      </a:lt2>
      <a:accent1>
        <a:srgbClr val="0068B4"/>
      </a:accent1>
      <a:accent2>
        <a:srgbClr val="73A0CD"/>
      </a:accent2>
      <a:accent3>
        <a:srgbClr val="CFE6F9"/>
      </a:accent3>
      <a:accent4>
        <a:srgbClr val="5D5D5C"/>
      </a:accent4>
      <a:accent5>
        <a:srgbClr val="969A9C"/>
      </a:accent5>
      <a:accent6>
        <a:srgbClr val="E1E1DE"/>
      </a:accent6>
      <a:hlink>
        <a:srgbClr val="0000FF"/>
      </a:hlink>
      <a:folHlink>
        <a:srgbClr val="800080"/>
      </a:folHlink>
    </a:clrScheme>
    <a:fontScheme name="Grundfos Basic V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undfos Extra - Title Slides">
  <a:themeElements>
    <a:clrScheme name="Grundfos colours 01">
      <a:dk1>
        <a:sysClr val="windowText" lastClr="000000"/>
      </a:dk1>
      <a:lt1>
        <a:sysClr val="window" lastClr="FFFFFF"/>
      </a:lt1>
      <a:dk2>
        <a:srgbClr val="11497B"/>
      </a:dk2>
      <a:lt2>
        <a:srgbClr val="D6E0E9"/>
      </a:lt2>
      <a:accent1>
        <a:srgbClr val="0068B4"/>
      </a:accent1>
      <a:accent2>
        <a:srgbClr val="73A0CD"/>
      </a:accent2>
      <a:accent3>
        <a:srgbClr val="CFE6F9"/>
      </a:accent3>
      <a:accent4>
        <a:srgbClr val="5D5D5C"/>
      </a:accent4>
      <a:accent5>
        <a:srgbClr val="969A9C"/>
      </a:accent5>
      <a:accent6>
        <a:srgbClr val="E1E1DE"/>
      </a:accent6>
      <a:hlink>
        <a:srgbClr val="0000FF"/>
      </a:hlink>
      <a:folHlink>
        <a:srgbClr val="800080"/>
      </a:folHlink>
    </a:clrScheme>
    <a:fontScheme name="Grundfos Basic V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rundfos">
  <a:themeElements>
    <a:clrScheme name="Grundfos colours 01">
      <a:dk1>
        <a:sysClr val="windowText" lastClr="000000"/>
      </a:dk1>
      <a:lt1>
        <a:sysClr val="window" lastClr="FFFFFF"/>
      </a:lt1>
      <a:dk2>
        <a:srgbClr val="11497B"/>
      </a:dk2>
      <a:lt2>
        <a:srgbClr val="D6E0E9"/>
      </a:lt2>
      <a:accent1>
        <a:srgbClr val="0068B4"/>
      </a:accent1>
      <a:accent2>
        <a:srgbClr val="73A0CD"/>
      </a:accent2>
      <a:accent3>
        <a:srgbClr val="CFE6F9"/>
      </a:accent3>
      <a:accent4>
        <a:srgbClr val="5D5D5C"/>
      </a:accent4>
      <a:accent5>
        <a:srgbClr val="969A9C"/>
      </a:accent5>
      <a:accent6>
        <a:srgbClr val="E1E1DE"/>
      </a:accent6>
      <a:hlink>
        <a:srgbClr val="0000FF"/>
      </a:hlink>
      <a:folHlink>
        <a:srgbClr val="800080"/>
      </a:folHlink>
    </a:clrScheme>
    <a:fontScheme name="Grundfos Basic V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Grundfos_2014">
  <a:themeElements>
    <a:clrScheme name="Grundfos colours 01">
      <a:dk1>
        <a:sysClr val="windowText" lastClr="000000"/>
      </a:dk1>
      <a:lt1>
        <a:sysClr val="window" lastClr="FFFFFF"/>
      </a:lt1>
      <a:dk2>
        <a:srgbClr val="11497B"/>
      </a:dk2>
      <a:lt2>
        <a:srgbClr val="D6E0E9"/>
      </a:lt2>
      <a:accent1>
        <a:srgbClr val="0068B4"/>
      </a:accent1>
      <a:accent2>
        <a:srgbClr val="73A0CD"/>
      </a:accent2>
      <a:accent3>
        <a:srgbClr val="CFE6F9"/>
      </a:accent3>
      <a:accent4>
        <a:srgbClr val="5D5D5C"/>
      </a:accent4>
      <a:accent5>
        <a:srgbClr val="969A9C"/>
      </a:accent5>
      <a:accent6>
        <a:srgbClr val="E1E1DE"/>
      </a:accent6>
      <a:hlink>
        <a:srgbClr val="0000FF"/>
      </a:hlink>
      <a:folHlink>
        <a:srgbClr val="800080"/>
      </a:folHlink>
    </a:clrScheme>
    <a:fontScheme name="Grundfos Basic V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03CEF42BDDA74BB3AD8E2DAE96D400" ma:contentTypeVersion="3" ma:contentTypeDescription="Create a new document." ma:contentTypeScope="" ma:versionID="0334d1159b0fcd0a6008c07f3a7ff4a0">
  <xsd:schema xmlns:xsd="http://www.w3.org/2001/XMLSchema" xmlns:xs="http://www.w3.org/2001/XMLSchema" xmlns:p="http://schemas.microsoft.com/office/2006/metadata/properties" xmlns:ns2="4478dba2-fded-4bcf-8960-9d65bfaa08e7" targetNamespace="http://schemas.microsoft.com/office/2006/metadata/properties" ma:root="true" ma:fieldsID="83d6a30e8ba9ca4adde8cf12fce0a4f9" ns2:_="">
    <xsd:import namespace="4478dba2-fded-4bcf-8960-9d65bfaa08e7"/>
    <xsd:element name="properties">
      <xsd:complexType>
        <xsd:sequence>
          <xsd:element name="documentManagement">
            <xsd:complexType>
              <xsd:all>
                <xsd:element ref="ns2:MediaServiceMetadata" minOccurs="0"/>
                <xsd:element ref="ns2:MediaServiceFastMetadata"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78dba2-fded-4bcf-8960-9d65bfaa08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280F6D-E8D9-428B-859D-DBF6AFCC32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78dba2-fded-4bcf-8960-9d65bfaa08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383595-8479-4F21-8E3C-3116CA91A5C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9C562FF-C3BE-49D8-ADE5-E919CCB54D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Grundfos_2014</Template>
  <TotalTime>132</TotalTime>
  <Words>2793</Words>
  <Application>Microsoft Office PowerPoint</Application>
  <PresentationFormat>Widescreen</PresentationFormat>
  <Paragraphs>389</Paragraphs>
  <Slides>35</Slides>
  <Notes>18</Notes>
  <HiddenSlides>2</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35</vt:i4>
      </vt:variant>
    </vt:vector>
  </HeadingPairs>
  <TitlesOfParts>
    <vt:vector size="45" baseType="lpstr">
      <vt:lpstr>Arial</vt:lpstr>
      <vt:lpstr>Calibri</vt:lpstr>
      <vt:lpstr>Cambria Math</vt:lpstr>
      <vt:lpstr>Grundfos TheSans</vt:lpstr>
      <vt:lpstr>Grundfos TheSans V2</vt:lpstr>
      <vt:lpstr>Grundfos_2014</vt:lpstr>
      <vt:lpstr>Grundfos Extra</vt:lpstr>
      <vt:lpstr>Grundfos Extra - Title Slides</vt:lpstr>
      <vt:lpstr>Grundfos</vt:lpstr>
      <vt:lpstr>1_Grundfos_2014</vt:lpstr>
      <vt:lpstr>Welcome to Hurley Engineering-Tualatin</vt:lpstr>
      <vt:lpstr>Grundfos ASP-Pacific Northwest </vt:lpstr>
      <vt:lpstr>Service All Major Brands of Pumps</vt:lpstr>
      <vt:lpstr>DOE PEI / HI ER Overview</vt:lpstr>
      <vt:lpstr>Agenda</vt:lpstr>
      <vt:lpstr>DOE Energy Conservation Standard for Pumps</vt:lpstr>
      <vt:lpstr>PowerPoint Presentation</vt:lpstr>
      <vt:lpstr>DOE Scope – What's In, what’s out?</vt:lpstr>
      <vt:lpstr>PowerPoint Presentation</vt:lpstr>
      <vt:lpstr>PEI – Pump Energy Index</vt:lpstr>
      <vt:lpstr>CL vs VL Test Methods</vt:lpstr>
      <vt:lpstr>PowerPoint Presentation</vt:lpstr>
      <vt:lpstr>PEI - Calculations</vt:lpstr>
      <vt:lpstr>PEI – Max Trim / Max HP</vt:lpstr>
      <vt:lpstr>PEI - Summary</vt:lpstr>
      <vt:lpstr>Constant Load PEI Comparison</vt:lpstr>
      <vt:lpstr>PEI Scope Limitations – Speed-Efficiency relation</vt:lpstr>
      <vt:lpstr>Potential Issues using PEI</vt:lpstr>
      <vt:lpstr>HI Energy Rating Program</vt:lpstr>
      <vt:lpstr>IS THIS DOE COMPLIANT?</vt:lpstr>
      <vt:lpstr>PEI - ER</vt:lpstr>
      <vt:lpstr>Annual Savings Calculation</vt:lpstr>
      <vt:lpstr>Energy Rating – Predicting Annual Savings</vt:lpstr>
      <vt:lpstr>Nameplate and Labeling Requirements</vt:lpstr>
      <vt:lpstr>HI Energy Portal Listings</vt:lpstr>
      <vt:lpstr>HI Energy Rating Portal</vt:lpstr>
      <vt:lpstr>Utility Rebate Programs</vt:lpstr>
      <vt:lpstr>HURLEY ENGINEERING WEBSITE</vt:lpstr>
      <vt:lpstr>PowerPoint Presentation</vt:lpstr>
      <vt:lpstr>Competitor Update</vt:lpstr>
      <vt:lpstr>Grundfos Compliance</vt:lpstr>
      <vt:lpstr>Training / Marketing</vt:lpstr>
      <vt:lpstr>Our NEEA Friend Sarah</vt:lpstr>
      <vt:lpstr>Future Training Opportunities:</vt:lpstr>
      <vt:lpstr>Tech-A-Minute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Utility Presentaion</dc:title>
  <dc:creator>Adam Schwarz</dc:creator>
  <cp:lastModifiedBy>Devin Carle</cp:lastModifiedBy>
  <cp:revision>486</cp:revision>
  <dcterms:created xsi:type="dcterms:W3CDTF">2017-10-16T19:42:40Z</dcterms:created>
  <dcterms:modified xsi:type="dcterms:W3CDTF">2019-12-12T18:09:29Z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0x0101000A03CEF42BDDA74BB3AD8E2DAE96D400</vt:lpwstr>
  </property>
</Properties>
</file>