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23"/>
  </p:notesMasterIdLst>
  <p:handoutMasterIdLst>
    <p:handoutMasterId r:id="rId24"/>
  </p:handoutMasterIdLst>
  <p:sldIdLst>
    <p:sldId id="256" r:id="rId5"/>
    <p:sldId id="977" r:id="rId6"/>
    <p:sldId id="915" r:id="rId7"/>
    <p:sldId id="912" r:id="rId8"/>
    <p:sldId id="801" r:id="rId9"/>
    <p:sldId id="377" r:id="rId10"/>
    <p:sldId id="265" r:id="rId11"/>
    <p:sldId id="266" r:id="rId12"/>
    <p:sldId id="267" r:id="rId13"/>
    <p:sldId id="975" r:id="rId14"/>
    <p:sldId id="955" r:id="rId15"/>
    <p:sldId id="1252" r:id="rId16"/>
    <p:sldId id="1253" r:id="rId17"/>
    <p:sldId id="1251" r:id="rId18"/>
    <p:sldId id="906" r:id="rId19"/>
    <p:sldId id="1250" r:id="rId20"/>
    <p:sldId id="1249" r:id="rId21"/>
    <p:sldId id="360" r:id="rId22"/>
  </p:sldIdLst>
  <p:sldSz cx="12192000" cy="6858000"/>
  <p:notesSz cx="6858000" cy="9144000"/>
  <p:defaultTex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3D9"/>
    <a:srgbClr val="66A4D2"/>
    <a:srgbClr val="4D95CA"/>
    <a:srgbClr val="3386C3"/>
    <a:srgbClr val="66C5EE"/>
    <a:srgbClr val="33B1E9"/>
    <a:srgbClr val="73A0CD"/>
    <a:srgbClr val="FFFFFF"/>
    <a:srgbClr val="DDDDDD"/>
    <a:srgbClr val="90B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snapToObjects="1">
      <p:cViewPr varScale="1">
        <p:scale>
          <a:sx n="114" d="100"/>
          <a:sy n="114" d="100"/>
        </p:scale>
        <p:origin x="378" y="102"/>
      </p:cViewPr>
      <p:guideLst>
        <p:guide orient="horz" pos="2160"/>
        <p:guide pos="3840"/>
      </p:guideLst>
    </p:cSldViewPr>
  </p:slideViewPr>
  <p:notesTextViewPr>
    <p:cViewPr>
      <p:scale>
        <a:sx n="3" d="2"/>
        <a:sy n="3" d="2"/>
      </p:scale>
      <p:origin x="0" y="0"/>
    </p:cViewPr>
  </p:notesTextViewPr>
  <p:notesViewPr>
    <p:cSldViewPr snapToGrid="0" snapToObjects="1">
      <p:cViewPr varScale="1">
        <p:scale>
          <a:sx n="96" d="100"/>
          <a:sy n="96" d="100"/>
        </p:scale>
        <p:origin x="355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System Flow</c:v>
                </c:pt>
              </c:strCache>
            </c:strRef>
          </c:tx>
          <c:spPr>
            <a:solidFill>
              <a:schemeClr val="accent6">
                <a:lumMod val="60000"/>
                <a:lumOff val="40000"/>
              </a:schemeClr>
            </a:solidFill>
            <a:ln>
              <a:noFill/>
            </a:ln>
            <a:effectLst/>
          </c:spPr>
          <c:invertIfNegative val="0"/>
          <c:cat>
            <c:numRef>
              <c:f>Sheet1!$A$2:$A$5</c:f>
              <c:numCache>
                <c:formatCode>0%</c:formatCode>
                <c:ptCount val="4"/>
                <c:pt idx="0">
                  <c:v>0.25</c:v>
                </c:pt>
                <c:pt idx="1">
                  <c:v>0.5</c:v>
                </c:pt>
                <c:pt idx="2">
                  <c:v>0.75</c:v>
                </c:pt>
                <c:pt idx="3">
                  <c:v>1</c:v>
                </c:pt>
              </c:numCache>
            </c:numRef>
          </c:cat>
          <c:val>
            <c:numRef>
              <c:f>Sheet1!$B$2:$B$5</c:f>
              <c:numCache>
                <c:formatCode>General</c:formatCode>
                <c:ptCount val="4"/>
                <c:pt idx="0">
                  <c:v>2.88</c:v>
                </c:pt>
                <c:pt idx="1">
                  <c:v>10.8</c:v>
                </c:pt>
                <c:pt idx="2">
                  <c:v>10.08</c:v>
                </c:pt>
                <c:pt idx="3">
                  <c:v>0.24</c:v>
                </c:pt>
              </c:numCache>
            </c:numRef>
          </c:val>
          <c:extLst>
            <c:ext xmlns:c16="http://schemas.microsoft.com/office/drawing/2014/chart" uri="{C3380CC4-5D6E-409C-BE32-E72D297353CC}">
              <c16:uniqueId val="{00000000-F0FD-4556-8B61-79506032AA22}"/>
            </c:ext>
          </c:extLst>
        </c:ser>
        <c:dLbls>
          <c:showLegendKey val="0"/>
          <c:showVal val="0"/>
          <c:showCatName val="0"/>
          <c:showSerName val="0"/>
          <c:showPercent val="0"/>
          <c:showBubbleSize val="0"/>
        </c:dLbls>
        <c:gapWidth val="219"/>
        <c:axId val="975126128"/>
        <c:axId val="975125800"/>
      </c:barChart>
      <c:catAx>
        <c:axId val="975126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a:t>System</a:t>
                </a:r>
                <a:r>
                  <a:rPr lang="en-US" sz="1600" b="1" baseline="0"/>
                  <a:t> Flow</a:t>
                </a:r>
                <a:endParaRPr lang="en-US" sz="1600" b="1"/>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5125800"/>
        <c:crosses val="autoZero"/>
        <c:auto val="1"/>
        <c:lblAlgn val="ctr"/>
        <c:lblOffset val="100"/>
        <c:noMultiLvlLbl val="0"/>
      </c:catAx>
      <c:valAx>
        <c:axId val="975125800"/>
        <c:scaling>
          <c:orientation val="minMax"/>
          <c:max val="2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a:t>Operating</a:t>
                </a:r>
                <a:r>
                  <a:rPr lang="en-US" sz="1600" b="1" baseline="0"/>
                  <a:t> Hours</a:t>
                </a:r>
                <a:endParaRPr lang="en-US" sz="1600" b="1"/>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512612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358CCC-6F56-43DD-8E6C-EA1D04BE9FE9}" type="datetimeFigureOut">
              <a:rPr lang="en-GB" smtClean="0"/>
              <a:t>27/10/2020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0EAB28-5B9C-4697-8701-0D3AA7BAFD03}" type="slidenum">
              <a:rPr lang="en-GB" smtClean="0"/>
              <a:t>‹#›</a:t>
            </a:fld>
            <a:endParaRPr lang="en-GB"/>
          </a:p>
        </p:txBody>
      </p:sp>
    </p:spTree>
    <p:extLst>
      <p:ext uri="{BB962C8B-B14F-4D97-AF65-F5344CB8AC3E}">
        <p14:creationId xmlns:p14="http://schemas.microsoft.com/office/powerpoint/2010/main" val="2163490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A068-4DD0-45F4-94E7-C55B9B1640CE}" type="datetimeFigureOut">
              <a:rPr lang="en-GB" smtClean="0"/>
              <a:t>27/10/2020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3AEDA-FA2C-4C5B-8D07-E10DAED930C6}" type="slidenum">
              <a:rPr lang="en-GB" smtClean="0"/>
              <a:t>‹#›</a:t>
            </a:fld>
            <a:endParaRPr lang="en-GB"/>
          </a:p>
        </p:txBody>
      </p:sp>
    </p:spTree>
    <p:extLst>
      <p:ext uri="{BB962C8B-B14F-4D97-AF65-F5344CB8AC3E}">
        <p14:creationId xmlns:p14="http://schemas.microsoft.com/office/powerpoint/2010/main" val="7028408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6788" y="668338"/>
            <a:ext cx="5143500" cy="2894012"/>
          </a:xfrm>
          <a:prstGeom prst="rect">
            <a:avLst/>
          </a:prstGeom>
        </p:spPr>
      </p:sp>
      <p:sp>
        <p:nvSpPr>
          <p:cNvPr id="3" name="Notes Placeholder 2"/>
          <p:cNvSpPr>
            <a:spLocks noGrp="1"/>
          </p:cNvSpPr>
          <p:nvPr>
            <p:ph type="body" idx="1"/>
          </p:nvPr>
        </p:nvSpPr>
        <p:spPr>
          <a:xfrm>
            <a:off x="754888" y="31109792"/>
            <a:ext cx="6039104" cy="25453458"/>
          </a:xfrm>
          <a:prstGeom prst="rect">
            <a:avLst/>
          </a:prstGeom>
        </p:spPr>
        <p:txBody>
          <a:bodyPr/>
          <a:lstStyle/>
          <a:p>
            <a:r>
              <a:rPr lang="en-US" sz="5000"/>
              <a:t>When specifying pumps you are not always thinking about the finer details: control, efficiency, communication; you need to get pumps onto a schedule and make sure the hardware is there to cover the intent of the design (pumps, drives, energy creators…). </a:t>
            </a:r>
            <a:r>
              <a:rPr lang="en-US" sz="5000" b="1"/>
              <a:t>[Click] ADD FOR SAVING ENG MONEY</a:t>
            </a:r>
            <a:endParaRPr lang="en-US" sz="5000"/>
          </a:p>
          <a:p>
            <a:endParaRPr lang="en-US" sz="5000"/>
          </a:p>
        </p:txBody>
      </p:sp>
    </p:spTree>
    <p:extLst>
      <p:ext uri="{BB962C8B-B14F-4D97-AF65-F5344CB8AC3E}">
        <p14:creationId xmlns:p14="http://schemas.microsoft.com/office/powerpoint/2010/main" val="127346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 this is going to cost you an arm and a leg, but it’s not. I challenge you to build a cheaper system when you actually start to consider the components outside the pump.… </a:t>
            </a:r>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0B3AEDA-FA2C-4C5B-8D07-E10DAED930C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57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200" dirty="0">
                <a:effectLst/>
                <a:latin typeface="Helvetica Neue"/>
                <a:ea typeface="Helvetica Neue"/>
                <a:cs typeface="Helvetica Neue"/>
                <a:sym typeface="Helvetica Neue"/>
              </a:rPr>
              <a:t>Creating solutions that address your needs proactively is what </a:t>
            </a:r>
            <a:r>
              <a:rPr lang="en-US" sz="2200" dirty="0" err="1">
                <a:effectLst/>
                <a:latin typeface="Helvetica Neue"/>
                <a:ea typeface="Helvetica Neue"/>
                <a:cs typeface="Helvetica Neue"/>
                <a:sym typeface="Helvetica Neue"/>
              </a:rPr>
              <a:t>Grundfos</a:t>
            </a:r>
            <a:r>
              <a:rPr lang="en-US" sz="2200" dirty="0">
                <a:effectLst/>
                <a:latin typeface="Helvetica Neue"/>
                <a:ea typeface="Helvetica Neue"/>
                <a:cs typeface="Helvetica Neue"/>
                <a:sym typeface="Helvetica Neue"/>
              </a:rPr>
              <a:t> does. </a:t>
            </a:r>
          </a:p>
          <a:p>
            <a:pPr lvl="0"/>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We innovate on your behalf because we see you as partners, not customers.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aseline="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000" baseline="0" dirty="0">
                <a:effectLst/>
                <a:latin typeface="Helvetica Neue"/>
                <a:ea typeface="Helvetica Neue"/>
                <a:cs typeface="Helvetica Neue"/>
                <a:sym typeface="Helvetica Neue"/>
              </a:rPr>
              <a:t>[</a:t>
            </a:r>
            <a:r>
              <a:rPr lang="en-US" sz="2000" baseline="0" dirty="0">
                <a:solidFill>
                  <a:srgbClr val="FF0000"/>
                </a:solidFill>
                <a:effectLst/>
                <a:latin typeface="Helvetica Neue"/>
                <a:ea typeface="Helvetica Neue"/>
                <a:cs typeface="Helvetica Neue"/>
                <a:sym typeface="Helvetica Neue"/>
              </a:rPr>
              <a:t>CLICK TO NEXT SLIDE</a:t>
            </a:r>
            <a:r>
              <a:rPr lang="en-US" sz="2000" baseline="0" dirty="0">
                <a:effectLst/>
                <a:latin typeface="Helvetica Neue"/>
                <a:ea typeface="Helvetica Neue"/>
                <a:cs typeface="Helvetica Neue"/>
                <a:sym typeface="Helvetica Neue"/>
              </a:rPr>
              <a:t>]</a:t>
            </a:r>
            <a:endParaRPr lang="en-US" sz="2000" dirty="0">
              <a:effectLst/>
              <a:latin typeface="Helvetica Neue"/>
              <a:ea typeface="Helvetica Neue"/>
              <a:cs typeface="Helvetica Neue"/>
              <a:sym typeface="Helvetica Neue"/>
            </a:endParaRPr>
          </a:p>
          <a:p>
            <a:pPr lvl="0"/>
            <a:endParaRPr lang="en-US" sz="220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99431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6788" y="668338"/>
            <a:ext cx="5143500" cy="2894012"/>
          </a:xfrm>
          <a:prstGeom prst="rect">
            <a:avLst/>
          </a:prstGeom>
        </p:spPr>
      </p:sp>
      <p:sp>
        <p:nvSpPr>
          <p:cNvPr id="3" name="Notes Placeholder 2"/>
          <p:cNvSpPr>
            <a:spLocks noGrp="1"/>
          </p:cNvSpPr>
          <p:nvPr>
            <p:ph type="body" idx="1"/>
          </p:nvPr>
        </p:nvSpPr>
        <p:spPr>
          <a:xfrm>
            <a:off x="754888" y="31109792"/>
            <a:ext cx="6039104" cy="25453458"/>
          </a:xfrm>
          <a:prstGeom prst="rect">
            <a:avLst/>
          </a:prstGeom>
        </p:spPr>
        <p:txBody>
          <a:bodyPr/>
          <a:lstStyle/>
          <a:p>
            <a:pPr lvl="0"/>
            <a:r>
              <a:rPr lang="en-US" sz="5000"/>
              <a:t>It all starts with the motor … Permanent Magnet Motors don’t require induction to drive the motor and are able to maintain the highest part load efficiencies in variable volume pumping systems. </a:t>
            </a:r>
          </a:p>
          <a:p>
            <a:pPr lvl="0"/>
            <a:endParaRPr lang="en-US" sz="5000" b="1">
              <a:solidFill>
                <a:srgbClr val="FF0000"/>
              </a:solidFill>
            </a:endParaRPr>
          </a:p>
          <a:p>
            <a:pPr lvl="0"/>
            <a:r>
              <a:rPr lang="en-US" sz="5000" b="1">
                <a:solidFill>
                  <a:srgbClr val="FF0000"/>
                </a:solidFill>
              </a:rPr>
              <a:t>[CLICK] </a:t>
            </a:r>
            <a:r>
              <a:rPr lang="en-US" sz="4600">
                <a:latin typeface="Helvetica Neue"/>
                <a:ea typeface="Helvetica Neue"/>
                <a:cs typeface="Helvetica Neue"/>
                <a:sym typeface="Helvetica Neue"/>
              </a:rPr>
              <a:t>As far as motor efficiency is concerned, IE3, or NEMA Premium as we call it in here in the US, is the industry standard. </a:t>
            </a:r>
          </a:p>
          <a:p>
            <a:pPr lvl="0"/>
            <a:endParaRPr lang="en-US" sz="4600" b="1">
              <a:solidFill>
                <a:srgbClr val="FF0000"/>
              </a:solidFill>
              <a:latin typeface="Helvetica Neue"/>
              <a:sym typeface="Helvetica Neue"/>
            </a:endParaRPr>
          </a:p>
          <a:p>
            <a:pPr lvl="0"/>
            <a:r>
              <a:rPr lang="en-US" sz="4200" b="1">
                <a:solidFill>
                  <a:srgbClr val="FF0000"/>
                </a:solidFill>
              </a:rPr>
              <a:t>[CLICK] </a:t>
            </a:r>
            <a:r>
              <a:rPr lang="en-US" sz="4600">
                <a:latin typeface="Helvetica Neue"/>
                <a:ea typeface="Helvetica Neue"/>
                <a:cs typeface="Helvetica Neue"/>
                <a:sym typeface="Helvetica Neue"/>
              </a:rPr>
              <a:t>IE4 or Super Premium, gains efficiency through more robust stator windings (more copper) than NEMA Premium and in some cases, use permanent magnet rotors, typically though less rotor magnets are used. </a:t>
            </a:r>
          </a:p>
          <a:p>
            <a:pPr lvl="0"/>
            <a:endParaRPr lang="en-US" sz="4600">
              <a:latin typeface="Helvetica Neue"/>
              <a:ea typeface="Helvetica Neue"/>
              <a:cs typeface="Helvetica Neue"/>
              <a:sym typeface="Helvetica Neue"/>
            </a:endParaRPr>
          </a:p>
          <a:p>
            <a:pPr lvl="0"/>
            <a:r>
              <a:rPr lang="en-US" sz="4200" b="1">
                <a:solidFill>
                  <a:srgbClr val="FF0000"/>
                </a:solidFill>
              </a:rPr>
              <a:t>[CLICK] </a:t>
            </a:r>
            <a:r>
              <a:rPr lang="en-US" sz="4600">
                <a:latin typeface="Helvetica Neue"/>
                <a:ea typeface="Helvetica Neue"/>
                <a:cs typeface="Helvetica Neue"/>
                <a:sym typeface="Helvetica Neue"/>
              </a:rPr>
              <a:t>The Grundfos MLE motor meets the Grundfos MLE motor meets the strictest IE5 criteria, built for maximum efficiency in full and part-load conditions. </a:t>
            </a:r>
            <a:r>
              <a:rPr lang="en-US" sz="5000" b="1">
                <a:solidFill>
                  <a:srgbClr val="FF0000"/>
                </a:solidFill>
              </a:rPr>
              <a:t>[CLICK] </a:t>
            </a:r>
            <a:r>
              <a:rPr lang="en-US" sz="5000">
                <a:solidFill>
                  <a:srgbClr val="FF0000"/>
                </a:solidFill>
              </a:rPr>
              <a:t>Saving you up to 10% in additional energy costs. </a:t>
            </a:r>
            <a:endParaRPr lang="en-US" sz="5000"/>
          </a:p>
        </p:txBody>
      </p:sp>
    </p:spTree>
    <p:extLst>
      <p:ext uri="{BB962C8B-B14F-4D97-AF65-F5344CB8AC3E}">
        <p14:creationId xmlns:p14="http://schemas.microsoft.com/office/powerpoint/2010/main" val="216099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6788" y="668338"/>
            <a:ext cx="5143500" cy="2894012"/>
          </a:xfrm>
          <a:prstGeom prst="rect">
            <a:avLst/>
          </a:prstGeom>
        </p:spPr>
      </p:sp>
      <p:sp>
        <p:nvSpPr>
          <p:cNvPr id="3" name="Notes Placeholder 2"/>
          <p:cNvSpPr>
            <a:spLocks noGrp="1"/>
          </p:cNvSpPr>
          <p:nvPr>
            <p:ph type="body" idx="1"/>
          </p:nvPr>
        </p:nvSpPr>
        <p:spPr>
          <a:xfrm>
            <a:off x="754888" y="31109792"/>
            <a:ext cx="6039104" cy="25453458"/>
          </a:xfrm>
          <a:prstGeom prst="rect">
            <a:avLst/>
          </a:prstGeom>
        </p:spPr>
        <p:txBody>
          <a:bodyPr/>
          <a:lstStyle/>
          <a:p>
            <a:r>
              <a:rPr lang="en-US"/>
              <a:t>In an asynchronous motor, both the rotor (rotating element) and the stator (stationary element) need to be energized. The stator is energized via direct connection to power supply. The rotor is energized via induction, this process has losses and has a major effect on a motor’s efficiency. As the rotor’s magnetic field is energized by induction, it will begin to rotate past the windings of the stator. The polarity of the windings alternate to oppose the polarity of the rotor and the rotor spins. The key here is the space between the windings or “slip”. The amount of space or slip will determine, the torque and momentum with which the rotor spins. </a:t>
            </a:r>
            <a:r>
              <a:rPr lang="en-US" b="1">
                <a:solidFill>
                  <a:srgbClr val="FF0000"/>
                </a:solidFill>
              </a:rPr>
              <a:t>[CLICK]</a:t>
            </a:r>
          </a:p>
        </p:txBody>
      </p:sp>
      <p:sp>
        <p:nvSpPr>
          <p:cNvPr id="4" name="Slide Number Placeholder 3"/>
          <p:cNvSpPr>
            <a:spLocks noGrp="1"/>
          </p:cNvSpPr>
          <p:nvPr>
            <p:ph type="sldNum" sz="quarter" idx="10"/>
          </p:nvPr>
        </p:nvSpPr>
        <p:spPr>
          <a:xfrm>
            <a:off x="4275950" y="61400298"/>
            <a:ext cx="3271184" cy="3243401"/>
          </a:xfrm>
          <a:prstGeom prst="rect">
            <a:avLst/>
          </a:prstGeom>
        </p:spPr>
        <p:txBody>
          <a:bodyPr/>
          <a:lstStyle/>
          <a:p>
            <a:fld id="{B0B3AEDA-FA2C-4C5B-8D07-E10DAED930C6}" type="slidenum">
              <a:rPr lang="en-GB" smtClean="0"/>
              <a:t>4</a:t>
            </a:fld>
            <a:endParaRPr lang="en-GB"/>
          </a:p>
        </p:txBody>
      </p:sp>
    </p:spTree>
    <p:extLst>
      <p:ext uri="{BB962C8B-B14F-4D97-AF65-F5344CB8AC3E}">
        <p14:creationId xmlns:p14="http://schemas.microsoft.com/office/powerpoint/2010/main" val="352853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6788" y="668338"/>
            <a:ext cx="5143500" cy="2894012"/>
          </a:xfrm>
          <a:prstGeom prst="rect">
            <a:avLst/>
          </a:prstGeom>
        </p:spPr>
      </p:sp>
      <p:sp>
        <p:nvSpPr>
          <p:cNvPr id="3" name="Notes Placeholder 2"/>
          <p:cNvSpPr>
            <a:spLocks noGrp="1"/>
          </p:cNvSpPr>
          <p:nvPr>
            <p:ph type="body" idx="1"/>
          </p:nvPr>
        </p:nvSpPr>
        <p:spPr>
          <a:xfrm>
            <a:off x="754888" y="31109792"/>
            <a:ext cx="6039104" cy="25453458"/>
          </a:xfrm>
          <a:prstGeom prst="rect">
            <a:avLst/>
          </a:prstGeom>
        </p:spPr>
        <p:txBody>
          <a:bodyPr/>
          <a:lstStyle/>
          <a:p>
            <a:pPr defTabSz="2500027">
              <a:defRPr/>
            </a:pPr>
            <a:r>
              <a:rPr lang="en-US">
                <a:solidFill>
                  <a:srgbClr val="FF0000"/>
                </a:solidFill>
              </a:rPr>
              <a:t>This mechanical commutation has inefficiencies, eddy currents and losses occur as the rotor passes from one pole to another and “slip” occurs.  As I mentioned earlier, slip is a necessary component of a mechanically commutated motor, it provides torque and momentum for the rotor to spin. As the motor approaches full speed (the speed it was designed for), the slip is low and the motor is operating at it’s most efficient point. As the motor reduces in load, the slip (and inefficiencies grow).</a:t>
            </a:r>
            <a:r>
              <a:rPr lang="en-US" b="1">
                <a:solidFill>
                  <a:srgbClr val="FF0000"/>
                </a:solidFill>
              </a:rPr>
              <a:t> [CLICK]</a:t>
            </a:r>
            <a:endParaRPr lang="en-US">
              <a:solidFill>
                <a:srgbClr val="FF0000"/>
              </a:solidFill>
            </a:endParaRPr>
          </a:p>
        </p:txBody>
      </p:sp>
      <p:sp>
        <p:nvSpPr>
          <p:cNvPr id="4" name="Slide Number Placeholder 3"/>
          <p:cNvSpPr>
            <a:spLocks noGrp="1"/>
          </p:cNvSpPr>
          <p:nvPr>
            <p:ph type="sldNum" sz="quarter" idx="10"/>
          </p:nvPr>
        </p:nvSpPr>
        <p:spPr>
          <a:xfrm>
            <a:off x="4275950" y="61400298"/>
            <a:ext cx="3271184" cy="3243401"/>
          </a:xfrm>
          <a:prstGeom prst="rect">
            <a:avLst/>
          </a:prstGeom>
        </p:spPr>
        <p:txBody>
          <a:bodyPr/>
          <a:lstStyle/>
          <a:p>
            <a:fld id="{B0B3AEDA-FA2C-4C5B-8D07-E10DAED930C6}" type="slidenum">
              <a:rPr lang="en-GB" smtClean="0"/>
              <a:t>5</a:t>
            </a:fld>
            <a:endParaRPr lang="en-GB"/>
          </a:p>
        </p:txBody>
      </p:sp>
    </p:spTree>
    <p:extLst>
      <p:ext uri="{BB962C8B-B14F-4D97-AF65-F5344CB8AC3E}">
        <p14:creationId xmlns:p14="http://schemas.microsoft.com/office/powerpoint/2010/main" val="214259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D4E52EEA-0A7B-4321-AAC2-BB906F69433B}"/>
              </a:ext>
            </a:extLst>
          </p:cNvPr>
          <p:cNvSpPr>
            <a:spLocks noGrp="1" noChangeArrowheads="1"/>
          </p:cNvSpPr>
          <p:nvPr>
            <p:ph type="sldNum" sz="quarter" idx="5"/>
          </p:nvPr>
        </p:nvSpPr>
        <p:spPr>
          <a:noFill/>
        </p:spPr>
        <p:txBody>
          <a:bodyPr/>
          <a:lstStyle>
            <a:lvl1pPr defTabSz="923925">
              <a:spcBef>
                <a:spcPct val="30000"/>
              </a:spcBef>
              <a:defRPr sz="1200">
                <a:solidFill>
                  <a:schemeClr val="tx1"/>
                </a:solidFill>
                <a:latin typeface="Grundfos TheSans" panose="020B0503040302060204" pitchFamily="34" charset="0"/>
              </a:defRPr>
            </a:lvl1pPr>
            <a:lvl2pPr marL="742950" indent="-285750" defTabSz="923925">
              <a:spcBef>
                <a:spcPct val="30000"/>
              </a:spcBef>
              <a:defRPr sz="1200">
                <a:solidFill>
                  <a:schemeClr val="tx1"/>
                </a:solidFill>
                <a:latin typeface="Grundfos TheSans" panose="020B0503040302060204" pitchFamily="34" charset="0"/>
              </a:defRPr>
            </a:lvl2pPr>
            <a:lvl3pPr marL="1143000" indent="-228600" defTabSz="923925">
              <a:spcBef>
                <a:spcPct val="30000"/>
              </a:spcBef>
              <a:defRPr sz="1200">
                <a:solidFill>
                  <a:schemeClr val="tx1"/>
                </a:solidFill>
                <a:latin typeface="Grundfos TheSans" panose="020B0503040302060204" pitchFamily="34" charset="0"/>
              </a:defRPr>
            </a:lvl3pPr>
            <a:lvl4pPr marL="1600200" indent="-228600" defTabSz="923925">
              <a:spcBef>
                <a:spcPct val="30000"/>
              </a:spcBef>
              <a:defRPr sz="1200">
                <a:solidFill>
                  <a:schemeClr val="tx1"/>
                </a:solidFill>
                <a:latin typeface="Grundfos TheSans" panose="020B0503040302060204" pitchFamily="34" charset="0"/>
              </a:defRPr>
            </a:lvl4pPr>
            <a:lvl5pPr marL="2057400" indent="-228600" defTabSz="923925">
              <a:spcBef>
                <a:spcPct val="30000"/>
              </a:spcBef>
              <a:defRPr sz="1200">
                <a:solidFill>
                  <a:schemeClr val="tx1"/>
                </a:solidFill>
                <a:latin typeface="Grundfos TheSans" panose="020B0503040302060204" pitchFamily="34" charset="0"/>
              </a:defRPr>
            </a:lvl5pPr>
            <a:lvl6pPr marL="2514600" indent="-228600" defTabSz="923925" eaLnBrk="0" fontAlgn="base" hangingPunct="0">
              <a:spcBef>
                <a:spcPct val="30000"/>
              </a:spcBef>
              <a:spcAft>
                <a:spcPct val="0"/>
              </a:spcAft>
              <a:defRPr sz="1200">
                <a:solidFill>
                  <a:schemeClr val="tx1"/>
                </a:solidFill>
                <a:latin typeface="Grundfos TheSans" panose="020B0503040302060204" pitchFamily="34" charset="0"/>
              </a:defRPr>
            </a:lvl6pPr>
            <a:lvl7pPr marL="2971800" indent="-228600" defTabSz="923925" eaLnBrk="0" fontAlgn="base" hangingPunct="0">
              <a:spcBef>
                <a:spcPct val="30000"/>
              </a:spcBef>
              <a:spcAft>
                <a:spcPct val="0"/>
              </a:spcAft>
              <a:defRPr sz="1200">
                <a:solidFill>
                  <a:schemeClr val="tx1"/>
                </a:solidFill>
                <a:latin typeface="Grundfos TheSans" panose="020B0503040302060204" pitchFamily="34" charset="0"/>
              </a:defRPr>
            </a:lvl7pPr>
            <a:lvl8pPr marL="3429000" indent="-228600" defTabSz="923925" eaLnBrk="0" fontAlgn="base" hangingPunct="0">
              <a:spcBef>
                <a:spcPct val="30000"/>
              </a:spcBef>
              <a:spcAft>
                <a:spcPct val="0"/>
              </a:spcAft>
              <a:defRPr sz="1200">
                <a:solidFill>
                  <a:schemeClr val="tx1"/>
                </a:solidFill>
                <a:latin typeface="Grundfos TheSans" panose="020B0503040302060204" pitchFamily="34" charset="0"/>
              </a:defRPr>
            </a:lvl8pPr>
            <a:lvl9pPr marL="3886200" indent="-228600" defTabSz="923925" eaLnBrk="0" fontAlgn="base" hangingPunct="0">
              <a:spcBef>
                <a:spcPct val="30000"/>
              </a:spcBef>
              <a:spcAft>
                <a:spcPct val="0"/>
              </a:spcAft>
              <a:defRPr sz="1200">
                <a:solidFill>
                  <a:schemeClr val="tx1"/>
                </a:solidFill>
                <a:latin typeface="Grundfos TheSans" panose="020B0503040302060204" pitchFamily="34" charset="0"/>
              </a:defRPr>
            </a:lvl9pPr>
          </a:lstStyle>
          <a:p>
            <a:pPr>
              <a:spcBef>
                <a:spcPct val="0"/>
              </a:spcBef>
            </a:pPr>
            <a:fld id="{81581AFD-6775-49AC-8BB0-DD4882EC4F65}" type="slidenum">
              <a:rPr lang="en-US" altLang="en-US" smtClean="0">
                <a:latin typeface="Arial" panose="020B0604020202020204" pitchFamily="34" charset="0"/>
                <a:cs typeface="Arial" panose="020B0604020202020204" pitchFamily="34" charset="0"/>
              </a:rPr>
              <a:pPr>
                <a:spcBef>
                  <a:spcPct val="0"/>
                </a:spcBef>
              </a:pPr>
              <a:t>7</a:t>
            </a:fld>
            <a:endParaRPr lang="en-US" altLang="en-US">
              <a:latin typeface="Arial" panose="020B0604020202020204" pitchFamily="34" charset="0"/>
              <a:cs typeface="Arial" panose="020B0604020202020204" pitchFamily="34" charset="0"/>
            </a:endParaRPr>
          </a:p>
        </p:txBody>
      </p:sp>
      <p:sp>
        <p:nvSpPr>
          <p:cNvPr id="77827" name="Pladsholder til diasbillede 1">
            <a:extLst>
              <a:ext uri="{FF2B5EF4-FFF2-40B4-BE49-F238E27FC236}">
                <a16:creationId xmlns:a16="http://schemas.microsoft.com/office/drawing/2014/main" id="{60169686-7719-4DFA-A3F6-BB71F1549409}"/>
              </a:ext>
            </a:extLst>
          </p:cNvPr>
          <p:cNvSpPr>
            <a:spLocks noGrp="1" noRot="1" noChangeAspect="1" noChangeArrowheads="1" noTextEdit="1"/>
          </p:cNvSpPr>
          <p:nvPr>
            <p:ph type="sldImg"/>
          </p:nvPr>
        </p:nvSpPr>
        <p:spPr>
          <a:ln/>
        </p:spPr>
      </p:sp>
      <p:sp>
        <p:nvSpPr>
          <p:cNvPr id="77828" name="Pladsholder til noter 2">
            <a:extLst>
              <a:ext uri="{FF2B5EF4-FFF2-40B4-BE49-F238E27FC236}">
                <a16:creationId xmlns:a16="http://schemas.microsoft.com/office/drawing/2014/main" id="{3893FEA8-7DF6-4F24-A909-5C56B516A648}"/>
              </a:ext>
            </a:extLst>
          </p:cNvPr>
          <p:cNvSpPr>
            <a:spLocks noGrp="1" noChangeArrowheads="1"/>
          </p:cNvSpPr>
          <p:nvPr>
            <p:ph type="body" idx="1"/>
          </p:nvPr>
        </p:nvSpPr>
        <p:spPr>
          <a:noFill/>
        </p:spPr>
        <p:txBody>
          <a:bodyPr/>
          <a:lstStyle/>
          <a:p>
            <a:r>
              <a:rPr lang="da-DK" altLang="en-US">
                <a:latin typeface="Arial" panose="020B0604020202020204" pitchFamily="34" charset="0"/>
                <a:cs typeface="Arial" panose="020B0604020202020204" pitchFamily="34" charset="0"/>
              </a:rPr>
              <a:t>Thank you for your attention</a:t>
            </a:r>
          </a:p>
        </p:txBody>
      </p:sp>
      <p:sp>
        <p:nvSpPr>
          <p:cNvPr id="77829" name="Pladsholder til diasnummer 3">
            <a:extLst>
              <a:ext uri="{FF2B5EF4-FFF2-40B4-BE49-F238E27FC236}">
                <a16:creationId xmlns:a16="http://schemas.microsoft.com/office/drawing/2014/main" id="{0D0EA6E4-2113-4733-8DC0-480A078723C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Grundfos TheSans" panose="020B0503040302060204" pitchFamily="34" charset="0"/>
              </a:defRPr>
            </a:lvl1pPr>
            <a:lvl2pPr marL="742950" indent="-285750">
              <a:spcBef>
                <a:spcPct val="30000"/>
              </a:spcBef>
              <a:defRPr sz="1200">
                <a:solidFill>
                  <a:schemeClr val="tx1"/>
                </a:solidFill>
                <a:latin typeface="Grundfos TheSans" panose="020B0503040302060204" pitchFamily="34" charset="0"/>
              </a:defRPr>
            </a:lvl2pPr>
            <a:lvl3pPr marL="1143000" indent="-228600">
              <a:spcBef>
                <a:spcPct val="30000"/>
              </a:spcBef>
              <a:defRPr sz="1200">
                <a:solidFill>
                  <a:schemeClr val="tx1"/>
                </a:solidFill>
                <a:latin typeface="Grundfos TheSans" panose="020B0503040302060204" pitchFamily="34" charset="0"/>
              </a:defRPr>
            </a:lvl3pPr>
            <a:lvl4pPr marL="1600200" indent="-228600">
              <a:spcBef>
                <a:spcPct val="30000"/>
              </a:spcBef>
              <a:defRPr sz="1200">
                <a:solidFill>
                  <a:schemeClr val="tx1"/>
                </a:solidFill>
                <a:latin typeface="Grundfos TheSans" panose="020B0503040302060204" pitchFamily="34" charset="0"/>
              </a:defRPr>
            </a:lvl4pPr>
            <a:lvl5pPr marL="2057400" indent="-228600">
              <a:spcBef>
                <a:spcPct val="30000"/>
              </a:spcBef>
              <a:defRPr sz="1200">
                <a:solidFill>
                  <a:schemeClr val="tx1"/>
                </a:solidFill>
                <a:latin typeface="Grundfos TheSans" panose="020B0503040302060204" pitchFamily="34" charset="0"/>
              </a:defRPr>
            </a:lvl5pPr>
            <a:lvl6pPr marL="2514600" indent="-228600" eaLnBrk="0" fontAlgn="base" hangingPunct="0">
              <a:spcBef>
                <a:spcPct val="30000"/>
              </a:spcBef>
              <a:spcAft>
                <a:spcPct val="0"/>
              </a:spcAft>
              <a:defRPr sz="1200">
                <a:solidFill>
                  <a:schemeClr val="tx1"/>
                </a:solidFill>
                <a:latin typeface="Grundfos TheSans" panose="020B0503040302060204" pitchFamily="34" charset="0"/>
              </a:defRPr>
            </a:lvl6pPr>
            <a:lvl7pPr marL="2971800" indent="-228600" eaLnBrk="0" fontAlgn="base" hangingPunct="0">
              <a:spcBef>
                <a:spcPct val="30000"/>
              </a:spcBef>
              <a:spcAft>
                <a:spcPct val="0"/>
              </a:spcAft>
              <a:defRPr sz="1200">
                <a:solidFill>
                  <a:schemeClr val="tx1"/>
                </a:solidFill>
                <a:latin typeface="Grundfos TheSans" panose="020B0503040302060204" pitchFamily="34" charset="0"/>
              </a:defRPr>
            </a:lvl7pPr>
            <a:lvl8pPr marL="3429000" indent="-228600" eaLnBrk="0" fontAlgn="base" hangingPunct="0">
              <a:spcBef>
                <a:spcPct val="30000"/>
              </a:spcBef>
              <a:spcAft>
                <a:spcPct val="0"/>
              </a:spcAft>
              <a:defRPr sz="1200">
                <a:solidFill>
                  <a:schemeClr val="tx1"/>
                </a:solidFill>
                <a:latin typeface="Grundfos TheSans" panose="020B0503040302060204" pitchFamily="34" charset="0"/>
              </a:defRPr>
            </a:lvl8pPr>
            <a:lvl9pPr marL="3886200" indent="-228600" eaLnBrk="0" fontAlgn="base" hangingPunct="0">
              <a:spcBef>
                <a:spcPct val="30000"/>
              </a:spcBef>
              <a:spcAft>
                <a:spcPct val="0"/>
              </a:spcAft>
              <a:defRPr sz="1200">
                <a:solidFill>
                  <a:schemeClr val="tx1"/>
                </a:solidFill>
                <a:latin typeface="Grundfos TheSans" panose="020B0503040302060204" pitchFamily="34" charset="0"/>
              </a:defRPr>
            </a:lvl9pPr>
          </a:lstStyle>
          <a:p>
            <a:pPr algn="r" eaLnBrk="1" hangingPunct="1">
              <a:spcBef>
                <a:spcPct val="0"/>
              </a:spcBef>
            </a:pPr>
            <a:fld id="{841BDDF6-4E80-4D41-9C93-BAD898FF42FB}" type="slidenum">
              <a:rPr lang="da-DK" altLang="en-US">
                <a:latin typeface="Times New Roman" panose="02020603050405020304" pitchFamily="18" charset="0"/>
                <a:cs typeface="Arial" panose="020B0604020202020204" pitchFamily="34" charset="0"/>
              </a:rPr>
              <a:pPr algn="r" eaLnBrk="1" hangingPunct="1">
                <a:spcBef>
                  <a:spcPct val="0"/>
                </a:spcBef>
              </a:pPr>
              <a:t>7</a:t>
            </a:fld>
            <a:endParaRPr lang="da-DK"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019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BBA68EA-CE6F-40AE-9DE9-A000F356B4C7}"/>
              </a:ext>
            </a:extLst>
          </p:cNvPr>
          <p:cNvSpPr>
            <a:spLocks noGrp="1" noChangeArrowheads="1"/>
          </p:cNvSpPr>
          <p:nvPr>
            <p:ph type="sldNum" sz="quarter" idx="5"/>
          </p:nvPr>
        </p:nvSpPr>
        <p:spPr>
          <a:noFill/>
        </p:spPr>
        <p:txBody>
          <a:bodyPr/>
          <a:lstStyle>
            <a:lvl1pPr defTabSz="923925">
              <a:defRPr sz="2400">
                <a:solidFill>
                  <a:schemeClr val="tx1"/>
                </a:solidFill>
                <a:latin typeface="Grundfos TheSans" panose="020B0503040302060204" pitchFamily="34" charset="0"/>
              </a:defRPr>
            </a:lvl1pPr>
            <a:lvl2pPr marL="742950" indent="-285750" defTabSz="923925">
              <a:defRPr sz="2400">
                <a:solidFill>
                  <a:schemeClr val="tx1"/>
                </a:solidFill>
                <a:latin typeface="Grundfos TheSans" panose="020B0503040302060204" pitchFamily="34" charset="0"/>
              </a:defRPr>
            </a:lvl2pPr>
            <a:lvl3pPr marL="1143000" indent="-228600" defTabSz="923925">
              <a:defRPr sz="2400">
                <a:solidFill>
                  <a:schemeClr val="tx1"/>
                </a:solidFill>
                <a:latin typeface="Grundfos TheSans" panose="020B0503040302060204" pitchFamily="34" charset="0"/>
              </a:defRPr>
            </a:lvl3pPr>
            <a:lvl4pPr marL="1600200" indent="-228600" defTabSz="923925">
              <a:defRPr sz="2400">
                <a:solidFill>
                  <a:schemeClr val="tx1"/>
                </a:solidFill>
                <a:latin typeface="Grundfos TheSans" panose="020B0503040302060204" pitchFamily="34" charset="0"/>
              </a:defRPr>
            </a:lvl4pPr>
            <a:lvl5pPr marL="2057400" indent="-228600" defTabSz="923925">
              <a:defRPr sz="2400">
                <a:solidFill>
                  <a:schemeClr val="tx1"/>
                </a:solidFill>
                <a:latin typeface="Grundfos TheSans" panose="020B0503040302060204" pitchFamily="34" charset="0"/>
              </a:defRPr>
            </a:lvl5pPr>
            <a:lvl6pPr marL="2514600" indent="-228600" defTabSz="923925" eaLnBrk="0" fontAlgn="base" hangingPunct="0">
              <a:spcBef>
                <a:spcPct val="0"/>
              </a:spcBef>
              <a:spcAft>
                <a:spcPct val="0"/>
              </a:spcAft>
              <a:defRPr sz="2400">
                <a:solidFill>
                  <a:schemeClr val="tx1"/>
                </a:solidFill>
                <a:latin typeface="Grundfos TheSans" panose="020B0503040302060204" pitchFamily="34" charset="0"/>
              </a:defRPr>
            </a:lvl6pPr>
            <a:lvl7pPr marL="2971800" indent="-228600" defTabSz="923925" eaLnBrk="0" fontAlgn="base" hangingPunct="0">
              <a:spcBef>
                <a:spcPct val="0"/>
              </a:spcBef>
              <a:spcAft>
                <a:spcPct val="0"/>
              </a:spcAft>
              <a:defRPr sz="2400">
                <a:solidFill>
                  <a:schemeClr val="tx1"/>
                </a:solidFill>
                <a:latin typeface="Grundfos TheSans" panose="020B0503040302060204" pitchFamily="34" charset="0"/>
              </a:defRPr>
            </a:lvl7pPr>
            <a:lvl8pPr marL="3429000" indent="-228600" defTabSz="923925" eaLnBrk="0" fontAlgn="base" hangingPunct="0">
              <a:spcBef>
                <a:spcPct val="0"/>
              </a:spcBef>
              <a:spcAft>
                <a:spcPct val="0"/>
              </a:spcAft>
              <a:defRPr sz="2400">
                <a:solidFill>
                  <a:schemeClr val="tx1"/>
                </a:solidFill>
                <a:latin typeface="Grundfos TheSans" panose="020B0503040302060204" pitchFamily="34" charset="0"/>
              </a:defRPr>
            </a:lvl8pPr>
            <a:lvl9pPr marL="3886200" indent="-228600" defTabSz="923925" eaLnBrk="0" fontAlgn="base" hangingPunct="0">
              <a:spcBef>
                <a:spcPct val="0"/>
              </a:spcBef>
              <a:spcAft>
                <a:spcPct val="0"/>
              </a:spcAft>
              <a:defRPr sz="2400">
                <a:solidFill>
                  <a:schemeClr val="tx1"/>
                </a:solidFill>
                <a:latin typeface="Grundfos TheSans" panose="020B0503040302060204" pitchFamily="34" charset="0"/>
              </a:defRPr>
            </a:lvl9pPr>
          </a:lstStyle>
          <a:p>
            <a:fld id="{D51129E4-C32B-4DEE-A49C-C71F7DF4460E}" type="slidenum">
              <a:rPr lang="en-US" altLang="da-DK" sz="1200" smtClean="0">
                <a:latin typeface="Arial" panose="020B0604020202020204" pitchFamily="34" charset="0"/>
                <a:cs typeface="Arial" panose="020B0604020202020204" pitchFamily="34" charset="0"/>
              </a:rPr>
              <a:pPr/>
              <a:t>8</a:t>
            </a:fld>
            <a:endParaRPr lang="en-US" altLang="da-DK" sz="1200">
              <a:latin typeface="Arial" panose="020B0604020202020204" pitchFamily="34" charset="0"/>
              <a:cs typeface="Arial" panose="020B0604020202020204" pitchFamily="34" charset="0"/>
            </a:endParaRPr>
          </a:p>
        </p:txBody>
      </p:sp>
      <p:sp>
        <p:nvSpPr>
          <p:cNvPr id="79875" name="Pladsholder til diasbillede 1">
            <a:extLst>
              <a:ext uri="{FF2B5EF4-FFF2-40B4-BE49-F238E27FC236}">
                <a16:creationId xmlns:a16="http://schemas.microsoft.com/office/drawing/2014/main" id="{15CB06BA-8E60-4BB0-AE80-DFE231A1E25F}"/>
              </a:ext>
            </a:extLst>
          </p:cNvPr>
          <p:cNvSpPr>
            <a:spLocks noGrp="1" noRot="1" noChangeAspect="1" noChangeArrowheads="1" noTextEdit="1"/>
          </p:cNvSpPr>
          <p:nvPr>
            <p:ph type="sldImg"/>
          </p:nvPr>
        </p:nvSpPr>
        <p:spPr>
          <a:ln/>
        </p:spPr>
      </p:sp>
      <p:sp>
        <p:nvSpPr>
          <p:cNvPr id="79876" name="Pladsholder til noter 2">
            <a:extLst>
              <a:ext uri="{FF2B5EF4-FFF2-40B4-BE49-F238E27FC236}">
                <a16:creationId xmlns:a16="http://schemas.microsoft.com/office/drawing/2014/main" id="{B970ABA6-C614-462D-B413-1564A844F3B6}"/>
              </a:ext>
            </a:extLst>
          </p:cNvPr>
          <p:cNvSpPr>
            <a:spLocks noGrp="1" noChangeArrowheads="1"/>
          </p:cNvSpPr>
          <p:nvPr>
            <p:ph type="body" idx="1"/>
          </p:nvPr>
        </p:nvSpPr>
        <p:spPr>
          <a:noFill/>
        </p:spPr>
        <p:txBody>
          <a:bodyPr/>
          <a:lstStyle/>
          <a:p>
            <a:pPr eaLnBrk="1" hangingPunct="1"/>
            <a:r>
              <a:rPr lang="da-DK" altLang="da-DK"/>
              <a:t>Thank you for your attention</a:t>
            </a:r>
          </a:p>
        </p:txBody>
      </p:sp>
      <p:sp>
        <p:nvSpPr>
          <p:cNvPr id="79877" name="Pladsholder til diasnummer 3">
            <a:extLst>
              <a:ext uri="{FF2B5EF4-FFF2-40B4-BE49-F238E27FC236}">
                <a16:creationId xmlns:a16="http://schemas.microsoft.com/office/drawing/2014/main" id="{2BC4BED7-2C27-487B-8F42-0BE93EB7351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Grundfos TheSans" panose="020B0503040302060204" pitchFamily="34" charset="0"/>
              </a:defRPr>
            </a:lvl1pPr>
            <a:lvl2pPr marL="742950" indent="-285750">
              <a:spcBef>
                <a:spcPct val="30000"/>
              </a:spcBef>
              <a:defRPr sz="1200">
                <a:solidFill>
                  <a:schemeClr val="tx1"/>
                </a:solidFill>
                <a:latin typeface="Grundfos TheSans" panose="020B0503040302060204" pitchFamily="34" charset="0"/>
              </a:defRPr>
            </a:lvl2pPr>
            <a:lvl3pPr marL="1143000" indent="-228600">
              <a:spcBef>
                <a:spcPct val="30000"/>
              </a:spcBef>
              <a:defRPr sz="1200">
                <a:solidFill>
                  <a:schemeClr val="tx1"/>
                </a:solidFill>
                <a:latin typeface="Grundfos TheSans" panose="020B0503040302060204" pitchFamily="34" charset="0"/>
              </a:defRPr>
            </a:lvl3pPr>
            <a:lvl4pPr marL="1600200" indent="-228600">
              <a:spcBef>
                <a:spcPct val="30000"/>
              </a:spcBef>
              <a:defRPr sz="1200">
                <a:solidFill>
                  <a:schemeClr val="tx1"/>
                </a:solidFill>
                <a:latin typeface="Grundfos TheSans" panose="020B0503040302060204" pitchFamily="34" charset="0"/>
              </a:defRPr>
            </a:lvl4pPr>
            <a:lvl5pPr marL="2057400" indent="-228600">
              <a:spcBef>
                <a:spcPct val="30000"/>
              </a:spcBef>
              <a:defRPr sz="1200">
                <a:solidFill>
                  <a:schemeClr val="tx1"/>
                </a:solidFill>
                <a:latin typeface="Grundfos TheSans" panose="020B0503040302060204" pitchFamily="34" charset="0"/>
              </a:defRPr>
            </a:lvl5pPr>
            <a:lvl6pPr marL="2514600" indent="-228600" eaLnBrk="0" fontAlgn="base" hangingPunct="0">
              <a:spcBef>
                <a:spcPct val="30000"/>
              </a:spcBef>
              <a:spcAft>
                <a:spcPct val="0"/>
              </a:spcAft>
              <a:defRPr sz="1200">
                <a:solidFill>
                  <a:schemeClr val="tx1"/>
                </a:solidFill>
                <a:latin typeface="Grundfos TheSans" panose="020B0503040302060204" pitchFamily="34" charset="0"/>
              </a:defRPr>
            </a:lvl6pPr>
            <a:lvl7pPr marL="2971800" indent="-228600" eaLnBrk="0" fontAlgn="base" hangingPunct="0">
              <a:spcBef>
                <a:spcPct val="30000"/>
              </a:spcBef>
              <a:spcAft>
                <a:spcPct val="0"/>
              </a:spcAft>
              <a:defRPr sz="1200">
                <a:solidFill>
                  <a:schemeClr val="tx1"/>
                </a:solidFill>
                <a:latin typeface="Grundfos TheSans" panose="020B0503040302060204" pitchFamily="34" charset="0"/>
              </a:defRPr>
            </a:lvl7pPr>
            <a:lvl8pPr marL="3429000" indent="-228600" eaLnBrk="0" fontAlgn="base" hangingPunct="0">
              <a:spcBef>
                <a:spcPct val="30000"/>
              </a:spcBef>
              <a:spcAft>
                <a:spcPct val="0"/>
              </a:spcAft>
              <a:defRPr sz="1200">
                <a:solidFill>
                  <a:schemeClr val="tx1"/>
                </a:solidFill>
                <a:latin typeface="Grundfos TheSans" panose="020B0503040302060204" pitchFamily="34" charset="0"/>
              </a:defRPr>
            </a:lvl8pPr>
            <a:lvl9pPr marL="3886200" indent="-228600" eaLnBrk="0" fontAlgn="base" hangingPunct="0">
              <a:spcBef>
                <a:spcPct val="30000"/>
              </a:spcBef>
              <a:spcAft>
                <a:spcPct val="0"/>
              </a:spcAft>
              <a:defRPr sz="1200">
                <a:solidFill>
                  <a:schemeClr val="tx1"/>
                </a:solidFill>
                <a:latin typeface="Grundfos TheSans" panose="020B0503040302060204" pitchFamily="34" charset="0"/>
              </a:defRPr>
            </a:lvl9pPr>
          </a:lstStyle>
          <a:p>
            <a:pPr algn="r" eaLnBrk="1" hangingPunct="1">
              <a:spcBef>
                <a:spcPct val="0"/>
              </a:spcBef>
            </a:pPr>
            <a:fld id="{F1314D5D-4BB1-4BB9-B134-BB1B9D7CE9BD}" type="slidenum">
              <a:rPr lang="da-DK" altLang="da-DK">
                <a:latin typeface="Times New Roman" panose="02020603050405020304" pitchFamily="18" charset="0"/>
                <a:cs typeface="Arial" panose="020B0604020202020204" pitchFamily="34" charset="0"/>
              </a:rPr>
              <a:pPr algn="r" eaLnBrk="1" hangingPunct="1">
                <a:spcBef>
                  <a:spcPct val="0"/>
                </a:spcBef>
              </a:pPr>
              <a:t>8</a:t>
            </a:fld>
            <a:endParaRPr lang="da-DK" altLang="da-DK">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1948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45F883-E744-463A-9CD7-D707A786EDFE}"/>
              </a:ext>
            </a:extLst>
          </p:cNvPr>
          <p:cNvSpPr>
            <a:spLocks noGrp="1" noChangeArrowheads="1"/>
          </p:cNvSpPr>
          <p:nvPr>
            <p:ph type="sldNum" sz="quarter" idx="5"/>
          </p:nvPr>
        </p:nvSpPr>
        <p:spPr>
          <a:noFill/>
        </p:spPr>
        <p:txBody>
          <a:bodyPr/>
          <a:lstStyle>
            <a:lvl1pPr defTabSz="923925">
              <a:defRPr sz="2400">
                <a:solidFill>
                  <a:schemeClr val="tx1"/>
                </a:solidFill>
                <a:latin typeface="Grundfos TheSans" panose="020B0503040302060204" pitchFamily="34" charset="0"/>
              </a:defRPr>
            </a:lvl1pPr>
            <a:lvl2pPr marL="742950" indent="-285750" defTabSz="923925">
              <a:defRPr sz="2400">
                <a:solidFill>
                  <a:schemeClr val="tx1"/>
                </a:solidFill>
                <a:latin typeface="Grundfos TheSans" panose="020B0503040302060204" pitchFamily="34" charset="0"/>
              </a:defRPr>
            </a:lvl2pPr>
            <a:lvl3pPr marL="1143000" indent="-228600" defTabSz="923925">
              <a:defRPr sz="2400">
                <a:solidFill>
                  <a:schemeClr val="tx1"/>
                </a:solidFill>
                <a:latin typeface="Grundfos TheSans" panose="020B0503040302060204" pitchFamily="34" charset="0"/>
              </a:defRPr>
            </a:lvl3pPr>
            <a:lvl4pPr marL="1600200" indent="-228600" defTabSz="923925">
              <a:defRPr sz="2400">
                <a:solidFill>
                  <a:schemeClr val="tx1"/>
                </a:solidFill>
                <a:latin typeface="Grundfos TheSans" panose="020B0503040302060204" pitchFamily="34" charset="0"/>
              </a:defRPr>
            </a:lvl4pPr>
            <a:lvl5pPr marL="2057400" indent="-228600" defTabSz="923925">
              <a:defRPr sz="2400">
                <a:solidFill>
                  <a:schemeClr val="tx1"/>
                </a:solidFill>
                <a:latin typeface="Grundfos TheSans" panose="020B0503040302060204" pitchFamily="34" charset="0"/>
              </a:defRPr>
            </a:lvl5pPr>
            <a:lvl6pPr marL="2514600" indent="-228600" defTabSz="923925" eaLnBrk="0" fontAlgn="base" hangingPunct="0">
              <a:spcBef>
                <a:spcPct val="0"/>
              </a:spcBef>
              <a:spcAft>
                <a:spcPct val="0"/>
              </a:spcAft>
              <a:defRPr sz="2400">
                <a:solidFill>
                  <a:schemeClr val="tx1"/>
                </a:solidFill>
                <a:latin typeface="Grundfos TheSans" panose="020B0503040302060204" pitchFamily="34" charset="0"/>
              </a:defRPr>
            </a:lvl6pPr>
            <a:lvl7pPr marL="2971800" indent="-228600" defTabSz="923925" eaLnBrk="0" fontAlgn="base" hangingPunct="0">
              <a:spcBef>
                <a:spcPct val="0"/>
              </a:spcBef>
              <a:spcAft>
                <a:spcPct val="0"/>
              </a:spcAft>
              <a:defRPr sz="2400">
                <a:solidFill>
                  <a:schemeClr val="tx1"/>
                </a:solidFill>
                <a:latin typeface="Grundfos TheSans" panose="020B0503040302060204" pitchFamily="34" charset="0"/>
              </a:defRPr>
            </a:lvl7pPr>
            <a:lvl8pPr marL="3429000" indent="-228600" defTabSz="923925" eaLnBrk="0" fontAlgn="base" hangingPunct="0">
              <a:spcBef>
                <a:spcPct val="0"/>
              </a:spcBef>
              <a:spcAft>
                <a:spcPct val="0"/>
              </a:spcAft>
              <a:defRPr sz="2400">
                <a:solidFill>
                  <a:schemeClr val="tx1"/>
                </a:solidFill>
                <a:latin typeface="Grundfos TheSans" panose="020B0503040302060204" pitchFamily="34" charset="0"/>
              </a:defRPr>
            </a:lvl8pPr>
            <a:lvl9pPr marL="3886200" indent="-228600" defTabSz="923925" eaLnBrk="0" fontAlgn="base" hangingPunct="0">
              <a:spcBef>
                <a:spcPct val="0"/>
              </a:spcBef>
              <a:spcAft>
                <a:spcPct val="0"/>
              </a:spcAft>
              <a:defRPr sz="2400">
                <a:solidFill>
                  <a:schemeClr val="tx1"/>
                </a:solidFill>
                <a:latin typeface="Grundfos TheSans" panose="020B0503040302060204" pitchFamily="34" charset="0"/>
              </a:defRPr>
            </a:lvl9pPr>
          </a:lstStyle>
          <a:p>
            <a:fld id="{1AF3D02E-CAF3-4304-93BA-A2B0E6BD02B6}" type="slidenum">
              <a:rPr lang="en-US" altLang="da-DK" sz="1200" smtClean="0">
                <a:latin typeface="Arial" panose="020B0604020202020204" pitchFamily="34" charset="0"/>
                <a:cs typeface="Arial" panose="020B0604020202020204" pitchFamily="34" charset="0"/>
              </a:rPr>
              <a:pPr/>
              <a:t>9</a:t>
            </a:fld>
            <a:endParaRPr lang="en-US" altLang="da-DK" sz="1200">
              <a:latin typeface="Arial" panose="020B0604020202020204" pitchFamily="34" charset="0"/>
              <a:cs typeface="Arial" panose="020B0604020202020204" pitchFamily="34" charset="0"/>
            </a:endParaRPr>
          </a:p>
        </p:txBody>
      </p:sp>
      <p:sp>
        <p:nvSpPr>
          <p:cNvPr id="81923" name="Pladsholder til diasbillede 1">
            <a:extLst>
              <a:ext uri="{FF2B5EF4-FFF2-40B4-BE49-F238E27FC236}">
                <a16:creationId xmlns:a16="http://schemas.microsoft.com/office/drawing/2014/main" id="{18E00A06-9E90-44A1-BC9A-0ED11C51BB92}"/>
              </a:ext>
            </a:extLst>
          </p:cNvPr>
          <p:cNvSpPr>
            <a:spLocks noGrp="1" noRot="1" noChangeAspect="1" noChangeArrowheads="1" noTextEdit="1"/>
          </p:cNvSpPr>
          <p:nvPr>
            <p:ph type="sldImg"/>
          </p:nvPr>
        </p:nvSpPr>
        <p:spPr>
          <a:ln/>
        </p:spPr>
      </p:sp>
      <p:sp>
        <p:nvSpPr>
          <p:cNvPr id="81924" name="Pladsholder til noter 2">
            <a:extLst>
              <a:ext uri="{FF2B5EF4-FFF2-40B4-BE49-F238E27FC236}">
                <a16:creationId xmlns:a16="http://schemas.microsoft.com/office/drawing/2014/main" id="{E24BA54C-14D0-4855-B218-D15CE9885C80}"/>
              </a:ext>
            </a:extLst>
          </p:cNvPr>
          <p:cNvSpPr>
            <a:spLocks noGrp="1" noChangeArrowheads="1"/>
          </p:cNvSpPr>
          <p:nvPr>
            <p:ph type="body" idx="1"/>
          </p:nvPr>
        </p:nvSpPr>
        <p:spPr>
          <a:noFill/>
        </p:spPr>
        <p:txBody>
          <a:bodyPr/>
          <a:lstStyle/>
          <a:p>
            <a:pPr eaLnBrk="1" hangingPunct="1"/>
            <a:r>
              <a:rPr lang="da-DK" altLang="da-DK"/>
              <a:t>Thank you for your attention</a:t>
            </a:r>
          </a:p>
        </p:txBody>
      </p:sp>
      <p:sp>
        <p:nvSpPr>
          <p:cNvPr id="81925" name="Pladsholder til diasnummer 3">
            <a:extLst>
              <a:ext uri="{FF2B5EF4-FFF2-40B4-BE49-F238E27FC236}">
                <a16:creationId xmlns:a16="http://schemas.microsoft.com/office/drawing/2014/main" id="{D3E46A30-1401-40A3-BBF1-63F81F47FCE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Grundfos TheSans" panose="020B0503040302060204" pitchFamily="34" charset="0"/>
              </a:defRPr>
            </a:lvl1pPr>
            <a:lvl2pPr marL="742950" indent="-285750">
              <a:spcBef>
                <a:spcPct val="30000"/>
              </a:spcBef>
              <a:defRPr sz="1200">
                <a:solidFill>
                  <a:schemeClr val="tx1"/>
                </a:solidFill>
                <a:latin typeface="Grundfos TheSans" panose="020B0503040302060204" pitchFamily="34" charset="0"/>
              </a:defRPr>
            </a:lvl2pPr>
            <a:lvl3pPr marL="1143000" indent="-228600">
              <a:spcBef>
                <a:spcPct val="30000"/>
              </a:spcBef>
              <a:defRPr sz="1200">
                <a:solidFill>
                  <a:schemeClr val="tx1"/>
                </a:solidFill>
                <a:latin typeface="Grundfos TheSans" panose="020B0503040302060204" pitchFamily="34" charset="0"/>
              </a:defRPr>
            </a:lvl3pPr>
            <a:lvl4pPr marL="1600200" indent="-228600">
              <a:spcBef>
                <a:spcPct val="30000"/>
              </a:spcBef>
              <a:defRPr sz="1200">
                <a:solidFill>
                  <a:schemeClr val="tx1"/>
                </a:solidFill>
                <a:latin typeface="Grundfos TheSans" panose="020B0503040302060204" pitchFamily="34" charset="0"/>
              </a:defRPr>
            </a:lvl4pPr>
            <a:lvl5pPr marL="2057400" indent="-228600">
              <a:spcBef>
                <a:spcPct val="30000"/>
              </a:spcBef>
              <a:defRPr sz="1200">
                <a:solidFill>
                  <a:schemeClr val="tx1"/>
                </a:solidFill>
                <a:latin typeface="Grundfos TheSans" panose="020B0503040302060204" pitchFamily="34" charset="0"/>
              </a:defRPr>
            </a:lvl5pPr>
            <a:lvl6pPr marL="2514600" indent="-228600" eaLnBrk="0" fontAlgn="base" hangingPunct="0">
              <a:spcBef>
                <a:spcPct val="30000"/>
              </a:spcBef>
              <a:spcAft>
                <a:spcPct val="0"/>
              </a:spcAft>
              <a:defRPr sz="1200">
                <a:solidFill>
                  <a:schemeClr val="tx1"/>
                </a:solidFill>
                <a:latin typeface="Grundfos TheSans" panose="020B0503040302060204" pitchFamily="34" charset="0"/>
              </a:defRPr>
            </a:lvl6pPr>
            <a:lvl7pPr marL="2971800" indent="-228600" eaLnBrk="0" fontAlgn="base" hangingPunct="0">
              <a:spcBef>
                <a:spcPct val="30000"/>
              </a:spcBef>
              <a:spcAft>
                <a:spcPct val="0"/>
              </a:spcAft>
              <a:defRPr sz="1200">
                <a:solidFill>
                  <a:schemeClr val="tx1"/>
                </a:solidFill>
                <a:latin typeface="Grundfos TheSans" panose="020B0503040302060204" pitchFamily="34" charset="0"/>
              </a:defRPr>
            </a:lvl7pPr>
            <a:lvl8pPr marL="3429000" indent="-228600" eaLnBrk="0" fontAlgn="base" hangingPunct="0">
              <a:spcBef>
                <a:spcPct val="30000"/>
              </a:spcBef>
              <a:spcAft>
                <a:spcPct val="0"/>
              </a:spcAft>
              <a:defRPr sz="1200">
                <a:solidFill>
                  <a:schemeClr val="tx1"/>
                </a:solidFill>
                <a:latin typeface="Grundfos TheSans" panose="020B0503040302060204" pitchFamily="34" charset="0"/>
              </a:defRPr>
            </a:lvl8pPr>
            <a:lvl9pPr marL="3886200" indent="-228600" eaLnBrk="0" fontAlgn="base" hangingPunct="0">
              <a:spcBef>
                <a:spcPct val="30000"/>
              </a:spcBef>
              <a:spcAft>
                <a:spcPct val="0"/>
              </a:spcAft>
              <a:defRPr sz="1200">
                <a:solidFill>
                  <a:schemeClr val="tx1"/>
                </a:solidFill>
                <a:latin typeface="Grundfos TheSans" panose="020B0503040302060204" pitchFamily="34" charset="0"/>
              </a:defRPr>
            </a:lvl9pPr>
          </a:lstStyle>
          <a:p>
            <a:pPr algn="r" eaLnBrk="1" hangingPunct="1">
              <a:spcBef>
                <a:spcPct val="0"/>
              </a:spcBef>
            </a:pPr>
            <a:fld id="{FF5B5FFD-E6C3-43AC-9907-7420CD2D9CF8}" type="slidenum">
              <a:rPr lang="da-DK" altLang="da-DK">
                <a:latin typeface="Times New Roman" panose="02020603050405020304" pitchFamily="18" charset="0"/>
                <a:cs typeface="Arial" panose="020B0604020202020204" pitchFamily="34" charset="0"/>
              </a:rPr>
              <a:pPr algn="r" eaLnBrk="1" hangingPunct="1">
                <a:spcBef>
                  <a:spcPct val="0"/>
                </a:spcBef>
              </a:pPr>
              <a:t>9</a:t>
            </a:fld>
            <a:endParaRPr lang="da-DK" altLang="da-DK">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9805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6788" y="668338"/>
            <a:ext cx="5143500" cy="2894012"/>
          </a:xfrm>
          <a:prstGeom prst="rect">
            <a:avLst/>
          </a:prstGeom>
        </p:spPr>
      </p:sp>
      <p:sp>
        <p:nvSpPr>
          <p:cNvPr id="3" name="Notes Placeholder 2"/>
          <p:cNvSpPr>
            <a:spLocks noGrp="1"/>
          </p:cNvSpPr>
          <p:nvPr>
            <p:ph type="body" idx="1"/>
          </p:nvPr>
        </p:nvSpPr>
        <p:spPr>
          <a:xfrm>
            <a:off x="754888" y="31109792"/>
            <a:ext cx="6039104" cy="25453458"/>
          </a:xfrm>
          <a:prstGeom prst="rect">
            <a:avLst/>
          </a:prstGeom>
        </p:spPr>
        <p:txBody>
          <a:bodyPr/>
          <a:lstStyle/>
          <a:p>
            <a:r>
              <a:rPr lang="en-US" dirty="0"/>
              <a:t>When you evaluate the amount of time spent at part-load conditions, shouldn’t you consider making the best selection based on part load performance? Pumps have a limited turn down ratio. A pump sized for 100% of a load that we spend 1% of it’s operation time, will not perform well at 25% or 50% of it’s load. Typical systems spend almost 60% of their time operating at 50% of design flow or less. Almost 90% of their time at less than 60% of the load they were designed for. Pumps should be selected for 50% of the design load, or less. Properly selected multiple, smaller pumps will deliver long term efficiency. </a:t>
            </a:r>
          </a:p>
        </p:txBody>
      </p:sp>
      <p:sp>
        <p:nvSpPr>
          <p:cNvPr id="4" name="Slide Number Placeholder 3"/>
          <p:cNvSpPr>
            <a:spLocks noGrp="1"/>
          </p:cNvSpPr>
          <p:nvPr>
            <p:ph type="sldNum" sz="quarter" idx="5"/>
          </p:nvPr>
        </p:nvSpPr>
        <p:spPr>
          <a:xfrm>
            <a:off x="4275950" y="61400298"/>
            <a:ext cx="3271184" cy="3243401"/>
          </a:xfrm>
          <a:prstGeom prst="rect">
            <a:avLst/>
          </a:prstGeom>
        </p:spPr>
        <p:txBody>
          <a:bodyPr/>
          <a:lstStyle/>
          <a:p>
            <a:fld id="{B0B3AEDA-FA2C-4C5B-8D07-E10DAED930C6}" type="slidenum">
              <a:rPr lang="en-GB" smtClean="0"/>
              <a:t>10</a:t>
            </a:fld>
            <a:endParaRPr lang="en-GB"/>
          </a:p>
        </p:txBody>
      </p:sp>
    </p:spTree>
    <p:extLst>
      <p:ext uri="{BB962C8B-B14F-4D97-AF65-F5344CB8AC3E}">
        <p14:creationId xmlns:p14="http://schemas.microsoft.com/office/powerpoint/2010/main" val="351983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61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12"/>
          <p:cNvSpPr>
            <a:spLocks noChangeArrowheads="1"/>
          </p:cNvSpPr>
          <p:nvPr userDrawn="1"/>
        </p:nvSpPr>
        <p:spPr bwMode="auto">
          <a:xfrm>
            <a:off x="0" y="0"/>
            <a:ext cx="12192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sz="3200">
              <a:solidFill>
                <a:schemeClr val="lt1"/>
              </a:solidFill>
              <a:latin typeface="+mn-lt"/>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000" y="5764699"/>
            <a:ext cx="11826000" cy="895908"/>
          </a:xfrm>
          <a:prstGeom prst="rect">
            <a:avLst/>
          </a:prstGeom>
          <a:ln w="3175">
            <a:noFill/>
          </a:ln>
        </p:spPr>
      </p:pic>
      <p:sp>
        <p:nvSpPr>
          <p:cNvPr id="21"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AF897D5F-F5DB-425C-80EE-8708A0C5EF1D}" type="datetime1">
              <a:rPr lang="da-DK" smtClean="0"/>
              <a:t>27-10-2020</a:t>
            </a:fld>
            <a:endParaRPr lang="en-GB" dirty="0"/>
          </a:p>
        </p:txBody>
      </p:sp>
      <p:sp>
        <p:nvSpPr>
          <p:cNvPr id="22"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23"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2" name="Title 12">
            <a:extLst>
              <a:ext uri="{FF2B5EF4-FFF2-40B4-BE49-F238E27FC236}">
                <a16:creationId xmlns:a16="http://schemas.microsoft.com/office/drawing/2014/main" id="{6C78F8AC-F763-4F6C-A879-3106EF5E3864}"/>
              </a:ext>
            </a:extLst>
          </p:cNvPr>
          <p:cNvSpPr>
            <a:spLocks noGrp="1"/>
          </p:cNvSpPr>
          <p:nvPr>
            <p:ph type="title"/>
          </p:nvPr>
        </p:nvSpPr>
        <p:spPr>
          <a:xfrm>
            <a:off x="548639" y="1975876"/>
            <a:ext cx="11094722" cy="521253"/>
          </a:xfrm>
        </p:spPr>
        <p:txBody>
          <a:bodyPr>
            <a:normAutofit/>
          </a:bodyPr>
          <a:lstStyle>
            <a:lvl1pPr algn="l">
              <a:lnSpc>
                <a:spcPts val="3900"/>
              </a:lnSpc>
              <a:defRPr sz="4500">
                <a:solidFill>
                  <a:srgbClr val="FFFFFF"/>
                </a:solidFill>
              </a:defRPr>
            </a:lvl1pPr>
          </a:lstStyle>
          <a:p>
            <a:r>
              <a:rPr lang="en-US"/>
              <a:t>Click to edit Master title style</a:t>
            </a:r>
            <a:endParaRPr lang="en-GB" dirty="0"/>
          </a:p>
        </p:txBody>
      </p:sp>
      <p:sp>
        <p:nvSpPr>
          <p:cNvPr id="13" name="Text Placeholder 14">
            <a:extLst>
              <a:ext uri="{FF2B5EF4-FFF2-40B4-BE49-F238E27FC236}">
                <a16:creationId xmlns:a16="http://schemas.microsoft.com/office/drawing/2014/main" id="{D14F357F-A711-4DBC-8EBF-290F49D53B45}"/>
              </a:ext>
            </a:extLst>
          </p:cNvPr>
          <p:cNvSpPr>
            <a:spLocks noGrp="1"/>
          </p:cNvSpPr>
          <p:nvPr>
            <p:ph type="body" sz="quarter" idx="13"/>
          </p:nvPr>
        </p:nvSpPr>
        <p:spPr>
          <a:xfrm>
            <a:off x="548638" y="2603863"/>
            <a:ext cx="11094723" cy="2476259"/>
          </a:xfrm>
        </p:spPr>
        <p:txBody>
          <a:bodyPr/>
          <a:lstStyle>
            <a:lvl1pPr marL="0" indent="0" algn="l">
              <a:buNone/>
              <a:defRPr>
                <a:solidFill>
                  <a:srgbClr val="80B3D9"/>
                </a:solidFill>
              </a:defRPr>
            </a:lvl1pPr>
            <a:lvl2pPr marL="360362" indent="0" algn="l">
              <a:buNone/>
              <a:defRPr>
                <a:solidFill>
                  <a:srgbClr val="80B3D9"/>
                </a:solidFill>
              </a:defRPr>
            </a:lvl2pPr>
            <a:lvl3pPr marL="720725" indent="0" algn="l">
              <a:buNone/>
              <a:defRPr>
                <a:solidFill>
                  <a:srgbClr val="80B3D9"/>
                </a:solidFill>
              </a:defRPr>
            </a:lvl3pPr>
            <a:lvl4pPr marL="1073150" indent="0" algn="l">
              <a:buNone/>
              <a:defRPr>
                <a:solidFill>
                  <a:srgbClr val="80B3D9"/>
                </a:solidFill>
              </a:defRPr>
            </a:lvl4pPr>
            <a:lvl5pPr marL="1433512" indent="0" algn="l">
              <a:buNone/>
              <a:defRPr>
                <a:solidFill>
                  <a:srgbClr val="80B3D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72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sub-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1"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77620784-9F7E-4ED5-A396-E75A134BC48D}" type="datetime1">
              <a:rPr lang="da-DK" smtClean="0"/>
              <a:t>27-10-2020</a:t>
            </a:fld>
            <a:endParaRPr lang="en-GB" dirty="0"/>
          </a:p>
        </p:txBody>
      </p:sp>
      <p:sp>
        <p:nvSpPr>
          <p:cNvPr id="12"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3"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4" name="Title 1"/>
          <p:cNvSpPr>
            <a:spLocks noGrp="1"/>
          </p:cNvSpPr>
          <p:nvPr>
            <p:ph type="title"/>
          </p:nvPr>
        </p:nvSpPr>
        <p:spPr>
          <a:xfrm>
            <a:off x="360000" y="658800"/>
            <a:ext cx="11472000" cy="814685"/>
          </a:xfrm>
        </p:spPr>
        <p:txBody>
          <a:bodyPr/>
          <a:lstStyle/>
          <a:p>
            <a:r>
              <a:rPr lang="en-US"/>
              <a:t>Click to edit Master title style</a:t>
            </a:r>
            <a:endParaRPr lang="en-GB" dirty="0"/>
          </a:p>
        </p:txBody>
      </p:sp>
      <p:sp>
        <p:nvSpPr>
          <p:cNvPr id="15" name="Text Placeholder 14"/>
          <p:cNvSpPr>
            <a:spLocks noGrp="1"/>
          </p:cNvSpPr>
          <p:nvPr>
            <p:ph type="body" sz="quarter" idx="13"/>
          </p:nvPr>
        </p:nvSpPr>
        <p:spPr>
          <a:xfrm>
            <a:off x="360000" y="1617284"/>
            <a:ext cx="5648842" cy="4410981"/>
          </a:xfrm>
        </p:spPr>
        <p:txBody>
          <a:bodyPr/>
          <a:lstStyle>
            <a:lvl1pPr marL="0" indent="0">
              <a:buNone/>
              <a:defRPr/>
            </a:lvl1pPr>
            <a:lvl2pPr marL="360362" indent="0">
              <a:buNone/>
              <a:defRPr/>
            </a:lvl2pPr>
            <a:lvl3pPr marL="720725" indent="0">
              <a:buNone/>
              <a:defRPr/>
            </a:lvl3pPr>
            <a:lvl4pPr marL="1073150" indent="0">
              <a:buNone/>
              <a:defRPr/>
            </a:lvl4pPr>
            <a:lvl5pPr marL="143351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Line 35"/>
          <p:cNvSpPr>
            <a:spLocks noChangeShapeType="1"/>
          </p:cNvSpPr>
          <p:nvPr userDrawn="1"/>
        </p:nvSpPr>
        <p:spPr bwMode="auto">
          <a:xfrm>
            <a:off x="250825" y="363007"/>
            <a:ext cx="11941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7" name="Pladsholder til tekst 13"/>
          <p:cNvSpPr>
            <a:spLocks noGrp="1"/>
          </p:cNvSpPr>
          <p:nvPr>
            <p:ph type="body" sz="quarter" idx="14" hasCustomPrompt="1"/>
          </p:nvPr>
        </p:nvSpPr>
        <p:spPr>
          <a:xfrm>
            <a:off x="360000" y="33868"/>
            <a:ext cx="11651999" cy="313267"/>
          </a:xfrm>
          <a:prstGeom prst="rect">
            <a:avLst/>
          </a:prstGeom>
        </p:spPr>
        <p:txBody>
          <a:bodyPr lIns="0" tIns="0" rIns="0" bIns="0" anchor="ctr" anchorCtr="0">
            <a:noAutofit/>
          </a:bodyPr>
          <a:lstStyle>
            <a:lvl1pPr marL="0" indent="0" algn="r">
              <a:buFontTx/>
              <a:buNone/>
              <a:defRPr sz="1200" b="1">
                <a:latin typeface="Calibri" panose="020F0502020204030204" pitchFamily="34" charset="0"/>
              </a:defRPr>
            </a:lvl1pPr>
            <a:lvl2pPr algn="l">
              <a:defRPr sz="1100">
                <a:latin typeface="Grundfos TheSans V2" pitchFamily="34" charset="0"/>
              </a:defRPr>
            </a:lvl2pPr>
            <a:lvl3pPr algn="l">
              <a:defRPr sz="1100">
                <a:latin typeface="Grundfos TheSans V2" pitchFamily="34" charset="0"/>
              </a:defRPr>
            </a:lvl3pPr>
            <a:lvl4pPr algn="l">
              <a:defRPr sz="1100">
                <a:latin typeface="Grundfos TheSans V2" pitchFamily="34" charset="0"/>
              </a:defRPr>
            </a:lvl4pPr>
            <a:lvl5pPr algn="l">
              <a:defRPr sz="1100">
                <a:latin typeface="Grundfos TheSans V2" pitchFamily="34" charset="0"/>
              </a:defRPr>
            </a:lvl5pPr>
          </a:lstStyle>
          <a:p>
            <a:pPr lvl="0"/>
            <a:r>
              <a:rPr lang="da-DK" dirty="0"/>
              <a:t>CLICK TO ADD TITLE</a:t>
            </a:r>
          </a:p>
        </p:txBody>
      </p:sp>
      <p:sp>
        <p:nvSpPr>
          <p:cNvPr id="18" name="Content Placeholder 3"/>
          <p:cNvSpPr>
            <a:spLocks noGrp="1"/>
          </p:cNvSpPr>
          <p:nvPr>
            <p:ph sz="quarter" idx="16" hasCustomPrompt="1"/>
          </p:nvPr>
        </p:nvSpPr>
        <p:spPr>
          <a:xfrm>
            <a:off x="6183154" y="1617284"/>
            <a:ext cx="5648846" cy="4410981"/>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a:t>Click icon to insert element</a:t>
            </a:r>
            <a:endParaRPr lang="da-DK"/>
          </a:p>
        </p:txBody>
      </p:sp>
    </p:spTree>
    <p:extLst>
      <p:ext uri="{BB962C8B-B14F-4D97-AF65-F5344CB8AC3E}">
        <p14:creationId xmlns:p14="http://schemas.microsoft.com/office/powerpoint/2010/main" val="119064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14" name="Picture Placeholder 3"/>
          <p:cNvSpPr>
            <a:spLocks noGrp="1"/>
          </p:cNvSpPr>
          <p:nvPr>
            <p:ph type="pic" sz="quarter" idx="15" hasCustomPrompt="1"/>
          </p:nvPr>
        </p:nvSpPr>
        <p:spPr>
          <a:xfrm>
            <a:off x="360000" y="1142163"/>
            <a:ext cx="114720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A0040E9-772E-4F4A-AAA5-1F177322639D}"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Tree>
    <p:extLst>
      <p:ext uri="{BB962C8B-B14F-4D97-AF65-F5344CB8AC3E}">
        <p14:creationId xmlns:p14="http://schemas.microsoft.com/office/powerpoint/2010/main" val="45236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14" name="Picture Placeholder 3"/>
          <p:cNvSpPr>
            <a:spLocks noGrp="1"/>
          </p:cNvSpPr>
          <p:nvPr>
            <p:ph type="pic" sz="quarter" idx="15" hasCustomPrompt="1"/>
          </p:nvPr>
        </p:nvSpPr>
        <p:spPr>
          <a:xfrm>
            <a:off x="360000" y="1142163"/>
            <a:ext cx="57360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A0040E9-772E-4F4A-AAA5-1F177322639D}"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
        <p:nvSpPr>
          <p:cNvPr id="13" name="Picture Placeholder 3"/>
          <p:cNvSpPr>
            <a:spLocks noGrp="1"/>
          </p:cNvSpPr>
          <p:nvPr>
            <p:ph type="pic" sz="quarter" idx="16" hasCustomPrompt="1"/>
          </p:nvPr>
        </p:nvSpPr>
        <p:spPr>
          <a:xfrm>
            <a:off x="6096000" y="1142163"/>
            <a:ext cx="57360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Tree>
    <p:extLst>
      <p:ext uri="{BB962C8B-B14F-4D97-AF65-F5344CB8AC3E}">
        <p14:creationId xmlns:p14="http://schemas.microsoft.com/office/powerpoint/2010/main" val="318227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065F4B9E-CE98-4810-B278-911C80ECBEF6}"/>
              </a:ext>
            </a:extLst>
          </p:cNvPr>
          <p:cNvSpPr>
            <a:spLocks noGrp="1"/>
          </p:cNvSpPr>
          <p:nvPr>
            <p:ph type="pic" sz="quarter" idx="17" hasCustomPrompt="1"/>
          </p:nvPr>
        </p:nvSpPr>
        <p:spPr>
          <a:xfrm>
            <a:off x="4185600" y="1142163"/>
            <a:ext cx="38232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14" name="Picture Placeholder 3"/>
          <p:cNvSpPr>
            <a:spLocks noGrp="1"/>
          </p:cNvSpPr>
          <p:nvPr>
            <p:ph type="pic" sz="quarter" idx="15" hasCustomPrompt="1"/>
          </p:nvPr>
        </p:nvSpPr>
        <p:spPr>
          <a:xfrm>
            <a:off x="360000" y="1142163"/>
            <a:ext cx="38232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A0040E9-772E-4F4A-AAA5-1F177322639D}"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
        <p:nvSpPr>
          <p:cNvPr id="16" name="Picture Placeholder 3">
            <a:extLst>
              <a:ext uri="{FF2B5EF4-FFF2-40B4-BE49-F238E27FC236}">
                <a16:creationId xmlns:a16="http://schemas.microsoft.com/office/drawing/2014/main" id="{1F2F93CF-DDE4-4A38-A40B-98A563CFFF19}"/>
              </a:ext>
            </a:extLst>
          </p:cNvPr>
          <p:cNvSpPr>
            <a:spLocks noGrp="1"/>
          </p:cNvSpPr>
          <p:nvPr>
            <p:ph type="pic" sz="quarter" idx="16" hasCustomPrompt="1"/>
          </p:nvPr>
        </p:nvSpPr>
        <p:spPr>
          <a:xfrm>
            <a:off x="8008800" y="1142163"/>
            <a:ext cx="38232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Tree>
    <p:extLst>
      <p:ext uri="{BB962C8B-B14F-4D97-AF65-F5344CB8AC3E}">
        <p14:creationId xmlns:p14="http://schemas.microsoft.com/office/powerpoint/2010/main" val="2414058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ictures 1">
    <p:spTree>
      <p:nvGrpSpPr>
        <p:cNvPr id="1" name=""/>
        <p:cNvGrpSpPr/>
        <p:nvPr/>
      </p:nvGrpSpPr>
      <p:grpSpPr>
        <a:xfrm>
          <a:off x="0" y="0"/>
          <a:ext cx="0" cy="0"/>
          <a:chOff x="0" y="0"/>
          <a:chExt cx="0" cy="0"/>
        </a:xfrm>
      </p:grpSpPr>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9E7C9423-66AB-4EF4-B673-64F225E5769F}"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
        <p:nvSpPr>
          <p:cNvPr id="20" name="Picture Placeholder 3">
            <a:extLst>
              <a:ext uri="{FF2B5EF4-FFF2-40B4-BE49-F238E27FC236}">
                <a16:creationId xmlns:a16="http://schemas.microsoft.com/office/drawing/2014/main" id="{6E6D7A49-8186-4C57-8AA4-0D868CB17697}"/>
              </a:ext>
            </a:extLst>
          </p:cNvPr>
          <p:cNvSpPr>
            <a:spLocks noGrp="1"/>
          </p:cNvSpPr>
          <p:nvPr>
            <p:ph type="pic" sz="quarter" idx="15" hasCustomPrompt="1"/>
          </p:nvPr>
        </p:nvSpPr>
        <p:spPr>
          <a:xfrm>
            <a:off x="360000" y="1142163"/>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1" name="Picture Placeholder 3">
            <a:extLst>
              <a:ext uri="{FF2B5EF4-FFF2-40B4-BE49-F238E27FC236}">
                <a16:creationId xmlns:a16="http://schemas.microsoft.com/office/drawing/2014/main" id="{7E6FA5EA-A9E2-45A9-B4E9-4747F4ACE241}"/>
              </a:ext>
            </a:extLst>
          </p:cNvPr>
          <p:cNvSpPr>
            <a:spLocks noGrp="1"/>
          </p:cNvSpPr>
          <p:nvPr>
            <p:ph type="pic" sz="quarter" idx="16" hasCustomPrompt="1"/>
          </p:nvPr>
        </p:nvSpPr>
        <p:spPr>
          <a:xfrm>
            <a:off x="6096000" y="1142163"/>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2" name="Picture Placeholder 3">
            <a:extLst>
              <a:ext uri="{FF2B5EF4-FFF2-40B4-BE49-F238E27FC236}">
                <a16:creationId xmlns:a16="http://schemas.microsoft.com/office/drawing/2014/main" id="{883FF43E-B8F5-4DEC-A9C3-A53E72C13621}"/>
              </a:ext>
            </a:extLst>
          </p:cNvPr>
          <p:cNvSpPr>
            <a:spLocks noGrp="1"/>
          </p:cNvSpPr>
          <p:nvPr>
            <p:ph type="pic" sz="quarter" idx="19" hasCustomPrompt="1"/>
          </p:nvPr>
        </p:nvSpPr>
        <p:spPr>
          <a:xfrm>
            <a:off x="360000" y="3586095"/>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3" name="Picture Placeholder 3">
            <a:extLst>
              <a:ext uri="{FF2B5EF4-FFF2-40B4-BE49-F238E27FC236}">
                <a16:creationId xmlns:a16="http://schemas.microsoft.com/office/drawing/2014/main" id="{DD724B72-022A-4C4E-80DA-0E3F44636655}"/>
              </a:ext>
            </a:extLst>
          </p:cNvPr>
          <p:cNvSpPr>
            <a:spLocks noGrp="1"/>
          </p:cNvSpPr>
          <p:nvPr>
            <p:ph type="pic" sz="quarter" idx="20" hasCustomPrompt="1"/>
          </p:nvPr>
        </p:nvSpPr>
        <p:spPr>
          <a:xfrm>
            <a:off x="6096000" y="3586095"/>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Tree>
    <p:extLst>
      <p:ext uri="{BB962C8B-B14F-4D97-AF65-F5344CB8AC3E}">
        <p14:creationId xmlns:p14="http://schemas.microsoft.com/office/powerpoint/2010/main" val="94721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2">
    <p:spTree>
      <p:nvGrpSpPr>
        <p:cNvPr id="1" name=""/>
        <p:cNvGrpSpPr/>
        <p:nvPr/>
      </p:nvGrpSpPr>
      <p:grpSpPr>
        <a:xfrm>
          <a:off x="0" y="0"/>
          <a:ext cx="0" cy="0"/>
          <a:chOff x="0" y="0"/>
          <a:chExt cx="0" cy="0"/>
        </a:xfrm>
      </p:grpSpPr>
      <p:sp>
        <p:nvSpPr>
          <p:cNvPr id="14" name="Picture Placeholder 3"/>
          <p:cNvSpPr>
            <a:spLocks noGrp="1"/>
          </p:cNvSpPr>
          <p:nvPr>
            <p:ph type="pic" sz="quarter" idx="15" hasCustomPrompt="1"/>
          </p:nvPr>
        </p:nvSpPr>
        <p:spPr>
          <a:xfrm>
            <a:off x="360000" y="1142163"/>
            <a:ext cx="5736000" cy="4893787"/>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9E7C9423-66AB-4EF4-B673-64F225E5769F}"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
        <p:nvSpPr>
          <p:cNvPr id="16" name="Picture Placeholder 3"/>
          <p:cNvSpPr>
            <a:spLocks noGrp="1"/>
          </p:cNvSpPr>
          <p:nvPr>
            <p:ph type="pic" sz="quarter" idx="16" hasCustomPrompt="1"/>
          </p:nvPr>
        </p:nvSpPr>
        <p:spPr>
          <a:xfrm>
            <a:off x="6096000" y="1142163"/>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18" name="Picture Placeholder 3"/>
          <p:cNvSpPr>
            <a:spLocks noGrp="1"/>
          </p:cNvSpPr>
          <p:nvPr>
            <p:ph type="pic" sz="quarter" idx="17" hasCustomPrompt="1"/>
          </p:nvPr>
        </p:nvSpPr>
        <p:spPr>
          <a:xfrm>
            <a:off x="6096000" y="3586095"/>
            <a:ext cx="28668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19" name="Picture Placeholder 3"/>
          <p:cNvSpPr>
            <a:spLocks noGrp="1"/>
          </p:cNvSpPr>
          <p:nvPr>
            <p:ph type="pic" sz="quarter" idx="18" hasCustomPrompt="1"/>
          </p:nvPr>
        </p:nvSpPr>
        <p:spPr>
          <a:xfrm>
            <a:off x="8960709" y="3586095"/>
            <a:ext cx="28668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Tree>
    <p:extLst>
      <p:ext uri="{BB962C8B-B14F-4D97-AF65-F5344CB8AC3E}">
        <p14:creationId xmlns:p14="http://schemas.microsoft.com/office/powerpoint/2010/main" val="27273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icture 1">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1"/>
            <a:ext cx="12192000" cy="6858000"/>
          </a:xfrm>
          <a:prstGeom prst="rect">
            <a:avLst/>
          </a:prstGeom>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49259F4-7ACA-416E-B20C-CE63EAC1B523}"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816023"/>
          </a:xfrm>
        </p:spPr>
        <p:txBody>
          <a:bodyPr/>
          <a:lstStyle/>
          <a:p>
            <a:r>
              <a:rPr lang="en-US"/>
              <a:t>Click to edit Master title style</a:t>
            </a:r>
            <a:endParaRPr lang="en-GB" dirty="0"/>
          </a:p>
        </p:txBody>
      </p:sp>
      <p:sp>
        <p:nvSpPr>
          <p:cNvPr id="8" name="Text Placeholder 14"/>
          <p:cNvSpPr>
            <a:spLocks noGrp="1"/>
          </p:cNvSpPr>
          <p:nvPr>
            <p:ph type="body" sz="quarter" idx="13"/>
          </p:nvPr>
        </p:nvSpPr>
        <p:spPr>
          <a:xfrm>
            <a:off x="360000" y="1320024"/>
            <a:ext cx="11472000" cy="1342709"/>
          </a:xfrm>
        </p:spPr>
        <p:txBody>
          <a:bodyPr wrap="square">
            <a:spAutoFit/>
          </a:bodyPr>
          <a:lstStyle>
            <a:lvl1pPr marL="0" indent="0">
              <a:buNone/>
              <a:defRPr/>
            </a:lvl1pPr>
            <a:lvl2pPr marL="360362" indent="0">
              <a:buNone/>
              <a:defRPr/>
            </a:lvl2pPr>
            <a:lvl3pPr marL="720725" indent="0">
              <a:buNone/>
              <a:defRPr/>
            </a:lvl3pPr>
            <a:lvl4pPr marL="1073150" indent="0">
              <a:buNone/>
              <a:defRPr/>
            </a:lvl4pPr>
            <a:lvl5pPr marL="143351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38198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icture 2">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1"/>
            <a:ext cx="12192000" cy="6858000"/>
          </a:xfrm>
          <a:prstGeom prst="rect">
            <a:avLst/>
          </a:prstGeom>
        </p:spPr>
        <p:txBody>
          <a:bodyPr tIns="360000" anchor="ctr" anchorCtr="0"/>
          <a:lstStyle>
            <a:lvl1pPr marL="0" indent="0" algn="ctr">
              <a:buNone/>
              <a:defRPr/>
            </a:lvl1pPr>
          </a:lstStyle>
          <a:p>
            <a:r>
              <a:rPr lang="en-US" dirty="0"/>
              <a:t>Click icon to insert picture</a:t>
            </a:r>
          </a:p>
        </p:txBody>
      </p:sp>
      <p:sp>
        <p:nvSpPr>
          <p:cNvPr id="13" name="Title 17"/>
          <p:cNvSpPr>
            <a:spLocks noGrp="1"/>
          </p:cNvSpPr>
          <p:nvPr>
            <p:ph type="title"/>
          </p:nvPr>
        </p:nvSpPr>
        <p:spPr>
          <a:xfrm>
            <a:off x="258000" y="4937760"/>
            <a:ext cx="11934000" cy="1463040"/>
          </a:xfrm>
          <a:solidFill>
            <a:srgbClr val="11497B">
              <a:alpha val="74902"/>
            </a:srgbClr>
          </a:solidFill>
        </p:spPr>
        <p:txBody>
          <a:bodyPr vert="horz" wrap="square" lIns="180000" tIns="162000" rIns="180000" bIns="90000" rtlCol="0" anchor="t" anchorCtr="0">
            <a:noAutofit/>
          </a:bodyPr>
          <a:lstStyle>
            <a:lvl1pPr>
              <a:defRPr lang="en-GB" dirty="0">
                <a:solidFill>
                  <a:srgbClr val="FFFFFF"/>
                </a:solidFill>
              </a:defRPr>
            </a:lvl1pPr>
          </a:lstStyle>
          <a:p>
            <a:pPr marL="0" lvl="0" indent="-179388">
              <a:lnSpc>
                <a:spcPct val="100000"/>
              </a:lnSpc>
              <a:buFont typeface="Arial" pitchFamily="34" charset="0"/>
            </a:pPr>
            <a:r>
              <a:rPr lang="en-US"/>
              <a:t>Click to edit Master title style</a:t>
            </a:r>
            <a:endParaRPr lang="en-GB" dirty="0"/>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9DDC9C68-1875-4C06-B1EB-EA58595E2B28}"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4" name="Text Placeholder 14"/>
          <p:cNvSpPr>
            <a:spLocks noGrp="1"/>
          </p:cNvSpPr>
          <p:nvPr>
            <p:ph type="body" sz="quarter" idx="13"/>
          </p:nvPr>
        </p:nvSpPr>
        <p:spPr>
          <a:xfrm>
            <a:off x="435600" y="5580000"/>
            <a:ext cx="8532000" cy="896400"/>
          </a:xfrm>
        </p:spPr>
        <p:txBody>
          <a:bodyPr/>
          <a:lstStyle>
            <a:lvl1pPr marL="0" indent="0">
              <a:buNone/>
              <a:defRPr>
                <a:solidFill>
                  <a:srgbClr val="FFFFFF"/>
                </a:solidFill>
              </a:defRPr>
            </a:lvl1pPr>
            <a:lvl2pPr marL="360362" indent="0">
              <a:buNone/>
              <a:defRPr>
                <a:solidFill>
                  <a:srgbClr val="FFFFFF"/>
                </a:solidFill>
              </a:defRPr>
            </a:lvl2pPr>
            <a:lvl3pPr marL="720725" indent="0">
              <a:buNone/>
              <a:defRPr>
                <a:solidFill>
                  <a:srgbClr val="FFFFFF"/>
                </a:solidFill>
              </a:defRPr>
            </a:lvl3pPr>
            <a:lvl4pPr marL="1073150" indent="0">
              <a:buNone/>
              <a:defRPr>
                <a:solidFill>
                  <a:srgbClr val="FFFFFF"/>
                </a:solidFill>
              </a:defRPr>
            </a:lvl4pPr>
            <a:lvl5pPr marL="1433512" indent="0">
              <a:buNone/>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4771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icture 3">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1142163"/>
            <a:ext cx="12192000" cy="5715838"/>
          </a:xfrm>
          <a:prstGeom prst="rect">
            <a:avLst/>
          </a:prstGeom>
        </p:spPr>
        <p:txBody>
          <a:bodyPr tIns="360000" anchor="ctr" anchorCtr="0"/>
          <a:lstStyle>
            <a:lvl1pPr marL="0" indent="0" algn="ctr">
              <a:buNone/>
              <a:defRPr/>
            </a:lvl1pPr>
          </a:lstStyle>
          <a:p>
            <a:r>
              <a:rPr lang="en-US" dirty="0"/>
              <a:t>Click icon to insert picture</a:t>
            </a:r>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E24E8D6-28EB-4851-97F1-4B1C5F190F18}" type="datetime1">
              <a:rPr lang="da-DK" smtClean="0"/>
              <a:t>27-10-2020</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Tree>
    <p:extLst>
      <p:ext uri="{BB962C8B-B14F-4D97-AF65-F5344CB8AC3E}">
        <p14:creationId xmlns:p14="http://schemas.microsoft.com/office/powerpoint/2010/main" val="4284556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6" name="Rektangel 12"/>
          <p:cNvSpPr>
            <a:spLocks noChangeArrowheads="1"/>
          </p:cNvSpPr>
          <p:nvPr userDrawn="1"/>
        </p:nvSpPr>
        <p:spPr bwMode="auto">
          <a:xfrm>
            <a:off x="0" y="0"/>
            <a:ext cx="12192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sz="3200">
              <a:solidFill>
                <a:schemeClr val="lt1"/>
              </a:solidFill>
              <a:latin typeface="+mn-lt"/>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2"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2AAFE42E-08E3-4D5E-8604-6252EFEB63F2}" type="datetime1">
              <a:rPr lang="da-DK" smtClean="0"/>
              <a:t>27-10-2020</a:t>
            </a:fld>
            <a:endParaRPr lang="en-GB" dirty="0"/>
          </a:p>
        </p:txBody>
      </p:sp>
      <p:sp>
        <p:nvSpPr>
          <p:cNvPr id="13"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4"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2"/>
          <p:cNvSpPr>
            <a:spLocks noGrp="1"/>
          </p:cNvSpPr>
          <p:nvPr>
            <p:ph type="title"/>
          </p:nvPr>
        </p:nvSpPr>
        <p:spPr>
          <a:xfrm>
            <a:off x="360000" y="360202"/>
            <a:ext cx="11472000" cy="815496"/>
          </a:xfrm>
        </p:spPr>
        <p:txBody>
          <a:bodyPr/>
          <a:lstStyle>
            <a:lvl1pPr>
              <a:defRPr>
                <a:solidFill>
                  <a:srgbClr val="FFFFFF"/>
                </a:solidFill>
              </a:defRPr>
            </a:lvl1pPr>
          </a:lstStyle>
          <a:p>
            <a:r>
              <a:rPr lang="en-US"/>
              <a:t>Click to edit Master title style</a:t>
            </a:r>
            <a:endParaRPr lang="en-GB" dirty="0"/>
          </a:p>
        </p:txBody>
      </p:sp>
      <p:sp>
        <p:nvSpPr>
          <p:cNvPr id="16" name="Content Placeholder 7"/>
          <p:cNvSpPr>
            <a:spLocks noGrp="1"/>
          </p:cNvSpPr>
          <p:nvPr>
            <p:ph sz="quarter" idx="14"/>
          </p:nvPr>
        </p:nvSpPr>
        <p:spPr>
          <a:xfrm>
            <a:off x="360000" y="1316126"/>
            <a:ext cx="11472000" cy="471161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110452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2"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69BD974A-5202-4B7F-9C1F-01FC33E18B82}" type="datetime1">
              <a:rPr lang="da-DK" smtClean="0"/>
              <a:t>27-10-2020</a:t>
            </a:fld>
            <a:endParaRPr lang="en-GB" dirty="0"/>
          </a:p>
        </p:txBody>
      </p:sp>
      <p:sp>
        <p:nvSpPr>
          <p:cNvPr id="13"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4"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9" name="Title 1"/>
          <p:cNvSpPr>
            <a:spLocks noGrp="1"/>
          </p:cNvSpPr>
          <p:nvPr>
            <p:ph type="title"/>
          </p:nvPr>
        </p:nvSpPr>
        <p:spPr>
          <a:xfrm>
            <a:off x="360000" y="360201"/>
            <a:ext cx="11472000" cy="814685"/>
          </a:xfrm>
        </p:spPr>
        <p:txBody>
          <a:bodyPr>
            <a:noAutofit/>
          </a:bodyPr>
          <a:lstStyle>
            <a:lvl1pPr>
              <a:lnSpc>
                <a:spcPts val="3300"/>
              </a:lnSpc>
              <a:defRPr/>
            </a:lvl1pPr>
          </a:lstStyle>
          <a:p>
            <a:r>
              <a:rPr lang="en-US"/>
              <a:t>Click to edit Master title style</a:t>
            </a:r>
            <a:endParaRPr lang="da-DK" dirty="0"/>
          </a:p>
        </p:txBody>
      </p:sp>
      <p:sp>
        <p:nvSpPr>
          <p:cNvPr id="20" name="Content Placeholder 7"/>
          <p:cNvSpPr>
            <a:spLocks noGrp="1"/>
          </p:cNvSpPr>
          <p:nvPr>
            <p:ph sz="quarter" idx="14"/>
          </p:nvPr>
        </p:nvSpPr>
        <p:spPr>
          <a:xfrm>
            <a:off x="360000" y="1316736"/>
            <a:ext cx="11472000" cy="4711002"/>
          </a:xfrm>
        </p:spPr>
        <p:txBody>
          <a:bodyPr>
            <a:norm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2054868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atter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000" y="5764699"/>
            <a:ext cx="11826000" cy="895908"/>
          </a:xfrm>
          <a:prstGeom prst="rect">
            <a:avLst/>
          </a:prstGeom>
          <a:ln w="3175">
            <a:noFill/>
          </a:ln>
        </p:spPr>
      </p:pic>
      <p:sp>
        <p:nvSpPr>
          <p:cNvPr id="12"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D5BD8919-843E-4F61-80DC-5FC1FD4BA48C}" type="datetime1">
              <a:rPr lang="da-DK" smtClean="0"/>
              <a:t>27-10-2020</a:t>
            </a:fld>
            <a:endParaRPr lang="en-GB" dirty="0"/>
          </a:p>
        </p:txBody>
      </p:sp>
      <p:sp>
        <p:nvSpPr>
          <p:cNvPr id="16"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4" name="Title 12">
            <a:extLst>
              <a:ext uri="{FF2B5EF4-FFF2-40B4-BE49-F238E27FC236}">
                <a16:creationId xmlns:a16="http://schemas.microsoft.com/office/drawing/2014/main" id="{C4100BB3-A99D-460D-ADA8-09E2FCAB0B34}"/>
              </a:ext>
            </a:extLst>
          </p:cNvPr>
          <p:cNvSpPr>
            <a:spLocks noGrp="1"/>
          </p:cNvSpPr>
          <p:nvPr>
            <p:ph type="title"/>
          </p:nvPr>
        </p:nvSpPr>
        <p:spPr>
          <a:xfrm>
            <a:off x="548639" y="1975876"/>
            <a:ext cx="11094722" cy="521253"/>
          </a:xfrm>
        </p:spPr>
        <p:txBody>
          <a:bodyPr>
            <a:normAutofit/>
          </a:bodyPr>
          <a:lstStyle>
            <a:lvl1pPr algn="l">
              <a:lnSpc>
                <a:spcPts val="3900"/>
              </a:lnSpc>
              <a:defRPr sz="4500">
                <a:solidFill>
                  <a:srgbClr val="FFFFFF"/>
                </a:solidFill>
              </a:defRPr>
            </a:lvl1pPr>
          </a:lstStyle>
          <a:p>
            <a:r>
              <a:rPr lang="en-US"/>
              <a:t>Click to edit Master title style</a:t>
            </a:r>
            <a:endParaRPr lang="en-GB" dirty="0"/>
          </a:p>
        </p:txBody>
      </p:sp>
      <p:sp>
        <p:nvSpPr>
          <p:cNvPr id="17" name="Text Placeholder 14">
            <a:extLst>
              <a:ext uri="{FF2B5EF4-FFF2-40B4-BE49-F238E27FC236}">
                <a16:creationId xmlns:a16="http://schemas.microsoft.com/office/drawing/2014/main" id="{C84FB696-1A39-4662-8360-8837C095AEBF}"/>
              </a:ext>
            </a:extLst>
          </p:cNvPr>
          <p:cNvSpPr>
            <a:spLocks noGrp="1"/>
          </p:cNvSpPr>
          <p:nvPr>
            <p:ph type="body" sz="quarter" idx="13"/>
          </p:nvPr>
        </p:nvSpPr>
        <p:spPr>
          <a:xfrm>
            <a:off x="548638" y="2603863"/>
            <a:ext cx="11094723" cy="2476259"/>
          </a:xfrm>
        </p:spPr>
        <p:txBody>
          <a:bodyPr/>
          <a:lstStyle>
            <a:lvl1pPr marL="0" indent="0" algn="l">
              <a:buNone/>
              <a:defRPr>
                <a:solidFill>
                  <a:srgbClr val="80B3D9"/>
                </a:solidFill>
              </a:defRPr>
            </a:lvl1pPr>
            <a:lvl2pPr marL="360362" indent="0" algn="l">
              <a:buNone/>
              <a:defRPr>
                <a:solidFill>
                  <a:srgbClr val="80B3D9"/>
                </a:solidFill>
              </a:defRPr>
            </a:lvl2pPr>
            <a:lvl3pPr marL="720725" indent="0" algn="l">
              <a:buNone/>
              <a:defRPr>
                <a:solidFill>
                  <a:srgbClr val="80B3D9"/>
                </a:solidFill>
              </a:defRPr>
            </a:lvl3pPr>
            <a:lvl4pPr marL="1073150" indent="0" algn="l">
              <a:buNone/>
              <a:defRPr>
                <a:solidFill>
                  <a:srgbClr val="80B3D9"/>
                </a:solidFill>
              </a:defRPr>
            </a:lvl4pPr>
            <a:lvl5pPr marL="1433512" indent="0" algn="l">
              <a:buNone/>
              <a:defRPr>
                <a:solidFill>
                  <a:srgbClr val="80B3D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29228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Symbo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2"/>
          <p:cNvSpPr>
            <a:spLocks noGrp="1"/>
          </p:cNvSpPr>
          <p:nvPr>
            <p:ph type="title"/>
          </p:nvPr>
        </p:nvSpPr>
        <p:spPr>
          <a:xfrm>
            <a:off x="548639" y="1975876"/>
            <a:ext cx="11094722" cy="521253"/>
          </a:xfrm>
        </p:spPr>
        <p:txBody>
          <a:bodyPr>
            <a:normAutofit/>
          </a:bodyPr>
          <a:lstStyle>
            <a:lvl1pPr algn="l">
              <a:lnSpc>
                <a:spcPts val="3900"/>
              </a:lnSpc>
              <a:defRPr sz="4500">
                <a:solidFill>
                  <a:srgbClr val="FFFFFF"/>
                </a:solidFill>
              </a:defRPr>
            </a:lvl1pPr>
          </a:lstStyle>
          <a:p>
            <a:r>
              <a:rPr lang="en-US"/>
              <a:t>Click to edit Master title style</a:t>
            </a:r>
            <a:endParaRPr lang="en-GB" dirty="0"/>
          </a:p>
        </p:txBody>
      </p:sp>
      <p:sp>
        <p:nvSpPr>
          <p:cNvPr id="17" name="Text Placeholder 14"/>
          <p:cNvSpPr>
            <a:spLocks noGrp="1"/>
          </p:cNvSpPr>
          <p:nvPr>
            <p:ph type="body" sz="quarter" idx="13"/>
          </p:nvPr>
        </p:nvSpPr>
        <p:spPr>
          <a:xfrm>
            <a:off x="548638" y="2603863"/>
            <a:ext cx="11094723" cy="2476259"/>
          </a:xfrm>
        </p:spPr>
        <p:txBody>
          <a:bodyPr/>
          <a:lstStyle>
            <a:lvl1pPr marL="0" indent="0" algn="l">
              <a:buNone/>
              <a:defRPr>
                <a:solidFill>
                  <a:srgbClr val="80B3D9"/>
                </a:solidFill>
              </a:defRPr>
            </a:lvl1pPr>
            <a:lvl2pPr marL="360362" indent="0" algn="l">
              <a:buNone/>
              <a:defRPr>
                <a:solidFill>
                  <a:srgbClr val="80B3D9"/>
                </a:solidFill>
              </a:defRPr>
            </a:lvl2pPr>
            <a:lvl3pPr marL="720725" indent="0" algn="l">
              <a:buNone/>
              <a:defRPr>
                <a:solidFill>
                  <a:srgbClr val="80B3D9"/>
                </a:solidFill>
              </a:defRPr>
            </a:lvl3pPr>
            <a:lvl4pPr marL="1073150" indent="0" algn="l">
              <a:buNone/>
              <a:defRPr>
                <a:solidFill>
                  <a:srgbClr val="80B3D9"/>
                </a:solidFill>
              </a:defRPr>
            </a:lvl4pPr>
            <a:lvl5pPr marL="1433512" indent="0" algn="l">
              <a:buNone/>
              <a:defRPr>
                <a:solidFill>
                  <a:srgbClr val="80B3D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000" y="5764699"/>
            <a:ext cx="11826000" cy="895908"/>
          </a:xfrm>
          <a:prstGeom prst="rect">
            <a:avLst/>
          </a:prstGeom>
          <a:ln w="3175">
            <a:noFill/>
          </a:ln>
        </p:spPr>
      </p:pic>
      <p:sp>
        <p:nvSpPr>
          <p:cNvPr id="12"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34648F"/>
                </a:solidFill>
                <a:latin typeface="Calibri" panose="020F0502020204030204" pitchFamily="34" charset="0"/>
              </a:defRPr>
            </a:lvl1pPr>
          </a:lstStyle>
          <a:p>
            <a:fld id="{CBCF9B5F-7303-487F-84C3-25EFE368C5C8}" type="slidenum">
              <a:rPr lang="en-GB" smtClean="0"/>
              <a:pPr/>
              <a:t>‹#›</a:t>
            </a:fld>
            <a:endParaRPr lang="en-GB" dirty="0"/>
          </a:p>
        </p:txBody>
      </p:sp>
      <p:sp>
        <p:nvSpPr>
          <p:cNvPr id="15"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34648F"/>
                </a:solidFill>
                <a:latin typeface="Calibri" panose="020F0502020204030204" pitchFamily="34" charset="0"/>
              </a:defRPr>
            </a:lvl1pPr>
          </a:lstStyle>
          <a:p>
            <a:fld id="{82719946-140D-4206-877D-D26D4A11F51F}" type="datetime1">
              <a:rPr lang="da-DK" smtClean="0"/>
              <a:t>27-10-2020</a:t>
            </a:fld>
            <a:endParaRPr lang="en-GB" dirty="0"/>
          </a:p>
        </p:txBody>
      </p:sp>
      <p:sp>
        <p:nvSpPr>
          <p:cNvPr id="16"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34648F"/>
                </a:solidFill>
                <a:latin typeface="Calibri" panose="020F0502020204030204" pitchFamily="34" charset="0"/>
              </a:defRPr>
            </a:lvl1pPr>
          </a:lstStyle>
          <a:p>
            <a:endParaRPr lang="en-GB" dirty="0"/>
          </a:p>
        </p:txBody>
      </p:sp>
    </p:spTree>
    <p:extLst>
      <p:ext uri="{BB962C8B-B14F-4D97-AF65-F5344CB8AC3E}">
        <p14:creationId xmlns:p14="http://schemas.microsoft.com/office/powerpoint/2010/main" val="2953552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a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000" y="5764699"/>
            <a:ext cx="11826000" cy="895908"/>
          </a:xfrm>
          <a:prstGeom prst="rect">
            <a:avLst/>
          </a:prstGeom>
          <a:ln w="3175">
            <a:noFill/>
          </a:ln>
        </p:spPr>
      </p:pic>
      <p:sp>
        <p:nvSpPr>
          <p:cNvPr id="12"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34648F"/>
                </a:solidFill>
                <a:latin typeface="Calibri" panose="020F0502020204030204" pitchFamily="34" charset="0"/>
              </a:defRPr>
            </a:lvl1pPr>
          </a:lstStyle>
          <a:p>
            <a:fld id="{CBCF9B5F-7303-487F-84C3-25EFE368C5C8}" type="slidenum">
              <a:rPr lang="en-GB" smtClean="0"/>
              <a:pPr/>
              <a:t>‹#›</a:t>
            </a:fld>
            <a:endParaRPr lang="en-GB" dirty="0"/>
          </a:p>
        </p:txBody>
      </p:sp>
      <p:sp>
        <p:nvSpPr>
          <p:cNvPr id="15"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34648F"/>
                </a:solidFill>
                <a:latin typeface="Calibri" panose="020F0502020204030204" pitchFamily="34" charset="0"/>
              </a:defRPr>
            </a:lvl1pPr>
          </a:lstStyle>
          <a:p>
            <a:fld id="{82719946-140D-4206-877D-D26D4A11F51F}" type="datetime1">
              <a:rPr lang="da-DK" smtClean="0"/>
              <a:t>27-10-2020</a:t>
            </a:fld>
            <a:endParaRPr lang="en-GB" dirty="0"/>
          </a:p>
        </p:txBody>
      </p:sp>
      <p:sp>
        <p:nvSpPr>
          <p:cNvPr id="16"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34648F"/>
                </a:solidFill>
                <a:latin typeface="Calibri" panose="020F0502020204030204" pitchFamily="34" charset="0"/>
              </a:defRPr>
            </a:lvl1pPr>
          </a:lstStyle>
          <a:p>
            <a:endParaRPr lang="en-GB" dirty="0"/>
          </a:p>
        </p:txBody>
      </p:sp>
      <p:sp>
        <p:nvSpPr>
          <p:cNvPr id="9" name="Title 12">
            <a:extLst>
              <a:ext uri="{FF2B5EF4-FFF2-40B4-BE49-F238E27FC236}">
                <a16:creationId xmlns:a16="http://schemas.microsoft.com/office/drawing/2014/main" id="{1B3411CC-BFFE-47CF-AF84-9221FC1CCB14}"/>
              </a:ext>
            </a:extLst>
          </p:cNvPr>
          <p:cNvSpPr>
            <a:spLocks noGrp="1"/>
          </p:cNvSpPr>
          <p:nvPr>
            <p:ph type="title"/>
          </p:nvPr>
        </p:nvSpPr>
        <p:spPr>
          <a:xfrm>
            <a:off x="548639" y="1984831"/>
            <a:ext cx="11094722" cy="521253"/>
          </a:xfrm>
        </p:spPr>
        <p:txBody>
          <a:bodyPr>
            <a:normAutofit/>
          </a:bodyPr>
          <a:lstStyle>
            <a:lvl1pPr algn="l">
              <a:lnSpc>
                <a:spcPts val="3900"/>
              </a:lnSpc>
              <a:defRPr sz="4500">
                <a:solidFill>
                  <a:schemeClr val="accent2"/>
                </a:solidFill>
              </a:defRPr>
            </a:lvl1pPr>
          </a:lstStyle>
          <a:p>
            <a:r>
              <a:rPr lang="en-US"/>
              <a:t>Click to edit Master title style</a:t>
            </a:r>
            <a:endParaRPr lang="en-GB" dirty="0"/>
          </a:p>
        </p:txBody>
      </p:sp>
      <p:sp>
        <p:nvSpPr>
          <p:cNvPr id="10" name="Text Placeholder 14">
            <a:extLst>
              <a:ext uri="{FF2B5EF4-FFF2-40B4-BE49-F238E27FC236}">
                <a16:creationId xmlns:a16="http://schemas.microsoft.com/office/drawing/2014/main" id="{525A236D-C3AC-435F-AE70-9E9FB14725AC}"/>
              </a:ext>
            </a:extLst>
          </p:cNvPr>
          <p:cNvSpPr>
            <a:spLocks noGrp="1"/>
          </p:cNvSpPr>
          <p:nvPr>
            <p:ph type="body" sz="quarter" idx="13"/>
          </p:nvPr>
        </p:nvSpPr>
        <p:spPr>
          <a:xfrm>
            <a:off x="548638" y="2612818"/>
            <a:ext cx="11094723" cy="2476259"/>
          </a:xfrm>
        </p:spPr>
        <p:txBody>
          <a:bodyPr/>
          <a:lstStyle>
            <a:lvl1pPr marL="0" indent="0" algn="l">
              <a:buNone/>
              <a:defRPr>
                <a:solidFill>
                  <a:schemeClr val="tx2"/>
                </a:solidFill>
              </a:defRPr>
            </a:lvl1pPr>
            <a:lvl2pPr marL="360362" indent="0" algn="l">
              <a:buNone/>
              <a:defRPr>
                <a:solidFill>
                  <a:schemeClr val="tx2"/>
                </a:solidFill>
              </a:defRPr>
            </a:lvl2pPr>
            <a:lvl3pPr marL="720725" indent="0" algn="l">
              <a:buNone/>
              <a:defRPr>
                <a:solidFill>
                  <a:schemeClr val="tx2"/>
                </a:solidFill>
              </a:defRPr>
            </a:lvl3pPr>
            <a:lvl4pPr marL="1073150" indent="0" algn="l">
              <a:buNone/>
              <a:defRPr>
                <a:solidFill>
                  <a:schemeClr val="tx2"/>
                </a:solidFill>
              </a:defRPr>
            </a:lvl4pPr>
            <a:lvl5pPr marL="1433512" indent="0" algn="l">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993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icture 1">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1"/>
            <a:ext cx="12192000" cy="6858000"/>
          </a:xfrm>
          <a:prstGeom prst="rect">
            <a:avLst/>
          </a:prstGeom>
        </p:spPr>
        <p:txBody>
          <a:bodyPr tIns="360000" anchor="ctr" anchorCtr="0"/>
          <a:lstStyle>
            <a:lvl1pPr marL="0" indent="0" algn="ctr">
              <a:buNone/>
              <a:defRPr/>
            </a:lvl1pPr>
          </a:lstStyle>
          <a:p>
            <a:r>
              <a:rPr lang="en-US" dirty="0"/>
              <a:t>Click icon to insert picture</a:t>
            </a:r>
          </a:p>
        </p:txBody>
      </p:sp>
      <p:sp>
        <p:nvSpPr>
          <p:cNvPr id="7" name="Text Placeholder 11"/>
          <p:cNvSpPr>
            <a:spLocks noGrp="1"/>
          </p:cNvSpPr>
          <p:nvPr>
            <p:ph type="body" sz="quarter" idx="14"/>
          </p:nvPr>
        </p:nvSpPr>
        <p:spPr>
          <a:xfrm>
            <a:off x="366000" y="5763600"/>
            <a:ext cx="11826000" cy="896400"/>
          </a:xfrm>
          <a:prstGeom prst="rect">
            <a:avLst/>
          </a:prstGeom>
          <a:blipFill dpi="0" rotWithShape="1">
            <a:blip r:embed="rId2"/>
            <a:srcRect/>
            <a:stretch>
              <a:fillRect/>
            </a:stretch>
          </a:blipFill>
        </p:spPr>
        <p:txBody>
          <a:bodyPr/>
          <a:lstStyle>
            <a:lvl1pPr algn="r">
              <a:defRPr sz="1867">
                <a:solidFill>
                  <a:srgbClr val="114B7E"/>
                </a:solidFill>
              </a:defRPr>
            </a:lvl1pPr>
          </a:lstStyle>
          <a:p>
            <a:pPr lvl="0"/>
            <a:r>
              <a:rPr lang="en-US"/>
              <a:t>Click to edit Master text styles</a:t>
            </a:r>
          </a:p>
        </p:txBody>
      </p:sp>
      <p:sp>
        <p:nvSpPr>
          <p:cNvPr id="13"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7"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7BCF7F8-111C-4E30-BE9F-980860C20844}" type="datetime1">
              <a:rPr lang="da-DK" smtClean="0"/>
              <a:t>27-10-2020</a:t>
            </a:fld>
            <a:endParaRPr lang="en-GB" dirty="0"/>
          </a:p>
        </p:txBody>
      </p:sp>
      <p:sp>
        <p:nvSpPr>
          <p:cNvPr id="18"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6" name="Title 12">
            <a:extLst>
              <a:ext uri="{FF2B5EF4-FFF2-40B4-BE49-F238E27FC236}">
                <a16:creationId xmlns:a16="http://schemas.microsoft.com/office/drawing/2014/main" id="{8937C460-2215-4AF0-8094-95B580A99CF5}"/>
              </a:ext>
            </a:extLst>
          </p:cNvPr>
          <p:cNvSpPr>
            <a:spLocks noGrp="1"/>
          </p:cNvSpPr>
          <p:nvPr>
            <p:ph type="title"/>
          </p:nvPr>
        </p:nvSpPr>
        <p:spPr>
          <a:xfrm>
            <a:off x="548639" y="1975876"/>
            <a:ext cx="11094722" cy="521253"/>
          </a:xfrm>
        </p:spPr>
        <p:txBody>
          <a:bodyPr>
            <a:normAutofit/>
          </a:bodyPr>
          <a:lstStyle>
            <a:lvl1pPr algn="l">
              <a:lnSpc>
                <a:spcPts val="3900"/>
              </a:lnSpc>
              <a:defRPr sz="4500">
                <a:solidFill>
                  <a:schemeClr val="tx2"/>
                </a:solidFill>
              </a:defRPr>
            </a:lvl1pPr>
          </a:lstStyle>
          <a:p>
            <a:r>
              <a:rPr lang="en-US"/>
              <a:t>Click to edit Master title style</a:t>
            </a:r>
            <a:endParaRPr lang="en-GB" dirty="0"/>
          </a:p>
        </p:txBody>
      </p:sp>
      <p:sp>
        <p:nvSpPr>
          <p:cNvPr id="19" name="Text Placeholder 14">
            <a:extLst>
              <a:ext uri="{FF2B5EF4-FFF2-40B4-BE49-F238E27FC236}">
                <a16:creationId xmlns:a16="http://schemas.microsoft.com/office/drawing/2014/main" id="{2DAD96FB-4DE8-4A34-9F4E-2C5986A8FCB0}"/>
              </a:ext>
            </a:extLst>
          </p:cNvPr>
          <p:cNvSpPr>
            <a:spLocks noGrp="1"/>
          </p:cNvSpPr>
          <p:nvPr>
            <p:ph type="body" sz="quarter" idx="13"/>
          </p:nvPr>
        </p:nvSpPr>
        <p:spPr>
          <a:xfrm>
            <a:off x="548638" y="2603864"/>
            <a:ext cx="11094723" cy="538831"/>
          </a:xfrm>
        </p:spPr>
        <p:txBody>
          <a:bodyPr>
            <a:noAutofit/>
          </a:bodyPr>
          <a:lstStyle>
            <a:lvl1pPr marL="0" indent="0" algn="l">
              <a:buNone/>
              <a:defRPr>
                <a:solidFill>
                  <a:schemeClr val="tx1"/>
                </a:solidFill>
              </a:defRPr>
            </a:lvl1pPr>
            <a:lvl2pPr marL="360362" indent="0" algn="l">
              <a:buNone/>
              <a:defRPr>
                <a:solidFill>
                  <a:schemeClr val="tx1"/>
                </a:solidFill>
              </a:defRPr>
            </a:lvl2pPr>
            <a:lvl3pPr marL="720725" indent="0" algn="l">
              <a:buNone/>
              <a:defRPr>
                <a:solidFill>
                  <a:schemeClr val="tx1"/>
                </a:solidFill>
              </a:defRPr>
            </a:lvl3pPr>
            <a:lvl4pPr marL="1073150" indent="0" algn="l">
              <a:buNone/>
              <a:defRPr>
                <a:solidFill>
                  <a:schemeClr val="tx1"/>
                </a:solidFill>
              </a:defRPr>
            </a:lvl4pPr>
            <a:lvl5pPr marL="1433512" indent="0" algn="l">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01048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icture 2">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1"/>
            <a:ext cx="12192000" cy="6858000"/>
          </a:xfrm>
          <a:prstGeom prst="rect">
            <a:avLst/>
          </a:prstGeom>
        </p:spPr>
        <p:txBody>
          <a:bodyPr tIns="360000" anchor="ctr" anchorCtr="0"/>
          <a:lstStyle>
            <a:lvl1pPr marL="0" indent="0" algn="ctr">
              <a:buNone/>
              <a:defRPr/>
            </a:lvl1pPr>
          </a:lstStyle>
          <a:p>
            <a:r>
              <a:rPr lang="en-US" dirty="0"/>
              <a:t>Click icon to insert picture</a:t>
            </a:r>
          </a:p>
        </p:txBody>
      </p:sp>
      <p:sp>
        <p:nvSpPr>
          <p:cNvPr id="9" name="Title 17"/>
          <p:cNvSpPr>
            <a:spLocks noGrp="1"/>
          </p:cNvSpPr>
          <p:nvPr>
            <p:ph type="title"/>
          </p:nvPr>
        </p:nvSpPr>
        <p:spPr>
          <a:xfrm>
            <a:off x="366000" y="4068000"/>
            <a:ext cx="11826000" cy="1730382"/>
          </a:xfrm>
          <a:solidFill>
            <a:srgbClr val="11497B">
              <a:alpha val="74902"/>
            </a:srgbClr>
          </a:solidFill>
        </p:spPr>
        <p:txBody>
          <a:bodyPr vert="horz" wrap="square" lIns="180000" tIns="162000" rIns="180000" bIns="90000" rtlCol="0" anchor="t" anchorCtr="0">
            <a:noAutofit/>
          </a:bodyPr>
          <a:lstStyle>
            <a:lvl1pPr>
              <a:defRPr lang="en-GB" dirty="0">
                <a:solidFill>
                  <a:srgbClr val="FFFFFF"/>
                </a:solidFill>
              </a:defRPr>
            </a:lvl1pPr>
          </a:lstStyle>
          <a:p>
            <a:pPr marL="0" lvl="0" indent="-179388">
              <a:lnSpc>
                <a:spcPct val="100000"/>
              </a:lnSpc>
              <a:buFont typeface="Arial" pitchFamily="34" charset="0"/>
            </a:pPr>
            <a:r>
              <a:rPr lang="en-US"/>
              <a:t>Click to edit Master title style</a:t>
            </a:r>
            <a:endParaRPr lang="en-GB" dirty="0"/>
          </a:p>
        </p:txBody>
      </p:sp>
      <p:sp>
        <p:nvSpPr>
          <p:cNvPr id="13" name="Text Placeholder 11"/>
          <p:cNvSpPr>
            <a:spLocks noGrp="1"/>
          </p:cNvSpPr>
          <p:nvPr>
            <p:ph type="body" sz="quarter" idx="14"/>
          </p:nvPr>
        </p:nvSpPr>
        <p:spPr>
          <a:xfrm>
            <a:off x="366000" y="5763600"/>
            <a:ext cx="11826000" cy="896400"/>
          </a:xfrm>
          <a:prstGeom prst="rect">
            <a:avLst/>
          </a:prstGeom>
          <a:blipFill dpi="0" rotWithShape="1">
            <a:blip r:embed="rId2"/>
            <a:srcRect/>
            <a:stretch>
              <a:fillRect/>
            </a:stretch>
          </a:blipFill>
        </p:spPr>
        <p:txBody>
          <a:bodyPr/>
          <a:lstStyle>
            <a:lvl1pPr algn="r">
              <a:defRPr sz="1867">
                <a:solidFill>
                  <a:srgbClr val="114B7E"/>
                </a:solidFill>
              </a:defRPr>
            </a:lvl1pPr>
          </a:lstStyle>
          <a:p>
            <a:pPr lvl="0"/>
            <a:r>
              <a:rPr lang="en-US"/>
              <a:t>Click to edit Master text styles</a:t>
            </a:r>
          </a:p>
        </p:txBody>
      </p:sp>
      <p:sp>
        <p:nvSpPr>
          <p:cNvPr id="16"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9"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BB36FF4E-823A-4DB2-8040-579DC86FF8B1}" type="datetime1">
              <a:rPr lang="da-DK" smtClean="0"/>
              <a:t>27-10-2020</a:t>
            </a:fld>
            <a:endParaRPr lang="en-GB" dirty="0"/>
          </a:p>
        </p:txBody>
      </p:sp>
      <p:sp>
        <p:nvSpPr>
          <p:cNvPr id="20"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0" name="Text Placeholder 14"/>
          <p:cNvSpPr>
            <a:spLocks noGrp="1"/>
          </p:cNvSpPr>
          <p:nvPr>
            <p:ph type="body" sz="quarter" idx="13"/>
          </p:nvPr>
        </p:nvSpPr>
        <p:spPr>
          <a:xfrm>
            <a:off x="540000" y="4708800"/>
            <a:ext cx="11292000" cy="896400"/>
          </a:xfrm>
        </p:spPr>
        <p:txBody>
          <a:bodyPr/>
          <a:lstStyle>
            <a:lvl1pPr marL="0" indent="0">
              <a:buNone/>
              <a:defRPr>
                <a:solidFill>
                  <a:srgbClr val="FFFFFF"/>
                </a:solidFill>
              </a:defRPr>
            </a:lvl1pPr>
            <a:lvl2pPr marL="360362" indent="0">
              <a:buNone/>
              <a:defRPr>
                <a:solidFill>
                  <a:srgbClr val="FFFFFF"/>
                </a:solidFill>
              </a:defRPr>
            </a:lvl2pPr>
            <a:lvl3pPr marL="720725" indent="0">
              <a:buNone/>
              <a:defRPr>
                <a:solidFill>
                  <a:srgbClr val="FFFFFF"/>
                </a:solidFill>
              </a:defRPr>
            </a:lvl3pPr>
            <a:lvl4pPr marL="1073150" indent="0">
              <a:buNone/>
              <a:defRPr>
                <a:solidFill>
                  <a:srgbClr val="FFFFFF"/>
                </a:solidFill>
              </a:defRPr>
            </a:lvl4pPr>
            <a:lvl5pPr marL="1433512" indent="0">
              <a:buNone/>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8538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261597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13AD-7CB2-4C2C-AE98-6C7D90EBA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897BC-0042-45D0-9D5F-7F60F4A753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F075A86-703E-45E4-89F1-C63717D630BD}"/>
              </a:ext>
            </a:extLst>
          </p:cNvPr>
          <p:cNvSpPr>
            <a:spLocks noGrp="1" noChangeArrowheads="1"/>
          </p:cNvSpPr>
          <p:nvPr>
            <p:ph type="dt" sz="half" idx="10"/>
          </p:nvPr>
        </p:nvSpPr>
        <p:spPr>
          <a:ln/>
        </p:spPr>
        <p:txBody>
          <a:bodyPr/>
          <a:lstStyle>
            <a:lvl1pPr>
              <a:defRPr/>
            </a:lvl1pPr>
          </a:lstStyle>
          <a:p>
            <a:pPr>
              <a:defRPr/>
            </a:pPr>
            <a:endParaRPr lang="da-DK" altLang="en-US"/>
          </a:p>
        </p:txBody>
      </p:sp>
      <p:sp>
        <p:nvSpPr>
          <p:cNvPr id="5" name="Rectangle 9">
            <a:extLst>
              <a:ext uri="{FF2B5EF4-FFF2-40B4-BE49-F238E27FC236}">
                <a16:creationId xmlns:a16="http://schemas.microsoft.com/office/drawing/2014/main" id="{04F32718-D88F-460C-9C31-D18F80D569A1}"/>
              </a:ext>
            </a:extLst>
          </p:cNvPr>
          <p:cNvSpPr>
            <a:spLocks noGrp="1" noChangeArrowheads="1"/>
          </p:cNvSpPr>
          <p:nvPr>
            <p:ph type="ftr" sz="quarter" idx="11"/>
          </p:nvPr>
        </p:nvSpPr>
        <p:spPr>
          <a:ln/>
        </p:spPr>
        <p:txBody>
          <a:bodyPr/>
          <a:lstStyle>
            <a:lvl1pPr>
              <a:defRPr/>
            </a:lvl1pPr>
          </a:lstStyle>
          <a:p>
            <a:pPr>
              <a:defRPr/>
            </a:pPr>
            <a:endParaRPr lang="da-DK" altLang="en-US"/>
          </a:p>
        </p:txBody>
      </p:sp>
      <p:sp>
        <p:nvSpPr>
          <p:cNvPr id="6" name="Rectangle 10">
            <a:extLst>
              <a:ext uri="{FF2B5EF4-FFF2-40B4-BE49-F238E27FC236}">
                <a16:creationId xmlns:a16="http://schemas.microsoft.com/office/drawing/2014/main" id="{C407F509-A239-4891-AF36-76945E2CA559}"/>
              </a:ext>
            </a:extLst>
          </p:cNvPr>
          <p:cNvSpPr>
            <a:spLocks noGrp="1" noChangeArrowheads="1"/>
          </p:cNvSpPr>
          <p:nvPr>
            <p:ph type="sldNum" sz="quarter" idx="12"/>
          </p:nvPr>
        </p:nvSpPr>
        <p:spPr>
          <a:ln/>
        </p:spPr>
        <p:txBody>
          <a:bodyPr/>
          <a:lstStyle>
            <a:lvl1pPr>
              <a:defRPr/>
            </a:lvl1pPr>
          </a:lstStyle>
          <a:p>
            <a:pPr>
              <a:defRPr/>
            </a:pPr>
            <a:fld id="{E17B2685-55C5-4EEA-B17D-2F7E71EAD249}" type="slidenum">
              <a:rPr lang="da-DK" altLang="en-US"/>
              <a:pPr>
                <a:defRPr/>
              </a:pPr>
              <a:t>‹#›</a:t>
            </a:fld>
            <a:endParaRPr lang="da-DK" altLang="en-US"/>
          </a:p>
        </p:txBody>
      </p:sp>
    </p:spTree>
    <p:extLst>
      <p:ext uri="{BB962C8B-B14F-4D97-AF65-F5344CB8AC3E}">
        <p14:creationId xmlns:p14="http://schemas.microsoft.com/office/powerpoint/2010/main" val="8900604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3"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3158431C-8317-4869-B965-9615D8EB6B79}" type="datetime1">
              <a:rPr lang="da-DK" smtClean="0"/>
              <a:t>27-10-2020</a:t>
            </a:fld>
            <a:endParaRPr lang="en-GB" dirty="0"/>
          </a:p>
        </p:txBody>
      </p:sp>
      <p:sp>
        <p:nvSpPr>
          <p:cNvPr id="14"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5"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22" name="Title 1"/>
          <p:cNvSpPr>
            <a:spLocks noGrp="1"/>
          </p:cNvSpPr>
          <p:nvPr>
            <p:ph type="title"/>
          </p:nvPr>
        </p:nvSpPr>
        <p:spPr>
          <a:xfrm>
            <a:off x="360000" y="1620000"/>
            <a:ext cx="11472000" cy="814685"/>
          </a:xfrm>
        </p:spPr>
        <p:txBody>
          <a:bodyPr>
            <a:noAutofit/>
          </a:bodyPr>
          <a:lstStyle>
            <a:lvl1pPr>
              <a:defRPr sz="3200"/>
            </a:lvl1pPr>
          </a:lstStyle>
          <a:p>
            <a:r>
              <a:rPr lang="en-US"/>
              <a:t>Click to edit Master title style</a:t>
            </a:r>
            <a:endParaRPr lang="da-DK" dirty="0"/>
          </a:p>
        </p:txBody>
      </p:sp>
      <p:sp>
        <p:nvSpPr>
          <p:cNvPr id="23" name="Text Placeholder 14"/>
          <p:cNvSpPr>
            <a:spLocks noGrp="1"/>
          </p:cNvSpPr>
          <p:nvPr>
            <p:ph type="body" sz="quarter" idx="13"/>
          </p:nvPr>
        </p:nvSpPr>
        <p:spPr>
          <a:xfrm>
            <a:off x="360000" y="2578484"/>
            <a:ext cx="11472000" cy="3449781"/>
          </a:xfrm>
        </p:spPr>
        <p:txBody>
          <a:bodyPr/>
          <a:lstStyle>
            <a:lvl1pPr marL="0" indent="0">
              <a:buNone/>
              <a:defRPr/>
            </a:lvl1pPr>
            <a:lvl2pPr marL="360362" indent="0">
              <a:buNone/>
              <a:defRPr/>
            </a:lvl2pPr>
            <a:lvl3pPr marL="720725" indent="0">
              <a:buNone/>
              <a:defRPr/>
            </a:lvl3pPr>
            <a:lvl4pPr marL="1073150" indent="0">
              <a:buNone/>
              <a:defRPr/>
            </a:lvl4pPr>
            <a:lvl5pPr marL="143351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542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4"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F7722DDC-6736-4606-850A-E1F7E7C99F28}" type="datetime1">
              <a:rPr lang="da-DK" smtClean="0"/>
              <a:t>27-10-2020</a:t>
            </a:fld>
            <a:endParaRPr lang="en-GB" dirty="0"/>
          </a:p>
        </p:txBody>
      </p:sp>
      <p:sp>
        <p:nvSpPr>
          <p:cNvPr id="15"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6"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7" name="Content Placeholder 7"/>
          <p:cNvSpPr>
            <a:spLocks noGrp="1"/>
          </p:cNvSpPr>
          <p:nvPr>
            <p:ph sz="quarter" idx="15"/>
          </p:nvPr>
        </p:nvSpPr>
        <p:spPr>
          <a:xfrm>
            <a:off x="6186600" y="1320025"/>
            <a:ext cx="5645400" cy="4707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8" name="Content Placeholder 7"/>
          <p:cNvSpPr>
            <a:spLocks noGrp="1"/>
          </p:cNvSpPr>
          <p:nvPr>
            <p:ph sz="quarter" idx="14"/>
          </p:nvPr>
        </p:nvSpPr>
        <p:spPr>
          <a:xfrm>
            <a:off x="360000" y="1320023"/>
            <a:ext cx="5645400" cy="4707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9" name="Title 1"/>
          <p:cNvSpPr>
            <a:spLocks noGrp="1"/>
          </p:cNvSpPr>
          <p:nvPr>
            <p:ph type="title"/>
          </p:nvPr>
        </p:nvSpPr>
        <p:spPr>
          <a:xfrm>
            <a:off x="360000" y="360201"/>
            <a:ext cx="11472000" cy="816025"/>
          </a:xfrm>
        </p:spPr>
        <p:txBody>
          <a:bodyPr/>
          <a:lstStyle/>
          <a:p>
            <a:r>
              <a:rPr lang="en-US"/>
              <a:t>Click to edit Master title style</a:t>
            </a:r>
            <a:endParaRPr lang="da-DK" dirty="0"/>
          </a:p>
        </p:txBody>
      </p:sp>
    </p:spTree>
    <p:extLst>
      <p:ext uri="{BB962C8B-B14F-4D97-AF65-F5344CB8AC3E}">
        <p14:creationId xmlns:p14="http://schemas.microsoft.com/office/powerpoint/2010/main" val="218661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7"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93BD7FC8-C5F7-454B-83A1-207FEA411BA1}" type="datetime1">
              <a:rPr lang="da-DK" smtClean="0"/>
              <a:t>27-10-2020</a:t>
            </a:fld>
            <a:endParaRPr lang="en-GB" dirty="0"/>
          </a:p>
        </p:txBody>
      </p:sp>
      <p:sp>
        <p:nvSpPr>
          <p:cNvPr id="1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21" name="Title 1"/>
          <p:cNvSpPr>
            <a:spLocks noGrp="1"/>
          </p:cNvSpPr>
          <p:nvPr>
            <p:ph type="title"/>
          </p:nvPr>
        </p:nvSpPr>
        <p:spPr>
          <a:xfrm>
            <a:off x="360000" y="360201"/>
            <a:ext cx="11472000" cy="814685"/>
          </a:xfrm>
        </p:spPr>
        <p:txBody>
          <a:bodyPr/>
          <a:lstStyle/>
          <a:p>
            <a:r>
              <a:rPr lang="en-US"/>
              <a:t>Click to edit Master title style</a:t>
            </a:r>
            <a:endParaRPr lang="da-DK" dirty="0"/>
          </a:p>
        </p:txBody>
      </p:sp>
      <p:sp>
        <p:nvSpPr>
          <p:cNvPr id="22" name="Content Placeholder 7"/>
          <p:cNvSpPr>
            <a:spLocks noGrp="1"/>
          </p:cNvSpPr>
          <p:nvPr>
            <p:ph sz="quarter" idx="15"/>
          </p:nvPr>
        </p:nvSpPr>
        <p:spPr>
          <a:xfrm>
            <a:off x="6186600" y="2044646"/>
            <a:ext cx="5645400" cy="3983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23" name="Content Placeholder 7"/>
          <p:cNvSpPr>
            <a:spLocks noGrp="1"/>
          </p:cNvSpPr>
          <p:nvPr>
            <p:ph sz="quarter" idx="14"/>
          </p:nvPr>
        </p:nvSpPr>
        <p:spPr>
          <a:xfrm>
            <a:off x="359999" y="2044646"/>
            <a:ext cx="5650199" cy="3983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24" name="Text Placeholder 8"/>
          <p:cNvSpPr>
            <a:spLocks noGrp="1"/>
          </p:cNvSpPr>
          <p:nvPr>
            <p:ph type="body" sz="quarter" idx="16"/>
          </p:nvPr>
        </p:nvSpPr>
        <p:spPr>
          <a:xfrm>
            <a:off x="360000" y="1324647"/>
            <a:ext cx="5650197" cy="720000"/>
          </a:xfrm>
        </p:spPr>
        <p:txBody>
          <a:bodyPr bIns="144000" anchor="b" anchorCtr="0"/>
          <a:lstStyle>
            <a:lvl1pPr marL="0" indent="0">
              <a:buFontTx/>
              <a:buNone/>
              <a:defRPr b="1"/>
            </a:lvl1pPr>
            <a:lvl2pPr marL="360362" indent="0">
              <a:buFontTx/>
              <a:buNone/>
              <a:defRPr/>
            </a:lvl2pPr>
            <a:lvl3pPr marL="720725" indent="0">
              <a:buFontTx/>
              <a:buNone/>
              <a:defRPr/>
            </a:lvl3pPr>
            <a:lvl4pPr marL="1073150" indent="0">
              <a:buFontTx/>
              <a:buNone/>
              <a:defRPr/>
            </a:lvl4pPr>
            <a:lvl5pPr marL="1433512" indent="0">
              <a:buFontTx/>
              <a:buNone/>
              <a:defRPr/>
            </a:lvl5pPr>
          </a:lstStyle>
          <a:p>
            <a:pPr lvl="0"/>
            <a:r>
              <a:rPr lang="en-US"/>
              <a:t>Click to edit Master text styles</a:t>
            </a:r>
          </a:p>
        </p:txBody>
      </p:sp>
      <p:sp>
        <p:nvSpPr>
          <p:cNvPr id="25" name="Text Placeholder 8"/>
          <p:cNvSpPr>
            <a:spLocks noGrp="1"/>
          </p:cNvSpPr>
          <p:nvPr>
            <p:ph type="body" sz="quarter" idx="17"/>
          </p:nvPr>
        </p:nvSpPr>
        <p:spPr>
          <a:xfrm>
            <a:off x="6186600" y="1324647"/>
            <a:ext cx="5645400" cy="720000"/>
          </a:xfrm>
        </p:spPr>
        <p:txBody>
          <a:bodyPr bIns="144000" anchor="b" anchorCtr="0"/>
          <a:lstStyle>
            <a:lvl1pPr marL="0" indent="0">
              <a:buFontTx/>
              <a:buNone/>
              <a:defRPr b="1"/>
            </a:lvl1pPr>
            <a:lvl2pPr marL="360362" indent="0">
              <a:buFontTx/>
              <a:buNone/>
              <a:defRPr/>
            </a:lvl2pPr>
            <a:lvl3pPr marL="720725" indent="0">
              <a:buFontTx/>
              <a:buNone/>
              <a:defRPr/>
            </a:lvl3pPr>
            <a:lvl4pPr marL="1073150" indent="0">
              <a:buFontTx/>
              <a:buNone/>
              <a:defRPr/>
            </a:lvl4pPr>
            <a:lvl5pPr marL="1433512" indent="0">
              <a:buFontTx/>
              <a:buNone/>
              <a:defRPr/>
            </a:lvl5pPr>
          </a:lstStyle>
          <a:p>
            <a:pPr lvl="0"/>
            <a:r>
              <a:rPr lang="en-US"/>
              <a:t>Click to edit Master text styles</a:t>
            </a:r>
          </a:p>
        </p:txBody>
      </p:sp>
    </p:spTree>
    <p:extLst>
      <p:ext uri="{BB962C8B-B14F-4D97-AF65-F5344CB8AC3E}">
        <p14:creationId xmlns:p14="http://schemas.microsoft.com/office/powerpoint/2010/main" val="386062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7"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CD90914F-61F5-43E1-A82C-A3D15A7FC7B0}" type="datetime1">
              <a:rPr lang="da-DK" smtClean="0"/>
              <a:t>27-10-2020</a:t>
            </a:fld>
            <a:endParaRPr lang="en-GB" dirty="0"/>
          </a:p>
        </p:txBody>
      </p:sp>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0" name="Title 1"/>
          <p:cNvSpPr>
            <a:spLocks noGrp="1"/>
          </p:cNvSpPr>
          <p:nvPr>
            <p:ph type="title"/>
          </p:nvPr>
        </p:nvSpPr>
        <p:spPr>
          <a:xfrm>
            <a:off x="360000" y="360201"/>
            <a:ext cx="11472000" cy="814685"/>
          </a:xfrm>
        </p:spPr>
        <p:txBody>
          <a:bodyPr/>
          <a:lstStyle/>
          <a:p>
            <a:r>
              <a:rPr lang="en-US"/>
              <a:t>Click to edit Master title style</a:t>
            </a:r>
            <a:endParaRPr lang="da-DK" dirty="0"/>
          </a:p>
        </p:txBody>
      </p:sp>
    </p:spTree>
    <p:extLst>
      <p:ext uri="{BB962C8B-B14F-4D97-AF65-F5344CB8AC3E}">
        <p14:creationId xmlns:p14="http://schemas.microsoft.com/office/powerpoint/2010/main" val="58070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7"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12B833B5-487D-4E0D-A218-60A3F4BDF8F0}" type="datetime1">
              <a:rPr lang="da-DK" smtClean="0"/>
              <a:t>27-10-2020</a:t>
            </a:fld>
            <a:endParaRPr lang="en-GB" dirty="0"/>
          </a:p>
        </p:txBody>
      </p:sp>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Tree>
    <p:extLst>
      <p:ext uri="{BB962C8B-B14F-4D97-AF65-F5344CB8AC3E}">
        <p14:creationId xmlns:p14="http://schemas.microsoft.com/office/powerpoint/2010/main" val="306431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9"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BCDC6B66-3065-4C42-A0E4-277874B6494A}" type="datetime1">
              <a:rPr lang="da-DK" smtClean="0"/>
              <a:t>27-10-2020</a:t>
            </a:fld>
            <a:endParaRPr lang="en-GB" dirty="0"/>
          </a:p>
        </p:txBody>
      </p:sp>
      <p:sp>
        <p:nvSpPr>
          <p:cNvPr id="10"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1"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9" name="Title 1"/>
          <p:cNvSpPr>
            <a:spLocks noGrp="1"/>
          </p:cNvSpPr>
          <p:nvPr>
            <p:ph type="title"/>
          </p:nvPr>
        </p:nvSpPr>
        <p:spPr>
          <a:xfrm>
            <a:off x="360000" y="360202"/>
            <a:ext cx="3326400" cy="654998"/>
          </a:xfrm>
        </p:spPr>
        <p:txBody>
          <a:bodyPr bIns="0" anchor="t" anchorCtr="0">
            <a:normAutofit/>
          </a:bodyPr>
          <a:lstStyle>
            <a:lvl1pPr>
              <a:defRPr sz="2000"/>
            </a:lvl1pPr>
          </a:lstStyle>
          <a:p>
            <a:r>
              <a:rPr lang="en-US"/>
              <a:t>Click to edit Master title style</a:t>
            </a:r>
            <a:endParaRPr lang="da-DK" dirty="0"/>
          </a:p>
        </p:txBody>
      </p:sp>
      <p:sp>
        <p:nvSpPr>
          <p:cNvPr id="20" name="Content Placeholder 7"/>
          <p:cNvSpPr>
            <a:spLocks noGrp="1"/>
          </p:cNvSpPr>
          <p:nvPr>
            <p:ph sz="quarter" idx="15"/>
          </p:nvPr>
        </p:nvSpPr>
        <p:spPr>
          <a:xfrm>
            <a:off x="3862800" y="360202"/>
            <a:ext cx="7969200" cy="5667536"/>
          </a:xfrm>
        </p:spPr>
        <p:txBody>
          <a:bodyPr>
            <a:norm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21" name="Text Placeholder 14"/>
          <p:cNvSpPr>
            <a:spLocks noGrp="1"/>
          </p:cNvSpPr>
          <p:nvPr>
            <p:ph type="body" sz="quarter" idx="13"/>
          </p:nvPr>
        </p:nvSpPr>
        <p:spPr>
          <a:xfrm>
            <a:off x="360000" y="1015200"/>
            <a:ext cx="3326400" cy="5013066"/>
          </a:xfrm>
        </p:spPr>
        <p:txBody>
          <a:bodyPr>
            <a:normAutofit/>
          </a:bodyPr>
          <a:lstStyle>
            <a:lvl1pPr marL="0" indent="0">
              <a:buNone/>
              <a:defRPr sz="1400"/>
            </a:lvl1pPr>
            <a:lvl2pPr marL="360362" indent="0">
              <a:buNone/>
              <a:defRPr/>
            </a:lvl2pPr>
            <a:lvl3pPr marL="720725" indent="0">
              <a:buNone/>
              <a:defRPr/>
            </a:lvl3pPr>
            <a:lvl4pPr marL="1073150" indent="0">
              <a:buNone/>
              <a:defRPr/>
            </a:lvl4pPr>
            <a:lvl5pPr marL="1433512" indent="0">
              <a:buNone/>
              <a:defRPr/>
            </a:lvl5pPr>
          </a:lstStyle>
          <a:p>
            <a:pPr lvl="0"/>
            <a:r>
              <a:rPr lang="en-US"/>
              <a:t>Click to edit Master text styles</a:t>
            </a:r>
          </a:p>
        </p:txBody>
      </p:sp>
    </p:spTree>
    <p:extLst>
      <p:ext uri="{BB962C8B-B14F-4D97-AF65-F5344CB8AC3E}">
        <p14:creationId xmlns:p14="http://schemas.microsoft.com/office/powerpoint/2010/main" val="394192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9"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3D01A687-6861-4005-BC3A-7864564C023A}" type="datetime1">
              <a:rPr lang="da-DK" smtClean="0"/>
              <a:t>27-10-2020</a:t>
            </a:fld>
            <a:endParaRPr lang="en-GB" dirty="0"/>
          </a:p>
        </p:txBody>
      </p:sp>
      <p:sp>
        <p:nvSpPr>
          <p:cNvPr id="10"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1"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dirty="0"/>
          </a:p>
        </p:txBody>
      </p:sp>
      <p:sp>
        <p:nvSpPr>
          <p:cNvPr id="12" name="Title 1"/>
          <p:cNvSpPr>
            <a:spLocks noGrp="1"/>
          </p:cNvSpPr>
          <p:nvPr>
            <p:ph type="title"/>
          </p:nvPr>
        </p:nvSpPr>
        <p:spPr>
          <a:xfrm>
            <a:off x="360000" y="360202"/>
            <a:ext cx="11472000" cy="815496"/>
          </a:xfrm>
        </p:spPr>
        <p:txBody>
          <a:bodyPr/>
          <a:lstStyle/>
          <a:p>
            <a:r>
              <a:rPr lang="en-US"/>
              <a:t>Click to edit Master title style</a:t>
            </a:r>
            <a:endParaRPr lang="en-GB" dirty="0"/>
          </a:p>
        </p:txBody>
      </p:sp>
      <p:sp>
        <p:nvSpPr>
          <p:cNvPr id="13" name="Text Placeholder 14"/>
          <p:cNvSpPr>
            <a:spLocks noGrp="1"/>
          </p:cNvSpPr>
          <p:nvPr>
            <p:ph type="body" sz="quarter" idx="13"/>
          </p:nvPr>
        </p:nvSpPr>
        <p:spPr>
          <a:xfrm>
            <a:off x="359999" y="1320024"/>
            <a:ext cx="5648843" cy="4708242"/>
          </a:xfrm>
        </p:spPr>
        <p:txBody>
          <a:bodyPr/>
          <a:lstStyle>
            <a:lvl1pPr marL="0" indent="0">
              <a:buNone/>
              <a:defRPr/>
            </a:lvl1pPr>
            <a:lvl2pPr marL="360362" indent="0">
              <a:buNone/>
              <a:defRPr/>
            </a:lvl2pPr>
            <a:lvl3pPr marL="720725" indent="0">
              <a:buNone/>
              <a:defRPr/>
            </a:lvl3pPr>
            <a:lvl4pPr marL="1073150" indent="0">
              <a:buNone/>
              <a:defRPr/>
            </a:lvl4pPr>
            <a:lvl5pPr marL="143351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3"/>
          <p:cNvSpPr>
            <a:spLocks noGrp="1"/>
          </p:cNvSpPr>
          <p:nvPr>
            <p:ph sz="quarter" idx="14" hasCustomPrompt="1"/>
          </p:nvPr>
        </p:nvSpPr>
        <p:spPr>
          <a:xfrm>
            <a:off x="6183154" y="1320024"/>
            <a:ext cx="5648845" cy="4708242"/>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a:t>Click icon to insert element</a:t>
            </a:r>
            <a:endParaRPr lang="da-DK"/>
          </a:p>
        </p:txBody>
      </p:sp>
    </p:spTree>
    <p:extLst>
      <p:ext uri="{BB962C8B-B14F-4D97-AF65-F5344CB8AC3E}">
        <p14:creationId xmlns:p14="http://schemas.microsoft.com/office/powerpoint/2010/main" val="276501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8"/>
          <p:cNvSpPr>
            <a:spLocks noGrp="1"/>
          </p:cNvSpPr>
          <p:nvPr>
            <p:ph type="title"/>
          </p:nvPr>
        </p:nvSpPr>
        <p:spPr>
          <a:xfrm>
            <a:off x="360000" y="360201"/>
            <a:ext cx="11472000" cy="814685"/>
          </a:xfrm>
          <a:prstGeom prst="rect">
            <a:avLst/>
          </a:prstGeom>
        </p:spPr>
        <p:txBody>
          <a:bodyPr vert="horz" lIns="0" tIns="0" rIns="0" bIns="0" rtlCol="0" anchor="t" anchorCtr="0">
            <a:noAutofit/>
          </a:bodyPr>
          <a:lstStyle/>
          <a:p>
            <a:r>
              <a:rPr lang="en-US"/>
              <a:t>Click to edit Master title style</a:t>
            </a:r>
            <a:endParaRPr lang="en-GB" dirty="0"/>
          </a:p>
        </p:txBody>
      </p:sp>
      <p:sp>
        <p:nvSpPr>
          <p:cNvPr id="10" name="Text Placeholder 9"/>
          <p:cNvSpPr>
            <a:spLocks noGrp="1"/>
          </p:cNvSpPr>
          <p:nvPr>
            <p:ph type="body" idx="1"/>
          </p:nvPr>
        </p:nvSpPr>
        <p:spPr>
          <a:xfrm>
            <a:off x="360000" y="1318684"/>
            <a:ext cx="11472000" cy="470771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5A46CF01-A7F2-48E2-B468-A61B3DBEA2E4}" type="datetime1">
              <a:rPr lang="da-DK" smtClean="0"/>
              <a:t>27-10-2020</a:t>
            </a:fld>
            <a:endParaRPr lang="en-GB" dirty="0"/>
          </a:p>
        </p:txBody>
      </p:sp>
      <p:sp>
        <p:nvSpPr>
          <p:cNvPr id="16"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7"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Tree>
    <p:extLst>
      <p:ext uri="{BB962C8B-B14F-4D97-AF65-F5344CB8AC3E}">
        <p14:creationId xmlns:p14="http://schemas.microsoft.com/office/powerpoint/2010/main" val="9251976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687" r:id="rId9"/>
    <p:sldLayoutId id="2147483690" r:id="rId10"/>
    <p:sldLayoutId id="2147483710" r:id="rId11"/>
    <p:sldLayoutId id="2147483711" r:id="rId12"/>
    <p:sldLayoutId id="2147483713" r:id="rId13"/>
    <p:sldLayoutId id="2147483709" r:id="rId14"/>
    <p:sldLayoutId id="2147483712" r:id="rId15"/>
    <p:sldLayoutId id="2147483692" r:id="rId16"/>
    <p:sldLayoutId id="2147483693" r:id="rId17"/>
    <p:sldLayoutId id="2147483694" r:id="rId18"/>
    <p:sldLayoutId id="2147483696" r:id="rId19"/>
    <p:sldLayoutId id="2147483663" r:id="rId20"/>
    <p:sldLayoutId id="2147483714" r:id="rId21"/>
    <p:sldLayoutId id="2147483708" r:id="rId22"/>
    <p:sldLayoutId id="2147483664" r:id="rId23"/>
    <p:sldLayoutId id="2147483665" r:id="rId24"/>
    <p:sldLayoutId id="2147483715" r:id="rId25"/>
    <p:sldLayoutId id="2147483716" r:id="rId26"/>
  </p:sldLayoutIdLst>
  <p:hf sldNum="0" hdr="0" ftr="0" dt="0"/>
  <p:txStyles>
    <p:titleStyle>
      <a:lvl1pPr algn="l" defTabSz="1219170" rtl="0" eaLnBrk="1" latinLnBrk="0" hangingPunct="1">
        <a:lnSpc>
          <a:spcPts val="3300"/>
        </a:lnSpc>
        <a:spcBef>
          <a:spcPct val="0"/>
        </a:spcBef>
        <a:buNone/>
        <a:defRPr sz="3200" b="1" kern="1200">
          <a:solidFill>
            <a:srgbClr val="11497B"/>
          </a:solidFill>
          <a:latin typeface="Calibri" panose="020F0502020204030204" pitchFamily="34" charset="0"/>
          <a:ea typeface="+mj-ea"/>
          <a:cs typeface="+mj-cs"/>
        </a:defRPr>
      </a:lvl1pPr>
    </p:titleStyle>
    <p:bodyStyle>
      <a:lvl1pPr marL="18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1pPr>
      <a:lvl2pPr marL="54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2pPr>
      <a:lvl3pPr marL="90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3pPr>
      <a:lvl4pPr marL="126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4pPr>
      <a:lvl5pPr marL="162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6E2-BCB8-4C4F-9C81-CBC195DDAC7B}"/>
              </a:ext>
            </a:extLst>
          </p:cNvPr>
          <p:cNvSpPr>
            <a:spLocks noGrp="1"/>
          </p:cNvSpPr>
          <p:nvPr>
            <p:ph type="title"/>
          </p:nvPr>
        </p:nvSpPr>
        <p:spPr/>
        <p:txBody>
          <a:bodyPr>
            <a:normAutofit fontScale="90000"/>
          </a:bodyPr>
          <a:lstStyle/>
          <a:p>
            <a:r>
              <a:rPr lang="en-US" dirty="0"/>
              <a:t>Intelligent Pumping Systems</a:t>
            </a:r>
          </a:p>
        </p:txBody>
      </p:sp>
      <p:sp>
        <p:nvSpPr>
          <p:cNvPr id="3" name="Text Placeholder 2">
            <a:extLst>
              <a:ext uri="{FF2B5EF4-FFF2-40B4-BE49-F238E27FC236}">
                <a16:creationId xmlns:a16="http://schemas.microsoft.com/office/drawing/2014/main" id="{2D4A7FA7-ECB6-4F24-AACF-1BB7114FD13D}"/>
              </a:ext>
            </a:extLst>
          </p:cNvPr>
          <p:cNvSpPr>
            <a:spLocks noGrp="1"/>
          </p:cNvSpPr>
          <p:nvPr>
            <p:ph type="body" sz="quarter" idx="13"/>
          </p:nvPr>
        </p:nvSpPr>
        <p:spPr/>
        <p:txBody>
          <a:bodyPr/>
          <a:lstStyle/>
          <a:p>
            <a:r>
              <a:rPr lang="en-US" dirty="0"/>
              <a:t>Commercial Buildings</a:t>
            </a:r>
          </a:p>
        </p:txBody>
      </p:sp>
    </p:spTree>
    <p:extLst>
      <p:ext uri="{BB962C8B-B14F-4D97-AF65-F5344CB8AC3E}">
        <p14:creationId xmlns:p14="http://schemas.microsoft.com/office/powerpoint/2010/main" val="249750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86F7B-E99D-44A2-B8AA-EC06207D3BE6}"/>
              </a:ext>
            </a:extLst>
          </p:cNvPr>
          <p:cNvSpPr>
            <a:spLocks noGrp="1"/>
          </p:cNvSpPr>
          <p:nvPr>
            <p:ph type="title"/>
          </p:nvPr>
        </p:nvSpPr>
        <p:spPr/>
        <p:txBody>
          <a:bodyPr/>
          <a:lstStyle/>
          <a:p>
            <a:r>
              <a:rPr lang="en-US"/>
              <a:t>Where do our systems operate?</a:t>
            </a:r>
          </a:p>
        </p:txBody>
      </p:sp>
      <p:graphicFrame>
        <p:nvGraphicFramePr>
          <p:cNvPr id="9" name="Content Placeholder 8">
            <a:extLst>
              <a:ext uri="{FF2B5EF4-FFF2-40B4-BE49-F238E27FC236}">
                <a16:creationId xmlns:a16="http://schemas.microsoft.com/office/drawing/2014/main" id="{F290F42C-BA2B-4335-AA2C-468478BCDC67}"/>
              </a:ext>
            </a:extLst>
          </p:cNvPr>
          <p:cNvGraphicFramePr>
            <a:graphicFrameLocks noGrp="1"/>
          </p:cNvGraphicFramePr>
          <p:nvPr>
            <p:ph sz="quarter" idx="14"/>
          </p:nvPr>
        </p:nvGraphicFramePr>
        <p:xfrm>
          <a:off x="360725" y="1316038"/>
          <a:ext cx="11471275" cy="4711700"/>
        </p:xfrm>
        <a:graphic>
          <a:graphicData uri="http://schemas.openxmlformats.org/drawingml/2006/chart">
            <c:chart xmlns:c="http://schemas.openxmlformats.org/drawingml/2006/chart" xmlns:r="http://schemas.openxmlformats.org/officeDocument/2006/relationships" r:id="rId3"/>
          </a:graphicData>
        </a:graphic>
      </p:graphicFrame>
      <p:sp>
        <p:nvSpPr>
          <p:cNvPr id="3" name="Freeform: Shape 2">
            <a:extLst>
              <a:ext uri="{FF2B5EF4-FFF2-40B4-BE49-F238E27FC236}">
                <a16:creationId xmlns:a16="http://schemas.microsoft.com/office/drawing/2014/main" id="{B9466285-DD99-41E3-8DCF-EEB17044414C}"/>
              </a:ext>
            </a:extLst>
          </p:cNvPr>
          <p:cNvSpPr/>
          <p:nvPr/>
        </p:nvSpPr>
        <p:spPr>
          <a:xfrm>
            <a:off x="1112704" y="2114401"/>
            <a:ext cx="9232135" cy="3129628"/>
          </a:xfrm>
          <a:custGeom>
            <a:avLst/>
            <a:gdLst>
              <a:gd name="connsiteX0" fmla="*/ 0 w 9232135"/>
              <a:gd name="connsiteY0" fmla="*/ 2688953 h 3129628"/>
              <a:gd name="connsiteX1" fmla="*/ 1333041 w 9232135"/>
              <a:gd name="connsiteY1" fmla="*/ 1278794 h 3129628"/>
              <a:gd name="connsiteX2" fmla="*/ 3966072 w 9232135"/>
              <a:gd name="connsiteY2" fmla="*/ 11854 h 3129628"/>
              <a:gd name="connsiteX3" fmla="*/ 6643171 w 9232135"/>
              <a:gd name="connsiteY3" fmla="*/ 2049975 h 3129628"/>
              <a:gd name="connsiteX4" fmla="*/ 9232135 w 9232135"/>
              <a:gd name="connsiteY4" fmla="*/ 3129628 h 312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135" h="3129628">
                <a:moveTo>
                  <a:pt x="0" y="2688953"/>
                </a:moveTo>
                <a:cubicBezTo>
                  <a:pt x="336014" y="2206965"/>
                  <a:pt x="672029" y="1724977"/>
                  <a:pt x="1333041" y="1278794"/>
                </a:cubicBezTo>
                <a:cubicBezTo>
                  <a:pt x="1994053" y="832611"/>
                  <a:pt x="3081050" y="-116676"/>
                  <a:pt x="3966072" y="11854"/>
                </a:cubicBezTo>
                <a:cubicBezTo>
                  <a:pt x="4851094" y="140384"/>
                  <a:pt x="5765494" y="1530346"/>
                  <a:pt x="6643171" y="2049975"/>
                </a:cubicBezTo>
                <a:cubicBezTo>
                  <a:pt x="7520848" y="2569604"/>
                  <a:pt x="8376491" y="2849616"/>
                  <a:pt x="9232135" y="3129628"/>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4141D8F-DC59-40EE-BF41-82DFC10C698A}"/>
              </a:ext>
            </a:extLst>
          </p:cNvPr>
          <p:cNvCxnSpPr>
            <a:cxnSpLocks/>
            <a:endCxn id="3" idx="2"/>
          </p:cNvCxnSpPr>
          <p:nvPr/>
        </p:nvCxnSpPr>
        <p:spPr>
          <a:xfrm flipH="1" flipV="1">
            <a:off x="5078776" y="2126255"/>
            <a:ext cx="1226" cy="3123078"/>
          </a:xfrm>
          <a:prstGeom prst="line">
            <a:avLst/>
          </a:prstGeom>
          <a:ln w="9525"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EC57279B-884E-4335-8CEA-1BDCCB30009A}"/>
              </a:ext>
            </a:extLst>
          </p:cNvPr>
          <p:cNvCxnSpPr>
            <a:cxnSpLocks/>
          </p:cNvCxnSpPr>
          <p:nvPr/>
        </p:nvCxnSpPr>
        <p:spPr>
          <a:xfrm flipH="1">
            <a:off x="1189822" y="4836405"/>
            <a:ext cx="3890178" cy="0"/>
          </a:xfrm>
          <a:prstGeom prst="straightConnector1">
            <a:avLst/>
          </a:prstGeom>
          <a:ln w="38100">
            <a:solidFill>
              <a:schemeClr val="tx2"/>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6ABA93E2-478B-4883-B3F2-82F9926605DC}"/>
              </a:ext>
            </a:extLst>
          </p:cNvPr>
          <p:cNvSpPr/>
          <p:nvPr/>
        </p:nvSpPr>
        <p:spPr>
          <a:xfrm rot="5400000">
            <a:off x="4431492" y="581861"/>
            <a:ext cx="461635" cy="2867377"/>
          </a:xfrm>
          <a:prstGeom prst="leftBrace">
            <a:avLst>
              <a:gd name="adj1" fmla="val 8333"/>
              <a:gd name="adj2" fmla="val 51007"/>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E4176BF-8A59-46E5-8668-62635A6D1F97}"/>
              </a:ext>
            </a:extLst>
          </p:cNvPr>
          <p:cNvSpPr txBox="1"/>
          <p:nvPr/>
        </p:nvSpPr>
        <p:spPr>
          <a:xfrm>
            <a:off x="2790200" y="1349073"/>
            <a:ext cx="3844187" cy="461665"/>
          </a:xfrm>
          <a:prstGeom prst="rect">
            <a:avLst/>
          </a:prstGeom>
          <a:noFill/>
        </p:spPr>
        <p:txBody>
          <a:bodyPr wrap="square" rtlCol="0">
            <a:spAutoFit/>
          </a:bodyPr>
          <a:lstStyle/>
          <a:p>
            <a:r>
              <a:rPr lang="en-US"/>
              <a:t>Consider part-load selections</a:t>
            </a:r>
          </a:p>
        </p:txBody>
      </p:sp>
    </p:spTree>
    <p:extLst>
      <p:ext uri="{BB962C8B-B14F-4D97-AF65-F5344CB8AC3E}">
        <p14:creationId xmlns:p14="http://schemas.microsoft.com/office/powerpoint/2010/main" val="396406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F8F0D-C69D-4CBC-8520-718BC570B216}"/>
              </a:ext>
            </a:extLst>
          </p:cNvPr>
          <p:cNvPicPr>
            <a:picLocks noChangeAspect="1"/>
          </p:cNvPicPr>
          <p:nvPr/>
        </p:nvPicPr>
        <p:blipFill>
          <a:blip r:embed="rId3"/>
          <a:stretch>
            <a:fillRect/>
          </a:stretch>
        </p:blipFill>
        <p:spPr>
          <a:xfrm>
            <a:off x="2519081" y="1041141"/>
            <a:ext cx="7153837" cy="5132561"/>
          </a:xfrm>
          <a:prstGeom prst="rect">
            <a:avLst/>
          </a:prstGeom>
        </p:spPr>
      </p:pic>
      <p:cxnSp>
        <p:nvCxnSpPr>
          <p:cNvPr id="5" name="Straight Connector 4">
            <a:extLst>
              <a:ext uri="{FF2B5EF4-FFF2-40B4-BE49-F238E27FC236}">
                <a16:creationId xmlns:a16="http://schemas.microsoft.com/office/drawing/2014/main" id="{3128501B-85F6-4EF2-BC6F-D6DC3DBE9E74}"/>
              </a:ext>
            </a:extLst>
          </p:cNvPr>
          <p:cNvCxnSpPr>
            <a:cxnSpLocks/>
          </p:cNvCxnSpPr>
          <p:nvPr/>
        </p:nvCxnSpPr>
        <p:spPr>
          <a:xfrm flipH="1" flipV="1">
            <a:off x="3677697" y="3370909"/>
            <a:ext cx="3421557" cy="6136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B810B86-411B-436F-9ABF-601FE22ACA32}"/>
              </a:ext>
            </a:extLst>
          </p:cNvPr>
          <p:cNvCxnSpPr>
            <a:cxnSpLocks/>
          </p:cNvCxnSpPr>
          <p:nvPr/>
        </p:nvCxnSpPr>
        <p:spPr>
          <a:xfrm>
            <a:off x="7099254" y="3491037"/>
            <a:ext cx="1" cy="232582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itle 3"/>
          <p:cNvSpPr>
            <a:spLocks noGrp="1"/>
          </p:cNvSpPr>
          <p:nvPr>
            <p:ph type="title"/>
          </p:nvPr>
        </p:nvSpPr>
        <p:spPr>
          <a:xfrm>
            <a:off x="360000" y="348626"/>
            <a:ext cx="11472000" cy="814685"/>
          </a:xfrm>
        </p:spPr>
        <p:txBody>
          <a:bodyPr>
            <a:normAutofit/>
          </a:bodyPr>
          <a:lstStyle/>
          <a:p>
            <a:r>
              <a:rPr lang="en-US" sz="4800"/>
              <a:t>Proportional Pressure Control</a:t>
            </a:r>
            <a:endParaRPr lang="en-US" sz="4800" i="1"/>
          </a:p>
        </p:txBody>
      </p:sp>
      <p:sp>
        <p:nvSpPr>
          <p:cNvPr id="10" name="Freeform 15">
            <a:extLst>
              <a:ext uri="{FF2B5EF4-FFF2-40B4-BE49-F238E27FC236}">
                <a16:creationId xmlns:a16="http://schemas.microsoft.com/office/drawing/2014/main" id="{EACCA0E7-046C-4538-8CFA-E800860349AD}"/>
              </a:ext>
            </a:extLst>
          </p:cNvPr>
          <p:cNvSpPr/>
          <p:nvPr/>
        </p:nvSpPr>
        <p:spPr>
          <a:xfrm>
            <a:off x="3677698" y="3012907"/>
            <a:ext cx="3736628" cy="2181014"/>
          </a:xfrm>
          <a:custGeom>
            <a:avLst/>
            <a:gdLst>
              <a:gd name="connsiteX0" fmla="*/ 0 w 1511300"/>
              <a:gd name="connsiteY0" fmla="*/ 584200 h 585116"/>
              <a:gd name="connsiteX1" fmla="*/ 158750 w 1511300"/>
              <a:gd name="connsiteY1" fmla="*/ 584200 h 585116"/>
              <a:gd name="connsiteX2" fmla="*/ 314325 w 1511300"/>
              <a:gd name="connsiteY2" fmla="*/ 574675 h 585116"/>
              <a:gd name="connsiteX3" fmla="*/ 498475 w 1511300"/>
              <a:gd name="connsiteY3" fmla="*/ 549275 h 585116"/>
              <a:gd name="connsiteX4" fmla="*/ 714375 w 1511300"/>
              <a:gd name="connsiteY4" fmla="*/ 488950 h 585116"/>
              <a:gd name="connsiteX5" fmla="*/ 952500 w 1511300"/>
              <a:gd name="connsiteY5" fmla="*/ 384175 h 585116"/>
              <a:gd name="connsiteX6" fmla="*/ 1114425 w 1511300"/>
              <a:gd name="connsiteY6" fmla="*/ 292100 h 585116"/>
              <a:gd name="connsiteX7" fmla="*/ 1511300 w 1511300"/>
              <a:gd name="connsiteY7" fmla="*/ 0 h 58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300" h="585116">
                <a:moveTo>
                  <a:pt x="0" y="584200"/>
                </a:moveTo>
                <a:cubicBezTo>
                  <a:pt x="53181" y="584993"/>
                  <a:pt x="106363" y="585787"/>
                  <a:pt x="158750" y="584200"/>
                </a:cubicBezTo>
                <a:cubicBezTo>
                  <a:pt x="211137" y="582613"/>
                  <a:pt x="257704" y="580496"/>
                  <a:pt x="314325" y="574675"/>
                </a:cubicBezTo>
                <a:cubicBezTo>
                  <a:pt x="370946" y="568854"/>
                  <a:pt x="431800" y="563562"/>
                  <a:pt x="498475" y="549275"/>
                </a:cubicBezTo>
                <a:cubicBezTo>
                  <a:pt x="565150" y="534988"/>
                  <a:pt x="638704" y="516467"/>
                  <a:pt x="714375" y="488950"/>
                </a:cubicBezTo>
                <a:cubicBezTo>
                  <a:pt x="790046" y="461433"/>
                  <a:pt x="885825" y="416983"/>
                  <a:pt x="952500" y="384175"/>
                </a:cubicBezTo>
                <a:cubicBezTo>
                  <a:pt x="1019175" y="351367"/>
                  <a:pt x="1021292" y="356129"/>
                  <a:pt x="1114425" y="292100"/>
                </a:cubicBezTo>
                <a:cubicBezTo>
                  <a:pt x="1207558" y="228071"/>
                  <a:pt x="1359429" y="114035"/>
                  <a:pt x="1511300" y="0"/>
                </a:cubicBez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93A01AEC-C38F-4671-A516-43E02C6FCA57}"/>
              </a:ext>
            </a:extLst>
          </p:cNvPr>
          <p:cNvCxnSpPr/>
          <p:nvPr/>
        </p:nvCxnSpPr>
        <p:spPr>
          <a:xfrm>
            <a:off x="3649053" y="3378091"/>
            <a:ext cx="3356336" cy="580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3D4209F-FCB8-4EC3-8CA8-6AE291FFC893}"/>
              </a:ext>
            </a:extLst>
          </p:cNvPr>
          <p:cNvSpPr/>
          <p:nvPr/>
        </p:nvSpPr>
        <p:spPr>
          <a:xfrm>
            <a:off x="7034034" y="3371987"/>
            <a:ext cx="130440" cy="119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41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6E2-BCB8-4C4F-9C81-CBC195DDAC7B}"/>
              </a:ext>
            </a:extLst>
          </p:cNvPr>
          <p:cNvSpPr>
            <a:spLocks noGrp="1"/>
          </p:cNvSpPr>
          <p:nvPr>
            <p:ph type="title"/>
          </p:nvPr>
        </p:nvSpPr>
        <p:spPr>
          <a:xfrm>
            <a:off x="548638" y="390916"/>
            <a:ext cx="11094722" cy="521253"/>
          </a:xfrm>
        </p:spPr>
        <p:txBody>
          <a:bodyPr>
            <a:normAutofit fontScale="90000"/>
          </a:bodyPr>
          <a:lstStyle/>
          <a:p>
            <a:r>
              <a:rPr lang="en-US" dirty="0"/>
              <a:t>Smart Circulators and Smart Pumps</a:t>
            </a:r>
          </a:p>
        </p:txBody>
      </p:sp>
      <p:sp>
        <p:nvSpPr>
          <p:cNvPr id="6" name="Rectangle: Rounded Corners 5">
            <a:extLst>
              <a:ext uri="{FF2B5EF4-FFF2-40B4-BE49-F238E27FC236}">
                <a16:creationId xmlns:a16="http://schemas.microsoft.com/office/drawing/2014/main" id="{B1884ABD-6DA2-45AE-A067-74B31CCBB9D3}"/>
              </a:ext>
            </a:extLst>
          </p:cNvPr>
          <p:cNvSpPr/>
          <p:nvPr/>
        </p:nvSpPr>
        <p:spPr>
          <a:xfrm>
            <a:off x="268224" y="1182624"/>
            <a:ext cx="6266688" cy="4255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sitting, table, small&#10;&#10;Description automatically generated">
            <a:extLst>
              <a:ext uri="{FF2B5EF4-FFF2-40B4-BE49-F238E27FC236}">
                <a16:creationId xmlns:a16="http://schemas.microsoft.com/office/drawing/2014/main" id="{ED39CDCC-AC51-47F4-B716-934D6C83C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584" y="1372355"/>
            <a:ext cx="4126738" cy="3875545"/>
          </a:xfrm>
          <a:prstGeom prst="rect">
            <a:avLst/>
          </a:prstGeom>
        </p:spPr>
      </p:pic>
      <p:sp>
        <p:nvSpPr>
          <p:cNvPr id="5" name="TextBox 4">
            <a:extLst>
              <a:ext uri="{FF2B5EF4-FFF2-40B4-BE49-F238E27FC236}">
                <a16:creationId xmlns:a16="http://schemas.microsoft.com/office/drawing/2014/main" id="{DC40AA5D-F092-4971-8EFF-6A1F15FE863F}"/>
              </a:ext>
            </a:extLst>
          </p:cNvPr>
          <p:cNvSpPr txBox="1"/>
          <p:nvPr/>
        </p:nvSpPr>
        <p:spPr>
          <a:xfrm>
            <a:off x="7510272" y="1560576"/>
            <a:ext cx="4133088" cy="304698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Best Hydraulic Design</a:t>
            </a:r>
          </a:p>
          <a:p>
            <a:pPr marL="342900" indent="-342900">
              <a:buFont typeface="Arial" panose="020B0604020202020204" pitchFamily="34" charset="0"/>
              <a:buChar char="•"/>
            </a:pPr>
            <a:r>
              <a:rPr lang="en-US" dirty="0">
                <a:solidFill>
                  <a:schemeClr val="bg1"/>
                </a:solidFill>
              </a:rPr>
              <a:t>ECM Motor Efficiency</a:t>
            </a:r>
          </a:p>
          <a:p>
            <a:pPr marL="342900" indent="-342900">
              <a:buFont typeface="Arial" panose="020B0604020202020204" pitchFamily="34" charset="0"/>
              <a:buChar char="•"/>
            </a:pPr>
            <a:r>
              <a:rPr lang="en-US" dirty="0">
                <a:solidFill>
                  <a:schemeClr val="bg1"/>
                </a:solidFill>
              </a:rPr>
              <a:t>Onboard Controls for a Variety of Control Logic: Temperature, Proportional Control, Constant Speed, Constant Pressure.</a:t>
            </a:r>
          </a:p>
          <a:p>
            <a:pPr marL="342900" indent="-342900">
              <a:buFont typeface="Arial" panose="020B0604020202020204" pitchFamily="34" charset="0"/>
              <a:buChar char="•"/>
            </a:pPr>
            <a:r>
              <a:rPr lang="en-US" dirty="0">
                <a:solidFill>
                  <a:schemeClr val="bg1"/>
                </a:solidFill>
              </a:rPr>
              <a:t>All in one </a:t>
            </a:r>
            <a:r>
              <a:rPr lang="en-US" u="sng" dirty="0">
                <a:solidFill>
                  <a:schemeClr val="bg1"/>
                </a:solidFill>
              </a:rPr>
              <a:t>SYSTEM</a:t>
            </a:r>
          </a:p>
        </p:txBody>
      </p:sp>
      <p:cxnSp>
        <p:nvCxnSpPr>
          <p:cNvPr id="9" name="Straight Arrow Connector 8">
            <a:extLst>
              <a:ext uri="{FF2B5EF4-FFF2-40B4-BE49-F238E27FC236}">
                <a16:creationId xmlns:a16="http://schemas.microsoft.com/office/drawing/2014/main" id="{02A50C27-8459-4255-AFB7-0914B75EBF2F}"/>
              </a:ext>
            </a:extLst>
          </p:cNvPr>
          <p:cNvCxnSpPr/>
          <p:nvPr/>
        </p:nvCxnSpPr>
        <p:spPr>
          <a:xfrm flipH="1">
            <a:off x="4986528" y="2852928"/>
            <a:ext cx="2267712" cy="109728"/>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662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6E2-BCB8-4C4F-9C81-CBC195DDAC7B}"/>
              </a:ext>
            </a:extLst>
          </p:cNvPr>
          <p:cNvSpPr>
            <a:spLocks noGrp="1"/>
          </p:cNvSpPr>
          <p:nvPr>
            <p:ph type="title"/>
          </p:nvPr>
        </p:nvSpPr>
        <p:spPr>
          <a:xfrm>
            <a:off x="548638" y="390916"/>
            <a:ext cx="11094722" cy="521253"/>
          </a:xfrm>
        </p:spPr>
        <p:txBody>
          <a:bodyPr>
            <a:normAutofit fontScale="90000"/>
          </a:bodyPr>
          <a:lstStyle/>
          <a:p>
            <a:r>
              <a:rPr lang="en-US" dirty="0"/>
              <a:t>Traditional Package Systems</a:t>
            </a:r>
          </a:p>
        </p:txBody>
      </p:sp>
      <p:sp>
        <p:nvSpPr>
          <p:cNvPr id="6" name="Rectangle: Rounded Corners 5">
            <a:extLst>
              <a:ext uri="{FF2B5EF4-FFF2-40B4-BE49-F238E27FC236}">
                <a16:creationId xmlns:a16="http://schemas.microsoft.com/office/drawing/2014/main" id="{B1884ABD-6DA2-45AE-A067-74B31CCBB9D3}"/>
              </a:ext>
            </a:extLst>
          </p:cNvPr>
          <p:cNvSpPr/>
          <p:nvPr/>
        </p:nvSpPr>
        <p:spPr>
          <a:xfrm>
            <a:off x="5766816" y="1816608"/>
            <a:ext cx="5705856" cy="3291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building, indoor, blue, sitting&#10;&#10;Description automatically generated">
            <a:extLst>
              <a:ext uri="{FF2B5EF4-FFF2-40B4-BE49-F238E27FC236}">
                <a16:creationId xmlns:a16="http://schemas.microsoft.com/office/drawing/2014/main" id="{BC695664-33C5-43CB-A333-63DF3B000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0" y="2134770"/>
            <a:ext cx="4578858" cy="2561421"/>
          </a:xfrm>
          <a:prstGeom prst="rect">
            <a:avLst/>
          </a:prstGeom>
        </p:spPr>
      </p:pic>
      <p:sp>
        <p:nvSpPr>
          <p:cNvPr id="9" name="TextBox 8">
            <a:extLst>
              <a:ext uri="{FF2B5EF4-FFF2-40B4-BE49-F238E27FC236}">
                <a16:creationId xmlns:a16="http://schemas.microsoft.com/office/drawing/2014/main" id="{754E39CC-35E9-4B0F-BD6A-71E5C24C2374}"/>
              </a:ext>
            </a:extLst>
          </p:cNvPr>
          <p:cNvSpPr txBox="1"/>
          <p:nvPr/>
        </p:nvSpPr>
        <p:spPr>
          <a:xfrm>
            <a:off x="816864" y="1621536"/>
            <a:ext cx="4608576" cy="304698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Extremely Large Footprint</a:t>
            </a:r>
          </a:p>
          <a:p>
            <a:pPr marL="342900" indent="-342900">
              <a:buFont typeface="Arial" panose="020B0604020202020204" pitchFamily="34" charset="0"/>
              <a:buChar char="•"/>
            </a:pPr>
            <a:r>
              <a:rPr lang="en-US" dirty="0">
                <a:solidFill>
                  <a:schemeClr val="bg1"/>
                </a:solidFill>
              </a:rPr>
              <a:t>Multiple Vendors or Manufacturers.</a:t>
            </a:r>
          </a:p>
          <a:p>
            <a:pPr marL="342900" indent="-342900">
              <a:buFont typeface="Arial" panose="020B0604020202020204" pitchFamily="34" charset="0"/>
              <a:buChar char="•"/>
            </a:pPr>
            <a:r>
              <a:rPr lang="en-US" dirty="0">
                <a:solidFill>
                  <a:schemeClr val="bg1"/>
                </a:solidFill>
              </a:rPr>
              <a:t>VFD and Pump Manufactures are Typically Different.</a:t>
            </a:r>
          </a:p>
          <a:p>
            <a:pPr marL="342900" indent="-342900">
              <a:buFont typeface="Arial" panose="020B0604020202020204" pitchFamily="34" charset="0"/>
              <a:buChar char="•"/>
            </a:pPr>
            <a:r>
              <a:rPr lang="en-US" dirty="0">
                <a:solidFill>
                  <a:schemeClr val="bg1"/>
                </a:solidFill>
              </a:rPr>
              <a:t>Controls Strategy DOES NOT integrate with Hydraulic BEP Curves &amp; System Curves. </a:t>
            </a:r>
          </a:p>
        </p:txBody>
      </p:sp>
    </p:spTree>
    <p:extLst>
      <p:ext uri="{BB962C8B-B14F-4D97-AF65-F5344CB8AC3E}">
        <p14:creationId xmlns:p14="http://schemas.microsoft.com/office/powerpoint/2010/main" val="3059842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6E2-BCB8-4C4F-9C81-CBC195DDAC7B}"/>
              </a:ext>
            </a:extLst>
          </p:cNvPr>
          <p:cNvSpPr>
            <a:spLocks noGrp="1"/>
          </p:cNvSpPr>
          <p:nvPr>
            <p:ph type="title"/>
          </p:nvPr>
        </p:nvSpPr>
        <p:spPr>
          <a:xfrm>
            <a:off x="548638" y="216213"/>
            <a:ext cx="11094722" cy="521253"/>
          </a:xfrm>
        </p:spPr>
        <p:txBody>
          <a:bodyPr>
            <a:normAutofit fontScale="90000"/>
          </a:bodyPr>
          <a:lstStyle/>
          <a:p>
            <a:r>
              <a:rPr lang="en-US" dirty="0"/>
              <a:t>Package Systems  Re-Configured</a:t>
            </a:r>
          </a:p>
        </p:txBody>
      </p:sp>
      <p:sp>
        <p:nvSpPr>
          <p:cNvPr id="6" name="Rectangle: Rounded Corners 5">
            <a:extLst>
              <a:ext uri="{FF2B5EF4-FFF2-40B4-BE49-F238E27FC236}">
                <a16:creationId xmlns:a16="http://schemas.microsoft.com/office/drawing/2014/main" id="{B1884ABD-6DA2-45AE-A067-74B31CCBB9D3}"/>
              </a:ext>
            </a:extLst>
          </p:cNvPr>
          <p:cNvSpPr/>
          <p:nvPr/>
        </p:nvSpPr>
        <p:spPr>
          <a:xfrm>
            <a:off x="4962145" y="837685"/>
            <a:ext cx="6876286" cy="473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695664-33C5-43CB-A333-63DF3B0009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321" y="2123971"/>
            <a:ext cx="4154720" cy="3210466"/>
          </a:xfrm>
          <a:prstGeom prst="rect">
            <a:avLst/>
          </a:prstGeom>
        </p:spPr>
      </p:pic>
      <p:pic>
        <p:nvPicPr>
          <p:cNvPr id="11" name="Picture 7" descr="A picture containing indoor, table, black, counter&#10;&#10;Description generated with very high confidence">
            <a:extLst>
              <a:ext uri="{FF2B5EF4-FFF2-40B4-BE49-F238E27FC236}">
                <a16:creationId xmlns:a16="http://schemas.microsoft.com/office/drawing/2014/main" id="{00C6598D-9104-46DB-852A-88E1FAC11F2D}"/>
              </a:ext>
            </a:extLst>
          </p:cNvPr>
          <p:cNvPicPr>
            <a:picLocks noChangeAspect="1"/>
          </p:cNvPicPr>
          <p:nvPr/>
        </p:nvPicPr>
        <p:blipFill>
          <a:blip r:embed="rId3"/>
          <a:stretch>
            <a:fillRect/>
          </a:stretch>
        </p:blipFill>
        <p:spPr>
          <a:xfrm>
            <a:off x="4856150" y="274874"/>
            <a:ext cx="4505893" cy="3154125"/>
          </a:xfrm>
          <a:prstGeom prst="rect">
            <a:avLst/>
          </a:prstGeom>
        </p:spPr>
      </p:pic>
      <p:sp>
        <p:nvSpPr>
          <p:cNvPr id="13" name="TextBox 12">
            <a:extLst>
              <a:ext uri="{FF2B5EF4-FFF2-40B4-BE49-F238E27FC236}">
                <a16:creationId xmlns:a16="http://schemas.microsoft.com/office/drawing/2014/main" id="{899C43F5-BA49-4150-B52D-E72690F0A49C}"/>
              </a:ext>
            </a:extLst>
          </p:cNvPr>
          <p:cNvSpPr txBox="1"/>
          <p:nvPr/>
        </p:nvSpPr>
        <p:spPr>
          <a:xfrm>
            <a:off x="546399" y="1215087"/>
            <a:ext cx="6096000" cy="4401205"/>
          </a:xfrm>
          <a:prstGeom prst="rect">
            <a:avLst/>
          </a:prstGeom>
          <a:noFill/>
        </p:spPr>
        <p:txBody>
          <a:bodyPr wrap="square">
            <a:spAutoFit/>
          </a:bodyPr>
          <a:lstStyle/>
          <a:p>
            <a:r>
              <a:rPr lang="en-US" sz="2000" dirty="0">
                <a:solidFill>
                  <a:schemeClr val="bg1"/>
                </a:solidFill>
              </a:rPr>
              <a:t>-Single source supplier</a:t>
            </a:r>
          </a:p>
          <a:p>
            <a:r>
              <a:rPr lang="en-US" sz="2000" dirty="0">
                <a:solidFill>
                  <a:schemeClr val="bg1"/>
                </a:solidFill>
              </a:rPr>
              <a:t>-Modular design options</a:t>
            </a:r>
          </a:p>
          <a:p>
            <a:r>
              <a:rPr lang="en-US" sz="2000" dirty="0">
                <a:solidFill>
                  <a:schemeClr val="bg1"/>
                </a:solidFill>
              </a:rPr>
              <a:t>-CR/CRE pumps</a:t>
            </a:r>
          </a:p>
          <a:p>
            <a:r>
              <a:rPr lang="en-US" sz="2000" dirty="0">
                <a:solidFill>
                  <a:schemeClr val="bg1"/>
                </a:solidFill>
              </a:rPr>
              <a:t>-Advanced permanent magnet motor</a:t>
            </a:r>
          </a:p>
          <a:p>
            <a:r>
              <a:rPr lang="en-US" sz="2000" dirty="0">
                <a:solidFill>
                  <a:schemeClr val="bg1"/>
                </a:solidFill>
              </a:rPr>
              <a:t>-Efficiency based sequencing</a:t>
            </a:r>
          </a:p>
          <a:p>
            <a:r>
              <a:rPr lang="en-US" sz="2000" dirty="0">
                <a:solidFill>
                  <a:schemeClr val="bg1"/>
                </a:solidFill>
              </a:rPr>
              <a:t>-SCADA via CIM expansion card</a:t>
            </a:r>
          </a:p>
          <a:p>
            <a:r>
              <a:rPr lang="en-US" sz="2000" dirty="0">
                <a:solidFill>
                  <a:schemeClr val="bg1"/>
                </a:solidFill>
              </a:rPr>
              <a:t>-Built-in logging capability</a:t>
            </a:r>
          </a:p>
          <a:p>
            <a:r>
              <a:rPr lang="en-US" sz="2000" dirty="0">
                <a:solidFill>
                  <a:schemeClr val="bg1"/>
                </a:solidFill>
              </a:rPr>
              <a:t>-Secondary (fallback) sensors</a:t>
            </a:r>
          </a:p>
          <a:p>
            <a:r>
              <a:rPr lang="en-US" sz="2000" dirty="0">
                <a:solidFill>
                  <a:schemeClr val="bg1"/>
                </a:solidFill>
              </a:rPr>
              <a:t>-One housekeeping pad and no grouting</a:t>
            </a:r>
          </a:p>
          <a:p>
            <a:r>
              <a:rPr lang="en-US" sz="2000" dirty="0">
                <a:solidFill>
                  <a:schemeClr val="bg1"/>
                </a:solidFill>
              </a:rPr>
              <a:t>-No suction diffusers</a:t>
            </a:r>
          </a:p>
          <a:p>
            <a:r>
              <a:rPr lang="en-US" sz="2000" dirty="0">
                <a:solidFill>
                  <a:schemeClr val="bg1"/>
                </a:solidFill>
              </a:rPr>
              <a:t>-Single power connection</a:t>
            </a:r>
          </a:p>
          <a:p>
            <a:r>
              <a:rPr lang="en-US" sz="2000" dirty="0">
                <a:solidFill>
                  <a:schemeClr val="bg1"/>
                </a:solidFill>
              </a:rPr>
              <a:t>-Pre-piped, pre-wired and pre-tested</a:t>
            </a:r>
          </a:p>
          <a:p>
            <a:r>
              <a:rPr lang="en-US" sz="2000" dirty="0">
                <a:solidFill>
                  <a:schemeClr val="bg1"/>
                </a:solidFill>
              </a:rPr>
              <a:t>-No on-site assembly</a:t>
            </a:r>
          </a:p>
          <a:p>
            <a:r>
              <a:rPr lang="en-US" sz="2000" dirty="0">
                <a:solidFill>
                  <a:schemeClr val="bg1"/>
                </a:solidFill>
              </a:rPr>
              <a:t>-No alignment</a:t>
            </a:r>
          </a:p>
        </p:txBody>
      </p:sp>
      <p:sp>
        <p:nvSpPr>
          <p:cNvPr id="15" name="TextBox 14">
            <a:extLst>
              <a:ext uri="{FF2B5EF4-FFF2-40B4-BE49-F238E27FC236}">
                <a16:creationId xmlns:a16="http://schemas.microsoft.com/office/drawing/2014/main" id="{EFFA0270-2BCC-4AC9-9DD1-DEA1784802EC}"/>
              </a:ext>
            </a:extLst>
          </p:cNvPr>
          <p:cNvSpPr txBox="1"/>
          <p:nvPr/>
        </p:nvSpPr>
        <p:spPr>
          <a:xfrm>
            <a:off x="576672" y="830889"/>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bg1"/>
                </a:solidFill>
                <a:cs typeface="Calibri"/>
              </a:rPr>
              <a:t>System Features</a:t>
            </a:r>
          </a:p>
        </p:txBody>
      </p:sp>
    </p:spTree>
    <p:extLst>
      <p:ext uri="{BB962C8B-B14F-4D97-AF65-F5344CB8AC3E}">
        <p14:creationId xmlns:p14="http://schemas.microsoft.com/office/powerpoint/2010/main" val="413374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9-GNA-0244 - Hydro MPC Product Launch GIF creative_video_v8_compressed">
            <a:hlinkClick r:id="" action="ppaction://media"/>
            <a:extLst>
              <a:ext uri="{FF2B5EF4-FFF2-40B4-BE49-F238E27FC236}">
                <a16:creationId xmlns:a16="http://schemas.microsoft.com/office/drawing/2014/main" id="{AEBE87E9-A5DE-4787-B2EC-E130713BAF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19-GNA-0244 - Hydro MPC Product Launch GIF creative_video_v8_compressed">
            <a:hlinkClick r:id="" action="ppaction://media"/>
            <a:extLst>
              <a:ext uri="{FF2B5EF4-FFF2-40B4-BE49-F238E27FC236}">
                <a16:creationId xmlns:a16="http://schemas.microsoft.com/office/drawing/2014/main" id="{A35D0EA3-EDBD-4794-9897-F2FDA4EAE7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12B9E32-C89C-419A-AF16-4746639F4AC1}"/>
              </a:ext>
            </a:extLst>
          </p:cNvPr>
          <p:cNvSpPr>
            <a:spLocks noGrp="1"/>
          </p:cNvSpPr>
          <p:nvPr>
            <p:ph type="body" sz="quarter" idx="14"/>
          </p:nvPr>
        </p:nvSpPr>
        <p:spPr/>
        <p:txBody>
          <a:bodyPr/>
          <a:lstStyle/>
          <a:p>
            <a:endParaRPr lang="en-US"/>
          </a:p>
        </p:txBody>
      </p:sp>
      <p:grpSp>
        <p:nvGrpSpPr>
          <p:cNvPr id="6" name="Group 5">
            <a:extLst>
              <a:ext uri="{FF2B5EF4-FFF2-40B4-BE49-F238E27FC236}">
                <a16:creationId xmlns:a16="http://schemas.microsoft.com/office/drawing/2014/main" id="{A155CD7F-82FA-4BC7-8F63-32DB2388B951}"/>
              </a:ext>
            </a:extLst>
          </p:cNvPr>
          <p:cNvGrpSpPr/>
          <p:nvPr/>
        </p:nvGrpSpPr>
        <p:grpSpPr>
          <a:xfrm>
            <a:off x="0" y="0"/>
            <a:ext cx="12190588" cy="6858000"/>
            <a:chOff x="1412" y="75416"/>
            <a:chExt cx="12190588" cy="6858000"/>
          </a:xfrm>
        </p:grpSpPr>
        <p:pic>
          <p:nvPicPr>
            <p:cNvPr id="2" name="Picture 1">
              <a:extLst>
                <a:ext uri="{FF2B5EF4-FFF2-40B4-BE49-F238E27FC236}">
                  <a16:creationId xmlns:a16="http://schemas.microsoft.com/office/drawing/2014/main" id="{E50E555F-746F-4328-9571-0912B418CEF4}"/>
                </a:ext>
              </a:extLst>
            </p:cNvPr>
            <p:cNvPicPr>
              <a:picLocks noChangeAspect="1"/>
            </p:cNvPicPr>
            <p:nvPr/>
          </p:nvPicPr>
          <p:blipFill>
            <a:blip r:embed="rId6"/>
            <a:stretch>
              <a:fillRect/>
            </a:stretch>
          </p:blipFill>
          <p:spPr>
            <a:xfrm>
              <a:off x="1412" y="75416"/>
              <a:ext cx="12190588" cy="6858000"/>
            </a:xfrm>
            <a:prstGeom prst="rect">
              <a:avLst/>
            </a:prstGeom>
          </p:spPr>
        </p:pic>
        <p:pic>
          <p:nvPicPr>
            <p:cNvPr id="4" name="Picture 3">
              <a:extLst>
                <a:ext uri="{FF2B5EF4-FFF2-40B4-BE49-F238E27FC236}">
                  <a16:creationId xmlns:a16="http://schemas.microsoft.com/office/drawing/2014/main" id="{6A6C261C-4C03-4148-A815-64B28AC01FCD}"/>
                </a:ext>
              </a:extLst>
            </p:cNvPr>
            <p:cNvPicPr>
              <a:picLocks noChangeAspect="1"/>
            </p:cNvPicPr>
            <p:nvPr/>
          </p:nvPicPr>
          <p:blipFill rotWithShape="1">
            <a:blip r:embed="rId7"/>
            <a:srcRect l="20533" t="30493" b="10862"/>
            <a:stretch/>
          </p:blipFill>
          <p:spPr>
            <a:xfrm>
              <a:off x="2501900" y="88927"/>
              <a:ext cx="9688688" cy="1099150"/>
            </a:xfrm>
            <a:prstGeom prst="rect">
              <a:avLst/>
            </a:prstGeom>
          </p:spPr>
        </p:pic>
      </p:grpSp>
    </p:spTree>
    <p:extLst>
      <p:ext uri="{BB962C8B-B14F-4D97-AF65-F5344CB8AC3E}">
        <p14:creationId xmlns:p14="http://schemas.microsoft.com/office/powerpoint/2010/main" val="8314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00" fill="hold"/>
                                        <p:tgtEl>
                                          <p:spTgt spid="8"/>
                                        </p:tgtEl>
                                      </p:cBhvr>
                                    </p:cmd>
                                  </p:childTnLst>
                                </p:cTn>
                              </p:par>
                            </p:childTnLst>
                          </p:cTn>
                        </p:par>
                        <p:par>
                          <p:cTn id="7" fill="hold">
                            <p:stCondLst>
                              <p:cond delay="4600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57317">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fullScrn="1">
              <p:cMediaNode vol="80000" showWhenStopped="0">
                <p:cTn id="1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97639B1-0A73-47ED-BC17-2B480B567123}"/>
              </a:ext>
            </a:extLst>
          </p:cNvPr>
          <p:cNvSpPr>
            <a:spLocks noGrp="1"/>
          </p:cNvSpPr>
          <p:nvPr>
            <p:ph type="pic" sz="quarter" idx="15"/>
          </p:nvPr>
        </p:nvSpPr>
        <p:spPr/>
      </p:sp>
      <p:sp>
        <p:nvSpPr>
          <p:cNvPr id="3" name="Text Placeholder 2">
            <a:extLst>
              <a:ext uri="{FF2B5EF4-FFF2-40B4-BE49-F238E27FC236}">
                <a16:creationId xmlns:a16="http://schemas.microsoft.com/office/drawing/2014/main" id="{6676D08F-9005-4A0C-BA62-C5D78E7BF638}"/>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6E186823-153E-4AB0-B5C4-2D3422D5909A}"/>
              </a:ext>
            </a:extLst>
          </p:cNvPr>
          <p:cNvSpPr>
            <a:spLocks noGrp="1"/>
          </p:cNvSpPr>
          <p:nvPr>
            <p:ph type="title"/>
          </p:nvPr>
        </p:nvSpPr>
        <p:spPr/>
        <p:txBody>
          <a:bodyPr/>
          <a:lstStyle/>
          <a:p>
            <a:endParaRPr lang="en-US"/>
          </a:p>
        </p:txBody>
      </p:sp>
      <p:pic>
        <p:nvPicPr>
          <p:cNvPr id="5" name="Modular Pumping Systems for HVAC_ Delivering and Maintaining Building Efficiency">
            <a:hlinkClick r:id="" action="ppaction://media"/>
            <a:extLst>
              <a:ext uri="{FF2B5EF4-FFF2-40B4-BE49-F238E27FC236}">
                <a16:creationId xmlns:a16="http://schemas.microsoft.com/office/drawing/2014/main" id="{9C1B2935-60AF-4574-B83D-935D18646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75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6E2-BCB8-4C4F-9C81-CBC195DDAC7B}"/>
              </a:ext>
            </a:extLst>
          </p:cNvPr>
          <p:cNvSpPr>
            <a:spLocks noGrp="1"/>
          </p:cNvSpPr>
          <p:nvPr>
            <p:ph type="title"/>
          </p:nvPr>
        </p:nvSpPr>
        <p:spPr>
          <a:xfrm>
            <a:off x="216485" y="305338"/>
            <a:ext cx="9267876" cy="521253"/>
          </a:xfrm>
        </p:spPr>
        <p:txBody>
          <a:bodyPr>
            <a:normAutofit fontScale="90000"/>
          </a:bodyPr>
          <a:lstStyle/>
          <a:p>
            <a:r>
              <a:rPr lang="en-US" dirty="0">
                <a:latin typeface="Calibri"/>
                <a:cs typeface="Calibri"/>
              </a:rPr>
              <a:t>Grundfos Booster Check &amp; Booster Audits</a:t>
            </a:r>
            <a:endParaRPr lang="en-US" dirty="0"/>
          </a:p>
        </p:txBody>
      </p:sp>
      <p:sp>
        <p:nvSpPr>
          <p:cNvPr id="3" name="Text Placeholder 2">
            <a:extLst>
              <a:ext uri="{FF2B5EF4-FFF2-40B4-BE49-F238E27FC236}">
                <a16:creationId xmlns:a16="http://schemas.microsoft.com/office/drawing/2014/main" id="{2D4A7FA7-ECB6-4F24-AACF-1BB7114FD13D}"/>
              </a:ext>
            </a:extLst>
          </p:cNvPr>
          <p:cNvSpPr>
            <a:spLocks noGrp="1"/>
          </p:cNvSpPr>
          <p:nvPr>
            <p:ph type="body" sz="quarter" idx="13"/>
          </p:nvPr>
        </p:nvSpPr>
        <p:spPr>
          <a:xfrm>
            <a:off x="216484" y="835632"/>
            <a:ext cx="11094723" cy="336798"/>
          </a:xfrm>
        </p:spPr>
        <p:txBody>
          <a:bodyPr vert="horz" lIns="0" tIns="0" rIns="0" bIns="0" rtlCol="0" anchor="t">
            <a:normAutofit/>
          </a:bodyPr>
          <a:lstStyle/>
          <a:p>
            <a:r>
              <a:rPr lang="en-US" dirty="0">
                <a:latin typeface="Calibri"/>
                <a:cs typeface="Calibri"/>
              </a:rPr>
              <a:t>Commercial building boosting systems Evaluations</a:t>
            </a:r>
            <a:endParaRPr lang="en-US" dirty="0"/>
          </a:p>
        </p:txBody>
      </p:sp>
      <p:pic>
        <p:nvPicPr>
          <p:cNvPr id="6" name="Picture 6" descr="A screenshot of a cell phone&#10;&#10;Description generated with high confidence">
            <a:extLst>
              <a:ext uri="{FF2B5EF4-FFF2-40B4-BE49-F238E27FC236}">
                <a16:creationId xmlns:a16="http://schemas.microsoft.com/office/drawing/2014/main" id="{45241178-BC71-4FCB-B667-EE9D9D2AFD1D}"/>
              </a:ext>
            </a:extLst>
          </p:cNvPr>
          <p:cNvPicPr>
            <a:picLocks noChangeAspect="1"/>
          </p:cNvPicPr>
          <p:nvPr/>
        </p:nvPicPr>
        <p:blipFill>
          <a:blip r:embed="rId2"/>
          <a:stretch>
            <a:fillRect/>
          </a:stretch>
        </p:blipFill>
        <p:spPr>
          <a:xfrm>
            <a:off x="377092" y="1654279"/>
            <a:ext cx="1688124" cy="2386904"/>
          </a:xfrm>
          <a:prstGeom prst="rect">
            <a:avLst/>
          </a:prstGeom>
        </p:spPr>
      </p:pic>
      <p:pic>
        <p:nvPicPr>
          <p:cNvPr id="7" name="Picture 7" descr="A screenshot of a cell phone&#10;&#10;Description generated with high confidence">
            <a:extLst>
              <a:ext uri="{FF2B5EF4-FFF2-40B4-BE49-F238E27FC236}">
                <a16:creationId xmlns:a16="http://schemas.microsoft.com/office/drawing/2014/main" id="{3247B8B6-A24D-4FB9-AEEE-2BF2F1E09E86}"/>
              </a:ext>
            </a:extLst>
          </p:cNvPr>
          <p:cNvPicPr>
            <a:picLocks noChangeAspect="1"/>
          </p:cNvPicPr>
          <p:nvPr/>
        </p:nvPicPr>
        <p:blipFill>
          <a:blip r:embed="rId3"/>
          <a:stretch>
            <a:fillRect/>
          </a:stretch>
        </p:blipFill>
        <p:spPr>
          <a:xfrm>
            <a:off x="2633784" y="1654279"/>
            <a:ext cx="1688124" cy="2386904"/>
          </a:xfrm>
          <a:prstGeom prst="rect">
            <a:avLst/>
          </a:prstGeom>
        </p:spPr>
      </p:pic>
      <p:pic>
        <p:nvPicPr>
          <p:cNvPr id="8" name="Picture 8" descr="A picture containing appliance&#10;&#10;Description generated with very high confidence">
            <a:extLst>
              <a:ext uri="{FF2B5EF4-FFF2-40B4-BE49-F238E27FC236}">
                <a16:creationId xmlns:a16="http://schemas.microsoft.com/office/drawing/2014/main" id="{ED0563BE-11F0-4DA9-B828-B44BF8376E0B}"/>
              </a:ext>
            </a:extLst>
          </p:cNvPr>
          <p:cNvPicPr>
            <a:picLocks noChangeAspect="1"/>
          </p:cNvPicPr>
          <p:nvPr/>
        </p:nvPicPr>
        <p:blipFill>
          <a:blip r:embed="rId4"/>
          <a:stretch>
            <a:fillRect/>
          </a:stretch>
        </p:blipFill>
        <p:spPr>
          <a:xfrm>
            <a:off x="4929554" y="1654279"/>
            <a:ext cx="1688124" cy="2386904"/>
          </a:xfrm>
          <a:prstGeom prst="rect">
            <a:avLst/>
          </a:prstGeom>
        </p:spPr>
      </p:pic>
      <p:pic>
        <p:nvPicPr>
          <p:cNvPr id="9" name="Picture 9" descr="A picture containing appliance&#10;&#10;Description generated with very high confidence">
            <a:extLst>
              <a:ext uri="{FF2B5EF4-FFF2-40B4-BE49-F238E27FC236}">
                <a16:creationId xmlns:a16="http://schemas.microsoft.com/office/drawing/2014/main" id="{CD11CC6D-C57E-4066-BC75-87BF9BB8D4B9}"/>
              </a:ext>
            </a:extLst>
          </p:cNvPr>
          <p:cNvPicPr>
            <a:picLocks noChangeAspect="1"/>
          </p:cNvPicPr>
          <p:nvPr/>
        </p:nvPicPr>
        <p:blipFill>
          <a:blip r:embed="rId5"/>
          <a:stretch>
            <a:fillRect/>
          </a:stretch>
        </p:blipFill>
        <p:spPr>
          <a:xfrm>
            <a:off x="7147169" y="1654279"/>
            <a:ext cx="1688123" cy="2386904"/>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B2890772-AB78-4D7D-A834-75D9826EAF7B}"/>
              </a:ext>
            </a:extLst>
          </p:cNvPr>
          <p:cNvPicPr>
            <a:picLocks noChangeAspect="1"/>
          </p:cNvPicPr>
          <p:nvPr/>
        </p:nvPicPr>
        <p:blipFill>
          <a:blip r:embed="rId6"/>
          <a:stretch>
            <a:fillRect/>
          </a:stretch>
        </p:blipFill>
        <p:spPr>
          <a:xfrm>
            <a:off x="9364784" y="1654279"/>
            <a:ext cx="1688123" cy="2386903"/>
          </a:xfrm>
          <a:prstGeom prst="rect">
            <a:avLst/>
          </a:prstGeom>
        </p:spPr>
      </p:pic>
      <p:pic>
        <p:nvPicPr>
          <p:cNvPr id="11" name="Picture 10">
            <a:extLst>
              <a:ext uri="{FF2B5EF4-FFF2-40B4-BE49-F238E27FC236}">
                <a16:creationId xmlns:a16="http://schemas.microsoft.com/office/drawing/2014/main" id="{BEC83DF5-B705-4F8B-B1E8-39C0B4A39C1D}"/>
              </a:ext>
            </a:extLst>
          </p:cNvPr>
          <p:cNvPicPr>
            <a:picLocks noChangeAspect="1"/>
          </p:cNvPicPr>
          <p:nvPr/>
        </p:nvPicPr>
        <p:blipFill>
          <a:blip r:embed="rId7"/>
          <a:stretch>
            <a:fillRect/>
          </a:stretch>
        </p:blipFill>
        <p:spPr>
          <a:xfrm>
            <a:off x="3168165" y="995023"/>
            <a:ext cx="5210902" cy="4867954"/>
          </a:xfrm>
          <a:prstGeom prst="rect">
            <a:avLst/>
          </a:prstGeom>
        </p:spPr>
      </p:pic>
    </p:spTree>
    <p:extLst>
      <p:ext uri="{BB962C8B-B14F-4D97-AF65-F5344CB8AC3E}">
        <p14:creationId xmlns:p14="http://schemas.microsoft.com/office/powerpoint/2010/main" val="375771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8AC0E7A-1DD8-7440-A020-42C2E7AF5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image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28" y="5771912"/>
            <a:ext cx="11818471" cy="895338"/>
          </a:xfrm>
          <a:prstGeom prst="rect">
            <a:avLst/>
          </a:prstGeom>
        </p:spPr>
      </p:pic>
      <p:pic>
        <p:nvPicPr>
          <p:cNvPr id="3" name="Picture 2" descr="26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627" y="450279"/>
            <a:ext cx="5142745" cy="4825105"/>
          </a:xfrm>
          <a:prstGeom prst="rect">
            <a:avLst/>
          </a:prstGeom>
        </p:spPr>
      </p:pic>
    </p:spTree>
    <p:extLst>
      <p:ext uri="{BB962C8B-B14F-4D97-AF65-F5344CB8AC3E}">
        <p14:creationId xmlns:p14="http://schemas.microsoft.com/office/powerpoint/2010/main" val="428122188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bg.jpg">
            <a:extLst>
              <a:ext uri="{FF2B5EF4-FFF2-40B4-BE49-F238E27FC236}">
                <a16:creationId xmlns:a16="http://schemas.microsoft.com/office/drawing/2014/main" id="{FA45360B-31E2-46BF-8ABA-9AACD081D279}"/>
              </a:ext>
            </a:extLst>
          </p:cNvPr>
          <p:cNvPicPr>
            <a:picLocks noChangeAspect="1"/>
          </p:cNvPicPr>
          <p:nvPr/>
        </p:nvPicPr>
        <p:blipFill>
          <a:blip r:embed="rId3">
            <a:duotone>
              <a:prstClr val="black"/>
              <a:srgbClr val="495154">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E87FEF5E-1F36-45A8-9CF4-6E7410D93BCC}"/>
              </a:ext>
            </a:extLst>
          </p:cNvPr>
          <p:cNvSpPr>
            <a:spLocks noGrp="1"/>
          </p:cNvSpPr>
          <p:nvPr>
            <p:ph type="body" sz="quarter" idx="14"/>
          </p:nvPr>
        </p:nvSpPr>
        <p:spPr/>
        <p:txBody>
          <a:bodyPr/>
          <a:lstStyle/>
          <a:p>
            <a:endParaRPr lang="en-US"/>
          </a:p>
        </p:txBody>
      </p:sp>
      <p:sp>
        <p:nvSpPr>
          <p:cNvPr id="25" name="TextBox 24">
            <a:extLst>
              <a:ext uri="{FF2B5EF4-FFF2-40B4-BE49-F238E27FC236}">
                <a16:creationId xmlns:a16="http://schemas.microsoft.com/office/drawing/2014/main" id="{DF5F72C9-9A88-4082-9E4E-F710F4D25F5A}"/>
              </a:ext>
            </a:extLst>
          </p:cNvPr>
          <p:cNvSpPr txBox="1"/>
          <p:nvPr/>
        </p:nvSpPr>
        <p:spPr>
          <a:xfrm>
            <a:off x="6879408" y="575233"/>
            <a:ext cx="4392090" cy="5799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l"/>
            <a:r>
              <a:rPr lang="en-US" sz="3300" b="1" dirty="0">
                <a:solidFill>
                  <a:schemeClr val="bg1"/>
                </a:solidFill>
                <a:latin typeface="Calibri"/>
                <a:cs typeface="Calibri"/>
                <a:sym typeface="Helvetica Neue"/>
              </a:rPr>
              <a:t>We’ll learn about…</a:t>
            </a:r>
            <a:endParaRPr kumimoji="0" lang="en-US" sz="3300" b="1" u="none" strike="noStrike" cap="none" spc="0" normalizeH="0" baseline="0" dirty="0">
              <a:ln>
                <a:noFill/>
              </a:ln>
              <a:solidFill>
                <a:schemeClr val="bg1"/>
              </a:solidFill>
              <a:effectLst/>
              <a:uFillTx/>
              <a:latin typeface="Calibri"/>
              <a:cs typeface="Calibri"/>
              <a:sym typeface="Helvetica Neue"/>
            </a:endParaRPr>
          </a:p>
        </p:txBody>
      </p:sp>
      <p:grpSp>
        <p:nvGrpSpPr>
          <p:cNvPr id="65" name="Group 64">
            <a:extLst>
              <a:ext uri="{FF2B5EF4-FFF2-40B4-BE49-F238E27FC236}">
                <a16:creationId xmlns:a16="http://schemas.microsoft.com/office/drawing/2014/main" id="{64FB2748-AD0F-48C4-BD2D-3BBBCFA421DF}"/>
              </a:ext>
            </a:extLst>
          </p:cNvPr>
          <p:cNvGrpSpPr/>
          <p:nvPr/>
        </p:nvGrpSpPr>
        <p:grpSpPr>
          <a:xfrm>
            <a:off x="5197504" y="1480290"/>
            <a:ext cx="1608650" cy="467489"/>
            <a:chOff x="3795423" y="1692950"/>
            <a:chExt cx="1950057" cy="467489"/>
          </a:xfrm>
        </p:grpSpPr>
        <p:cxnSp>
          <p:nvCxnSpPr>
            <p:cNvPr id="66" name="Straight Connector 65">
              <a:extLst>
                <a:ext uri="{FF2B5EF4-FFF2-40B4-BE49-F238E27FC236}">
                  <a16:creationId xmlns:a16="http://schemas.microsoft.com/office/drawing/2014/main" id="{C75D8C6C-CBFF-415F-8AFE-A1DE06028402}"/>
                </a:ext>
              </a:extLst>
            </p:cNvPr>
            <p:cNvCxnSpPr>
              <a:cxnSpLocks/>
            </p:cNvCxnSpPr>
            <p:nvPr/>
          </p:nvCxnSpPr>
          <p:spPr>
            <a:xfrm flipV="1">
              <a:off x="3795423" y="1702139"/>
              <a:ext cx="829535" cy="45830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EE66C83-573C-4C43-B4FA-549AC6696C16}"/>
                </a:ext>
              </a:extLst>
            </p:cNvPr>
            <p:cNvCxnSpPr>
              <a:cxnSpLocks/>
            </p:cNvCxnSpPr>
            <p:nvPr/>
          </p:nvCxnSpPr>
          <p:spPr>
            <a:xfrm flipV="1">
              <a:off x="4624958" y="1692950"/>
              <a:ext cx="1120522" cy="9189"/>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9916140C-D7BA-40B8-9EE2-F2C75F948BCF}"/>
              </a:ext>
            </a:extLst>
          </p:cNvPr>
          <p:cNvSpPr txBox="1"/>
          <p:nvPr/>
        </p:nvSpPr>
        <p:spPr>
          <a:xfrm>
            <a:off x="6806154" y="1155198"/>
            <a:ext cx="5601789" cy="2703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457200" indent="-457200" algn="l">
              <a:lnSpc>
                <a:spcPct val="114000"/>
              </a:lnSpc>
              <a:buFont typeface="Arial"/>
              <a:buChar char="•"/>
            </a:pPr>
            <a:r>
              <a:rPr lang="en-US" sz="3000" dirty="0">
                <a:solidFill>
                  <a:schemeClr val="bg1"/>
                </a:solidFill>
                <a:latin typeface="Calibri Light"/>
                <a:cs typeface="Calibri Light"/>
              </a:rPr>
              <a:t>Efficient motors</a:t>
            </a:r>
          </a:p>
          <a:p>
            <a:pPr marL="457200" indent="-457200" algn="l">
              <a:lnSpc>
                <a:spcPct val="114000"/>
              </a:lnSpc>
              <a:buFont typeface="Arial"/>
              <a:buChar char="•"/>
            </a:pPr>
            <a:r>
              <a:rPr lang="en-US" sz="3000" dirty="0">
                <a:solidFill>
                  <a:schemeClr val="bg1"/>
                </a:solidFill>
                <a:latin typeface="Calibri Light"/>
                <a:cs typeface="Calibri Light"/>
              </a:rPr>
              <a:t>Hydraulic Optimization</a:t>
            </a:r>
          </a:p>
          <a:p>
            <a:pPr marL="457200" indent="-457200" algn="l">
              <a:lnSpc>
                <a:spcPct val="114000"/>
              </a:lnSpc>
              <a:buFont typeface="Arial"/>
              <a:buChar char="•"/>
            </a:pPr>
            <a:r>
              <a:rPr lang="en-US" sz="3000" dirty="0">
                <a:solidFill>
                  <a:schemeClr val="bg1"/>
                </a:solidFill>
                <a:latin typeface="Calibri Light"/>
                <a:cs typeface="Calibri Light"/>
              </a:rPr>
              <a:t>What to look for in a controller</a:t>
            </a:r>
          </a:p>
          <a:p>
            <a:pPr marL="457200" indent="-457200" algn="l">
              <a:lnSpc>
                <a:spcPct val="114000"/>
              </a:lnSpc>
              <a:buFont typeface="Arial"/>
              <a:buChar char="•"/>
            </a:pPr>
            <a:r>
              <a:rPr lang="en-US" sz="3000" dirty="0">
                <a:solidFill>
                  <a:schemeClr val="bg1"/>
                </a:solidFill>
                <a:latin typeface="Calibri Light"/>
                <a:cs typeface="Calibri Light"/>
              </a:rPr>
              <a:t>Why packaged solutions</a:t>
            </a:r>
          </a:p>
          <a:p>
            <a:pPr marL="457200" indent="-457200" algn="l">
              <a:lnSpc>
                <a:spcPct val="114000"/>
              </a:lnSpc>
              <a:buFont typeface="Arial"/>
              <a:buChar char="•"/>
            </a:pPr>
            <a:r>
              <a:rPr lang="en-US" sz="3000" dirty="0">
                <a:solidFill>
                  <a:schemeClr val="bg1"/>
                </a:solidFill>
                <a:latin typeface="Calibri Light"/>
                <a:cs typeface="Calibri Light"/>
              </a:rPr>
              <a:t>Booster energy checks</a:t>
            </a:r>
          </a:p>
        </p:txBody>
      </p:sp>
      <p:sp>
        <p:nvSpPr>
          <p:cNvPr id="3" name="Rectangle: Rounded Corners 2">
            <a:extLst>
              <a:ext uri="{FF2B5EF4-FFF2-40B4-BE49-F238E27FC236}">
                <a16:creationId xmlns:a16="http://schemas.microsoft.com/office/drawing/2014/main" id="{D9F2E690-B085-41D7-851B-775027B1C2D4}"/>
              </a:ext>
            </a:extLst>
          </p:cNvPr>
          <p:cNvSpPr/>
          <p:nvPr/>
        </p:nvSpPr>
        <p:spPr>
          <a:xfrm>
            <a:off x="930166" y="1947779"/>
            <a:ext cx="4548126" cy="296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building, luggage, sitting&#10;&#10;Description automatically generated">
            <a:extLst>
              <a:ext uri="{FF2B5EF4-FFF2-40B4-BE49-F238E27FC236}">
                <a16:creationId xmlns:a16="http://schemas.microsoft.com/office/drawing/2014/main" id="{64C9E879-EC57-427E-B85D-75BA2278D1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0270" y="2167128"/>
            <a:ext cx="3947233" cy="2523744"/>
          </a:xfrm>
          <a:prstGeom prst="rect">
            <a:avLst/>
          </a:prstGeom>
        </p:spPr>
      </p:pic>
      <p:sp>
        <p:nvSpPr>
          <p:cNvPr id="6" name="TextBox 5">
            <a:extLst>
              <a:ext uri="{FF2B5EF4-FFF2-40B4-BE49-F238E27FC236}">
                <a16:creationId xmlns:a16="http://schemas.microsoft.com/office/drawing/2014/main" id="{43B8F041-79A1-4872-9C11-5D86A3693CD5}"/>
              </a:ext>
            </a:extLst>
          </p:cNvPr>
          <p:cNvSpPr txBox="1"/>
          <p:nvPr/>
        </p:nvSpPr>
        <p:spPr>
          <a:xfrm>
            <a:off x="790393" y="5254752"/>
            <a:ext cx="7762730" cy="461665"/>
          </a:xfrm>
          <a:prstGeom prst="rect">
            <a:avLst/>
          </a:prstGeom>
          <a:noFill/>
        </p:spPr>
        <p:txBody>
          <a:bodyPr wrap="square" rtlCol="0">
            <a:spAutoFit/>
          </a:bodyPr>
          <a:lstStyle/>
          <a:p>
            <a:r>
              <a:rPr lang="en-US" b="1" u="sng" dirty="0">
                <a:solidFill>
                  <a:schemeClr val="bg1"/>
                </a:solidFill>
              </a:rPr>
              <a:t>Where are your energy savings opportunities</a:t>
            </a:r>
          </a:p>
        </p:txBody>
      </p:sp>
    </p:spTree>
    <p:extLst>
      <p:ext uri="{BB962C8B-B14F-4D97-AF65-F5344CB8AC3E}">
        <p14:creationId xmlns:p14="http://schemas.microsoft.com/office/powerpoint/2010/main" val="22443082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300"/>
                                        <p:tgtEl>
                                          <p:spTgt spid="6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4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a:ln w="3175">
            <a:miter lim="400000"/>
          </a:ln>
        </p:spPr>
      </p:pic>
      <p:pic>
        <p:nvPicPr>
          <p:cNvPr id="2" name="Picture 1" descr="16bg-pyrami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16bg-pyramid-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049443" y="1405102"/>
            <a:ext cx="2509217" cy="20172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l">
              <a:lnSpc>
                <a:spcPct val="80000"/>
              </a:lnSpc>
            </a:pPr>
            <a:r>
              <a:rPr lang="en-US" sz="2800" b="0">
                <a:solidFill>
                  <a:schemeClr val="bg1"/>
                </a:solidFill>
                <a:latin typeface="Calibri Light"/>
                <a:cs typeface="Calibri Light"/>
              </a:rPr>
              <a:t>UP TO </a:t>
            </a:r>
            <a:br>
              <a:rPr lang="en-US" sz="2000" b="0">
                <a:solidFill>
                  <a:schemeClr val="bg1"/>
                </a:solidFill>
                <a:latin typeface="Calibri"/>
                <a:cs typeface="Calibri"/>
              </a:rPr>
            </a:br>
            <a:r>
              <a:rPr lang="en-US" sz="5400">
                <a:solidFill>
                  <a:schemeClr val="bg1"/>
                </a:solidFill>
                <a:latin typeface="Calibri"/>
                <a:cs typeface="Calibri"/>
              </a:rPr>
              <a:t>10%</a:t>
            </a:r>
            <a:br>
              <a:rPr lang="en-US" sz="5400" b="0">
                <a:solidFill>
                  <a:schemeClr val="bg1"/>
                </a:solidFill>
                <a:latin typeface="Calibri"/>
                <a:cs typeface="Calibri"/>
              </a:rPr>
            </a:br>
            <a:r>
              <a:rPr lang="en-US" sz="2000" b="0">
                <a:solidFill>
                  <a:schemeClr val="bg1"/>
                </a:solidFill>
                <a:latin typeface="Calibri Light"/>
                <a:cs typeface="Calibri"/>
              </a:rPr>
              <a:t>ADDITIONAL</a:t>
            </a:r>
            <a:endParaRPr lang="en-US" sz="2000" b="0">
              <a:solidFill>
                <a:schemeClr val="bg1"/>
              </a:solidFill>
              <a:latin typeface="Calibri Light"/>
              <a:cs typeface="Calibri Light"/>
            </a:endParaRPr>
          </a:p>
          <a:p>
            <a:pPr algn="l">
              <a:lnSpc>
                <a:spcPct val="80000"/>
              </a:lnSpc>
            </a:pPr>
            <a:r>
              <a:rPr lang="en-US" sz="2800" b="0">
                <a:solidFill>
                  <a:schemeClr val="bg1"/>
                </a:solidFill>
                <a:latin typeface="Calibri Light"/>
                <a:cs typeface="Calibri Light"/>
              </a:rPr>
              <a:t>ENERGY </a:t>
            </a:r>
            <a:br>
              <a:rPr lang="en-US" sz="2800" b="0">
                <a:solidFill>
                  <a:schemeClr val="bg1"/>
                </a:solidFill>
                <a:latin typeface="Calibri Light"/>
                <a:cs typeface="Calibri Light"/>
              </a:rPr>
            </a:br>
            <a:r>
              <a:rPr lang="en-US" sz="2800" b="0">
                <a:solidFill>
                  <a:schemeClr val="bg1"/>
                </a:solidFill>
                <a:latin typeface="Calibri Light"/>
                <a:cs typeface="Calibri Light"/>
              </a:rPr>
              <a:t>SAVINGS</a:t>
            </a:r>
            <a:endParaRPr kumimoji="0" lang="en-US" sz="2800" b="0" u="none" strike="noStrike" cap="none" spc="0" normalizeH="0" baseline="0">
              <a:ln>
                <a:noFill/>
              </a:ln>
              <a:solidFill>
                <a:schemeClr val="bg1"/>
              </a:solidFill>
              <a:effectLst/>
              <a:uFillTx/>
              <a:latin typeface="Calibri Light"/>
              <a:cs typeface="Calibri Light"/>
              <a:sym typeface="Helvetica Neue"/>
            </a:endParaRPr>
          </a:p>
        </p:txBody>
      </p:sp>
      <p:sp>
        <p:nvSpPr>
          <p:cNvPr id="18" name="TextBox 17"/>
          <p:cNvSpPr txBox="1"/>
          <p:nvPr/>
        </p:nvSpPr>
        <p:spPr>
          <a:xfrm>
            <a:off x="5720063" y="1749379"/>
            <a:ext cx="1393950" cy="55893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nSpc>
                <a:spcPct val="80000"/>
              </a:lnSpc>
            </a:pPr>
            <a:r>
              <a:rPr lang="en-US" sz="1300">
                <a:solidFill>
                  <a:srgbClr val="009EE3"/>
                </a:solidFill>
                <a:latin typeface="Calibri"/>
                <a:cs typeface="Calibri"/>
              </a:rPr>
              <a:t>Grundfos </a:t>
            </a:r>
            <a:br>
              <a:rPr lang="en-US" sz="1300">
                <a:solidFill>
                  <a:srgbClr val="009EE3"/>
                </a:solidFill>
                <a:latin typeface="Calibri"/>
                <a:cs typeface="Calibri"/>
              </a:rPr>
            </a:br>
            <a:r>
              <a:rPr lang="en-US" sz="1300">
                <a:solidFill>
                  <a:srgbClr val="009EE3"/>
                </a:solidFill>
                <a:latin typeface="Calibri"/>
                <a:cs typeface="Calibri"/>
              </a:rPr>
              <a:t>MLE Motor </a:t>
            </a:r>
            <a:br>
              <a:rPr lang="en-US" sz="1300">
                <a:solidFill>
                  <a:srgbClr val="009EE3"/>
                </a:solidFill>
                <a:latin typeface="Calibri"/>
                <a:cs typeface="Calibri"/>
              </a:rPr>
            </a:br>
            <a:r>
              <a:rPr lang="en-US" sz="1300">
                <a:solidFill>
                  <a:srgbClr val="009EE3"/>
                </a:solidFill>
                <a:latin typeface="Calibri"/>
                <a:cs typeface="Calibri"/>
              </a:rPr>
              <a:t>Meets IE5</a:t>
            </a:r>
            <a:endParaRPr kumimoji="0" lang="en-US" sz="1300" u="none" strike="noStrike" cap="none" spc="0" normalizeH="0" baseline="0">
              <a:ln>
                <a:noFill/>
              </a:ln>
              <a:solidFill>
                <a:srgbClr val="009EE3"/>
              </a:solidFill>
              <a:effectLst/>
              <a:uFillTx/>
              <a:latin typeface="Calibri"/>
              <a:cs typeface="Calibri"/>
              <a:sym typeface="Helvetica Neue"/>
            </a:endParaRPr>
          </a:p>
        </p:txBody>
      </p:sp>
      <p:sp>
        <p:nvSpPr>
          <p:cNvPr id="19" name="TextBox 18"/>
          <p:cNvSpPr txBox="1"/>
          <p:nvPr/>
        </p:nvSpPr>
        <p:spPr>
          <a:xfrm>
            <a:off x="5463868" y="3044561"/>
            <a:ext cx="1393950" cy="3922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a:lnSpc>
                <a:spcPct val="80000"/>
              </a:lnSpc>
            </a:pPr>
            <a:r>
              <a:rPr lang="en-US" sz="1300">
                <a:solidFill>
                  <a:schemeClr val="bg1"/>
                </a:solidFill>
                <a:latin typeface="Calibri"/>
                <a:cs typeface="Calibri"/>
              </a:rPr>
              <a:t>Super Premium Efficiency / IE4</a:t>
            </a:r>
            <a:endParaRPr kumimoji="0" lang="en-US" sz="1300" u="none" strike="noStrike" cap="none" spc="0" normalizeH="0" baseline="0">
              <a:ln>
                <a:noFill/>
              </a:ln>
              <a:solidFill>
                <a:schemeClr val="bg1"/>
              </a:solidFill>
              <a:effectLst/>
              <a:uFillTx/>
              <a:latin typeface="Calibri"/>
              <a:cs typeface="Calibri"/>
              <a:sym typeface="Helvetica Neue"/>
            </a:endParaRPr>
          </a:p>
        </p:txBody>
      </p:sp>
      <p:sp>
        <p:nvSpPr>
          <p:cNvPr id="20" name="TextBox 19"/>
          <p:cNvSpPr txBox="1"/>
          <p:nvPr/>
        </p:nvSpPr>
        <p:spPr>
          <a:xfrm>
            <a:off x="5324447" y="4440663"/>
            <a:ext cx="1545102" cy="3988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a:lnSpc>
                <a:spcPct val="80000"/>
              </a:lnSpc>
            </a:pPr>
            <a:r>
              <a:rPr lang="en-US" sz="1300">
                <a:solidFill>
                  <a:schemeClr val="bg1"/>
                </a:solidFill>
                <a:latin typeface="Calibri"/>
                <a:cs typeface="Calibri"/>
              </a:rPr>
              <a:t>Industry Standard</a:t>
            </a:r>
            <a:br>
              <a:rPr lang="en-US" sz="1300">
                <a:solidFill>
                  <a:schemeClr val="bg1"/>
                </a:solidFill>
                <a:latin typeface="Calibri"/>
                <a:cs typeface="Calibri"/>
              </a:rPr>
            </a:br>
            <a:r>
              <a:rPr lang="en-US" sz="1300">
                <a:solidFill>
                  <a:schemeClr val="bg1"/>
                </a:solidFill>
                <a:latin typeface="Calibri"/>
                <a:cs typeface="Calibri"/>
              </a:rPr>
              <a:t>IE3</a:t>
            </a:r>
            <a:r>
              <a:rPr lang="en-US" sz="1300" spc="-100">
                <a:solidFill>
                  <a:schemeClr val="bg1"/>
                </a:solidFill>
                <a:latin typeface="Calibri"/>
                <a:cs typeface="Calibri"/>
              </a:rPr>
              <a:t> </a:t>
            </a:r>
            <a:r>
              <a:rPr lang="en-US" sz="1300">
                <a:solidFill>
                  <a:schemeClr val="bg1"/>
                </a:solidFill>
                <a:latin typeface="Calibri"/>
                <a:cs typeface="Calibri"/>
              </a:rPr>
              <a:t>/</a:t>
            </a:r>
            <a:r>
              <a:rPr lang="en-US" sz="1300" spc="-100">
                <a:solidFill>
                  <a:schemeClr val="bg1"/>
                </a:solidFill>
                <a:latin typeface="Calibri"/>
                <a:cs typeface="Calibri"/>
              </a:rPr>
              <a:t> </a:t>
            </a:r>
            <a:r>
              <a:rPr lang="en-US" sz="1300">
                <a:solidFill>
                  <a:schemeClr val="bg1"/>
                </a:solidFill>
                <a:latin typeface="Calibri"/>
                <a:cs typeface="Calibri"/>
              </a:rPr>
              <a:t>NEMA Premium</a:t>
            </a:r>
            <a:endParaRPr kumimoji="0" lang="en-US" sz="1300" u="none" strike="noStrike" cap="none" spc="0" normalizeH="0" baseline="0">
              <a:ln>
                <a:noFill/>
              </a:ln>
              <a:solidFill>
                <a:schemeClr val="bg1"/>
              </a:solidFill>
              <a:effectLst/>
              <a:uFillTx/>
              <a:latin typeface="Calibri"/>
              <a:cs typeface="Calibri"/>
              <a:sym typeface="Helvetica Neue"/>
            </a:endParaRPr>
          </a:p>
        </p:txBody>
      </p:sp>
      <p:sp>
        <p:nvSpPr>
          <p:cNvPr id="13" name="TextBox 12"/>
          <p:cNvSpPr txBox="1"/>
          <p:nvPr/>
        </p:nvSpPr>
        <p:spPr>
          <a:xfrm>
            <a:off x="448654" y="584851"/>
            <a:ext cx="4369649" cy="22881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l"/>
            <a:r>
              <a:rPr lang="en-US" sz="4800" b="1">
                <a:solidFill>
                  <a:schemeClr val="bg1"/>
                </a:solidFill>
                <a:latin typeface="Calibri"/>
                <a:cs typeface="Calibri"/>
              </a:rPr>
              <a:t>Highly Efficient: </a:t>
            </a:r>
            <a:r>
              <a:rPr lang="en-US" sz="4800">
                <a:solidFill>
                  <a:schemeClr val="bg1"/>
                </a:solidFill>
                <a:latin typeface="Calibri"/>
                <a:cs typeface="Calibri"/>
              </a:rPr>
              <a:t>Reduced Energy Consumption</a:t>
            </a:r>
            <a:endParaRPr kumimoji="0" lang="en-US" sz="4800" u="none" strike="noStrike" cap="none" spc="0" normalizeH="0" baseline="0">
              <a:ln>
                <a:noFill/>
              </a:ln>
              <a:solidFill>
                <a:schemeClr val="bg1"/>
              </a:solidFill>
              <a:effectLst/>
              <a:uFillTx/>
              <a:latin typeface="Calibri"/>
              <a:cs typeface="Calibri"/>
              <a:sym typeface="Helvetica Neue"/>
            </a:endParaRPr>
          </a:p>
        </p:txBody>
      </p:sp>
      <p:sp>
        <p:nvSpPr>
          <p:cNvPr id="9" name="Text Placeholder 8">
            <a:extLst>
              <a:ext uri="{FF2B5EF4-FFF2-40B4-BE49-F238E27FC236}">
                <a16:creationId xmlns:a16="http://schemas.microsoft.com/office/drawing/2014/main" id="{A2890EC3-B0CC-48FC-90EE-6A0B2C0B0D8F}"/>
              </a:ext>
            </a:extLst>
          </p:cNvPr>
          <p:cNvSpPr>
            <a:spLocks noGrp="1"/>
          </p:cNvSpPr>
          <p:nvPr>
            <p:ph type="body" sz="quarter" idx="14"/>
          </p:nvPr>
        </p:nvSpPr>
        <p:spPr/>
        <p:txBody>
          <a:bodyPr/>
          <a:lstStyle/>
          <a:p>
            <a:endParaRPr lang="en-US"/>
          </a:p>
        </p:txBody>
      </p:sp>
      <p:pic>
        <p:nvPicPr>
          <p:cNvPr id="14" name="Picture 13">
            <a:extLst>
              <a:ext uri="{FF2B5EF4-FFF2-40B4-BE49-F238E27FC236}">
                <a16:creationId xmlns:a16="http://schemas.microsoft.com/office/drawing/2014/main" id="{08F9AE6C-BF59-49AF-A4A4-33D695D44707}"/>
              </a:ext>
            </a:extLst>
          </p:cNvPr>
          <p:cNvPicPr>
            <a:picLocks noChangeAspect="1"/>
          </p:cNvPicPr>
          <p:nvPr/>
        </p:nvPicPr>
        <p:blipFill>
          <a:blip r:embed="rId8"/>
          <a:stretch>
            <a:fillRect/>
          </a:stretch>
        </p:blipFill>
        <p:spPr>
          <a:xfrm>
            <a:off x="1114195" y="4044059"/>
            <a:ext cx="3096057" cy="1724266"/>
          </a:xfrm>
          <a:prstGeom prst="rect">
            <a:avLst/>
          </a:prstGeom>
        </p:spPr>
      </p:pic>
    </p:spTree>
    <p:extLst>
      <p:ext uri="{BB962C8B-B14F-4D97-AF65-F5344CB8AC3E}">
        <p14:creationId xmlns:p14="http://schemas.microsoft.com/office/powerpoint/2010/main" val="23549244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12A8C-66AC-48C3-AF91-38A7F1CFFC69}"/>
              </a:ext>
            </a:extLst>
          </p:cNvPr>
          <p:cNvPicPr>
            <a:picLocks noChangeAspect="1"/>
          </p:cNvPicPr>
          <p:nvPr/>
        </p:nvPicPr>
        <p:blipFill>
          <a:blip r:embed="rId3"/>
          <a:stretch>
            <a:fillRect/>
          </a:stretch>
        </p:blipFill>
        <p:spPr>
          <a:xfrm>
            <a:off x="1098022" y="1338694"/>
            <a:ext cx="9995955" cy="5049998"/>
          </a:xfrm>
          <a:prstGeom prst="rect">
            <a:avLst/>
          </a:prstGeom>
        </p:spPr>
      </p:pic>
      <p:sp>
        <p:nvSpPr>
          <p:cNvPr id="5" name="Title 1">
            <a:extLst>
              <a:ext uri="{FF2B5EF4-FFF2-40B4-BE49-F238E27FC236}">
                <a16:creationId xmlns:a16="http://schemas.microsoft.com/office/drawing/2014/main" id="{BEE13C85-A1AE-44CD-8B94-9EF51913B175}"/>
              </a:ext>
            </a:extLst>
          </p:cNvPr>
          <p:cNvSpPr txBox="1">
            <a:spLocks/>
          </p:cNvSpPr>
          <p:nvPr/>
        </p:nvSpPr>
        <p:spPr>
          <a:xfrm>
            <a:off x="360000" y="572257"/>
            <a:ext cx="11472000" cy="814685"/>
          </a:xfrm>
          <a:prstGeom prst="rect">
            <a:avLst/>
          </a:prstGeom>
        </p:spPr>
        <p:txBody>
          <a:bodyPr vert="horz" lIns="0" tIns="0" rIns="0" bIns="0" rtlCol="0" anchor="t" anchorCtr="0">
            <a:noAutofit/>
          </a:bodyPr>
          <a:lstStyle>
            <a:lvl1pPr algn="l" defTabSz="1219170" rtl="0" eaLnBrk="1" latinLnBrk="0" hangingPunct="1">
              <a:lnSpc>
                <a:spcPts val="3300"/>
              </a:lnSpc>
              <a:spcBef>
                <a:spcPct val="0"/>
              </a:spcBef>
              <a:buNone/>
              <a:defRPr sz="3200" b="1" kern="1200">
                <a:solidFill>
                  <a:srgbClr val="11497B"/>
                </a:solidFill>
                <a:latin typeface="Calibri" panose="020F0502020204030204" pitchFamily="34" charset="0"/>
                <a:ea typeface="+mj-ea"/>
                <a:cs typeface="+mj-cs"/>
              </a:defRPr>
            </a:lvl1pPr>
          </a:lstStyle>
          <a:p>
            <a:r>
              <a:rPr lang="en-US" sz="4800"/>
              <a:t>Asynchronous Motor Movement</a:t>
            </a:r>
          </a:p>
        </p:txBody>
      </p:sp>
    </p:spTree>
    <p:extLst>
      <p:ext uri="{BB962C8B-B14F-4D97-AF65-F5344CB8AC3E}">
        <p14:creationId xmlns:p14="http://schemas.microsoft.com/office/powerpoint/2010/main" val="4280364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EF8E-9641-4D70-B79D-413BA96B4B1D}"/>
              </a:ext>
            </a:extLst>
          </p:cNvPr>
          <p:cNvSpPr>
            <a:spLocks noGrp="1"/>
          </p:cNvSpPr>
          <p:nvPr>
            <p:ph type="title"/>
          </p:nvPr>
        </p:nvSpPr>
        <p:spPr>
          <a:xfrm>
            <a:off x="360000" y="572257"/>
            <a:ext cx="11472000" cy="814685"/>
          </a:xfrm>
        </p:spPr>
        <p:txBody>
          <a:bodyPr/>
          <a:lstStyle/>
          <a:p>
            <a:r>
              <a:rPr lang="en-US" sz="4800"/>
              <a:t>Asynchronous Motor Slip</a:t>
            </a:r>
          </a:p>
        </p:txBody>
      </p:sp>
      <p:pic>
        <p:nvPicPr>
          <p:cNvPr id="4" name="Picture 3">
            <a:extLst>
              <a:ext uri="{FF2B5EF4-FFF2-40B4-BE49-F238E27FC236}">
                <a16:creationId xmlns:a16="http://schemas.microsoft.com/office/drawing/2014/main" id="{07AD0519-2D41-4B90-B9C3-3984A1110E32}"/>
              </a:ext>
            </a:extLst>
          </p:cNvPr>
          <p:cNvPicPr>
            <a:picLocks noChangeAspect="1"/>
          </p:cNvPicPr>
          <p:nvPr/>
        </p:nvPicPr>
        <p:blipFill>
          <a:blip r:embed="rId3"/>
          <a:stretch>
            <a:fillRect/>
          </a:stretch>
        </p:blipFill>
        <p:spPr>
          <a:xfrm>
            <a:off x="3298298" y="1436748"/>
            <a:ext cx="6496156" cy="4596187"/>
          </a:xfrm>
          <a:prstGeom prst="rect">
            <a:avLst/>
          </a:prstGeom>
        </p:spPr>
      </p:pic>
    </p:spTree>
    <p:extLst>
      <p:ext uri="{BB962C8B-B14F-4D97-AF65-F5344CB8AC3E}">
        <p14:creationId xmlns:p14="http://schemas.microsoft.com/office/powerpoint/2010/main" val="22818294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D095254-18AC-4C4F-906D-9A183F9C24E5}"/>
              </a:ext>
            </a:extLst>
          </p:cNvPr>
          <p:cNvSpPr>
            <a:spLocks noGrp="1" noChangeArrowheads="1"/>
          </p:cNvSpPr>
          <p:nvPr>
            <p:ph type="title"/>
          </p:nvPr>
        </p:nvSpPr>
        <p:spPr>
          <a:xfrm>
            <a:off x="2247900" y="357566"/>
            <a:ext cx="7772400" cy="492882"/>
          </a:xfrm>
        </p:spPr>
        <p:txBody>
          <a:bodyPr/>
          <a:lstStyle/>
          <a:p>
            <a:pPr eaLnBrk="1" hangingPunct="1"/>
            <a:r>
              <a:rPr lang="en-US" altLang="en-US" dirty="0"/>
              <a:t>ECM Motors – Higher Efficiency</a:t>
            </a:r>
          </a:p>
        </p:txBody>
      </p:sp>
      <p:pic>
        <p:nvPicPr>
          <p:cNvPr id="178179" name="Content Placeholder 8">
            <a:extLst>
              <a:ext uri="{FF2B5EF4-FFF2-40B4-BE49-F238E27FC236}">
                <a16:creationId xmlns:a16="http://schemas.microsoft.com/office/drawing/2014/main" id="{CBA84D6A-549F-45CB-B920-2F015320E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8314" y="1465264"/>
            <a:ext cx="8791575" cy="4611687"/>
          </a:xfrm>
        </p:spPr>
      </p:pic>
    </p:spTree>
    <p:extLst>
      <p:ext uri="{BB962C8B-B14F-4D97-AF65-F5344CB8AC3E}">
        <p14:creationId xmlns:p14="http://schemas.microsoft.com/office/powerpoint/2010/main" val="29332681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3445C12D-2C62-41DF-96E6-DCF2F26B7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0"/>
            <a:ext cx="9251950" cy="68580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Rectangle 4">
            <a:extLst>
              <a:ext uri="{FF2B5EF4-FFF2-40B4-BE49-F238E27FC236}">
                <a16:creationId xmlns:a16="http://schemas.microsoft.com/office/drawing/2014/main" id="{5A0174F5-B1A9-41E1-BC0F-ED99F236384B}"/>
              </a:ext>
            </a:extLst>
          </p:cNvPr>
          <p:cNvSpPr>
            <a:spLocks noChangeArrowheads="1"/>
          </p:cNvSpPr>
          <p:nvPr/>
        </p:nvSpPr>
        <p:spPr bwMode="auto">
          <a:xfrm>
            <a:off x="1905001" y="114300"/>
            <a:ext cx="79533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000">
                <a:solidFill>
                  <a:schemeClr val="tx1"/>
                </a:solidFill>
                <a:latin typeface="Grundfos TheSans" panose="020B0503040302060204" pitchFamily="34" charset="0"/>
              </a:defRPr>
            </a:lvl1pPr>
            <a:lvl2pPr marL="534988" indent="-173038">
              <a:spcBef>
                <a:spcPct val="20000"/>
              </a:spcBef>
              <a:buChar char="–"/>
              <a:defRPr>
                <a:solidFill>
                  <a:schemeClr val="tx1"/>
                </a:solidFill>
                <a:latin typeface="Grundfos TheSans" panose="020B0503040302060204" pitchFamily="34" charset="0"/>
              </a:defRPr>
            </a:lvl2pPr>
            <a:lvl3pPr marL="898525" indent="-90488">
              <a:spcBef>
                <a:spcPct val="20000"/>
              </a:spcBef>
              <a:buChar char="•"/>
              <a:defRPr>
                <a:solidFill>
                  <a:schemeClr val="tx1"/>
                </a:solidFill>
                <a:latin typeface="Grundfos TheSans" panose="020B0503040302060204" pitchFamily="34" charset="0"/>
              </a:defRPr>
            </a:lvl3pPr>
            <a:lvl4pPr marL="1343025" indent="-180975">
              <a:spcBef>
                <a:spcPct val="20000"/>
              </a:spcBef>
              <a:buChar char="–"/>
              <a:defRPr>
                <a:solidFill>
                  <a:schemeClr val="tx1"/>
                </a:solidFill>
                <a:latin typeface="Grundfos TheSans" panose="020B0503040302060204" pitchFamily="34" charset="0"/>
              </a:defRPr>
            </a:lvl4pPr>
            <a:lvl5pPr marL="1704975" indent="-180975">
              <a:spcBef>
                <a:spcPct val="20000"/>
              </a:spcBef>
              <a:buChar char="»"/>
              <a:defRPr>
                <a:solidFill>
                  <a:schemeClr val="tx1"/>
                </a:solidFill>
                <a:latin typeface="Grundfos TheSans" panose="020B0503040302060204" pitchFamily="34" charset="0"/>
              </a:defRPr>
            </a:lvl5pPr>
            <a:lvl6pPr marL="2162175" indent="-180975" eaLnBrk="0" fontAlgn="base" hangingPunct="0">
              <a:spcBef>
                <a:spcPct val="20000"/>
              </a:spcBef>
              <a:spcAft>
                <a:spcPct val="0"/>
              </a:spcAft>
              <a:buChar char="»"/>
              <a:defRPr>
                <a:solidFill>
                  <a:schemeClr val="tx1"/>
                </a:solidFill>
                <a:latin typeface="Grundfos TheSans" panose="020B0503040302060204" pitchFamily="34" charset="0"/>
              </a:defRPr>
            </a:lvl6pPr>
            <a:lvl7pPr marL="2619375" indent="-180975" eaLnBrk="0" fontAlgn="base" hangingPunct="0">
              <a:spcBef>
                <a:spcPct val="20000"/>
              </a:spcBef>
              <a:spcAft>
                <a:spcPct val="0"/>
              </a:spcAft>
              <a:buChar char="»"/>
              <a:defRPr>
                <a:solidFill>
                  <a:schemeClr val="tx1"/>
                </a:solidFill>
                <a:latin typeface="Grundfos TheSans" panose="020B0503040302060204" pitchFamily="34" charset="0"/>
              </a:defRPr>
            </a:lvl7pPr>
            <a:lvl8pPr marL="3076575" indent="-180975" eaLnBrk="0" fontAlgn="base" hangingPunct="0">
              <a:spcBef>
                <a:spcPct val="20000"/>
              </a:spcBef>
              <a:spcAft>
                <a:spcPct val="0"/>
              </a:spcAft>
              <a:buChar char="»"/>
              <a:defRPr>
                <a:solidFill>
                  <a:schemeClr val="tx1"/>
                </a:solidFill>
                <a:latin typeface="Grundfos TheSans" panose="020B0503040302060204" pitchFamily="34" charset="0"/>
              </a:defRPr>
            </a:lvl8pPr>
            <a:lvl9pPr marL="3533775" indent="-180975" eaLnBrk="0" fontAlgn="base" hangingPunct="0">
              <a:spcBef>
                <a:spcPct val="20000"/>
              </a:spcBef>
              <a:spcAft>
                <a:spcPct val="0"/>
              </a:spcAft>
              <a:buChar char="»"/>
              <a:defRPr>
                <a:solidFill>
                  <a:schemeClr val="tx1"/>
                </a:solidFill>
                <a:latin typeface="Grundfos TheSans" panose="020B0503040302060204" pitchFamily="34" charset="0"/>
              </a:defRPr>
            </a:lvl9pPr>
          </a:lstStyle>
          <a:p>
            <a:pPr>
              <a:spcBef>
                <a:spcPct val="0"/>
              </a:spcBef>
              <a:buFontTx/>
              <a:buNone/>
            </a:pPr>
            <a:r>
              <a:rPr lang="en-US" altLang="en-US" sz="2800" b="1">
                <a:solidFill>
                  <a:schemeClr val="bg1"/>
                </a:solidFill>
              </a:rPr>
              <a:t>Cascade Control</a:t>
            </a:r>
          </a:p>
        </p:txBody>
      </p:sp>
      <p:sp>
        <p:nvSpPr>
          <p:cNvPr id="76804" name="Text Box 6">
            <a:extLst>
              <a:ext uri="{FF2B5EF4-FFF2-40B4-BE49-F238E27FC236}">
                <a16:creationId xmlns:a16="http://schemas.microsoft.com/office/drawing/2014/main" id="{C06277C3-3191-4977-BCB0-7374F261249C}"/>
              </a:ext>
            </a:extLst>
          </p:cNvPr>
          <p:cNvSpPr txBox="1">
            <a:spLocks noChangeArrowheads="1"/>
          </p:cNvSpPr>
          <p:nvPr/>
        </p:nvSpPr>
        <p:spPr bwMode="auto">
          <a:xfrm>
            <a:off x="5016500" y="1412875"/>
            <a:ext cx="5327650" cy="3048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50000"/>
              </a:spcBef>
              <a:buFontTx/>
              <a:buNone/>
            </a:pPr>
            <a:endParaRPr lang="en-US" altLang="en-US" sz="1400">
              <a:solidFill>
                <a:schemeClr val="bg1"/>
              </a:solidFill>
            </a:endParaRPr>
          </a:p>
        </p:txBody>
      </p:sp>
      <p:sp>
        <p:nvSpPr>
          <p:cNvPr id="4" name="Rectangle 3">
            <a:extLst>
              <a:ext uri="{FF2B5EF4-FFF2-40B4-BE49-F238E27FC236}">
                <a16:creationId xmlns:a16="http://schemas.microsoft.com/office/drawing/2014/main" id="{C585BA75-8ACC-4306-B65E-7D1218E34983}"/>
              </a:ext>
            </a:extLst>
          </p:cNvPr>
          <p:cNvSpPr/>
          <p:nvPr/>
        </p:nvSpPr>
        <p:spPr>
          <a:xfrm>
            <a:off x="1470026" y="679450"/>
            <a:ext cx="8823325" cy="58102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96262" name="Rectangle 7">
            <a:extLst>
              <a:ext uri="{FF2B5EF4-FFF2-40B4-BE49-F238E27FC236}">
                <a16:creationId xmlns:a16="http://schemas.microsoft.com/office/drawing/2014/main" id="{2B2C5BA9-8EAC-4339-9C8D-1757FB4C7943}"/>
              </a:ext>
            </a:extLst>
          </p:cNvPr>
          <p:cNvSpPr>
            <a:spLocks noChangeArrowheads="1"/>
          </p:cNvSpPr>
          <p:nvPr/>
        </p:nvSpPr>
        <p:spPr bwMode="auto">
          <a:xfrm>
            <a:off x="5618163" y="714375"/>
            <a:ext cx="489585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0975" indent="-180975">
              <a:spcBef>
                <a:spcPct val="20000"/>
              </a:spcBef>
              <a:buChar char="•"/>
              <a:defRPr sz="1600">
                <a:solidFill>
                  <a:schemeClr val="bg1"/>
                </a:solidFill>
                <a:latin typeface="Grundfos TheSans" panose="020B0503040302060204" pitchFamily="34" charset="0"/>
              </a:defRPr>
            </a:lvl1pPr>
            <a:lvl2pPr marL="465138" indent="-285750">
              <a:spcBef>
                <a:spcPct val="20000"/>
              </a:spcBef>
              <a:buChar char="–"/>
              <a:defRPr sz="1600">
                <a:solidFill>
                  <a:schemeClr val="bg1"/>
                </a:solidFill>
                <a:latin typeface="Grundfos TheSans" panose="020B0503040302060204" pitchFamily="34" charset="0"/>
              </a:defRPr>
            </a:lvl2pPr>
            <a:lvl3pPr marL="1228725" indent="-228600">
              <a:spcBef>
                <a:spcPct val="20000"/>
              </a:spcBef>
              <a:buChar char="•"/>
              <a:defRPr sz="1600">
                <a:solidFill>
                  <a:schemeClr val="bg1"/>
                </a:solidFill>
                <a:latin typeface="Grundfos TheSans" panose="020B0503040302060204" pitchFamily="34" charset="0"/>
              </a:defRPr>
            </a:lvl3pPr>
            <a:lvl4pPr marL="1636713" indent="-228600">
              <a:spcBef>
                <a:spcPct val="20000"/>
              </a:spcBef>
              <a:buChar char="–"/>
              <a:defRPr sz="1600">
                <a:solidFill>
                  <a:schemeClr val="bg1"/>
                </a:solidFill>
                <a:latin typeface="Grundfos TheSans" panose="020B0503040302060204" pitchFamily="34" charset="0"/>
              </a:defRPr>
            </a:lvl4pPr>
            <a:lvl5pPr marL="2057400" indent="-228600">
              <a:spcBef>
                <a:spcPct val="20000"/>
              </a:spcBef>
              <a:buChar char="»"/>
              <a:defRPr sz="1600">
                <a:solidFill>
                  <a:schemeClr val="bg1"/>
                </a:solidFill>
                <a:latin typeface="Grundfos TheSans" panose="020B0503040302060204" pitchFamily="34" charset="0"/>
              </a:defRPr>
            </a:lvl5pPr>
            <a:lvl6pPr marL="2514600" indent="-228600" eaLnBrk="0" fontAlgn="base" hangingPunct="0">
              <a:spcBef>
                <a:spcPct val="20000"/>
              </a:spcBef>
              <a:spcAft>
                <a:spcPct val="0"/>
              </a:spcAft>
              <a:buChar char="»"/>
              <a:defRPr sz="1600">
                <a:solidFill>
                  <a:schemeClr val="bg1"/>
                </a:solidFill>
                <a:latin typeface="Grundfos TheSans" panose="020B0503040302060204" pitchFamily="34" charset="0"/>
              </a:defRPr>
            </a:lvl6pPr>
            <a:lvl7pPr marL="2971800" indent="-228600" eaLnBrk="0" fontAlgn="base" hangingPunct="0">
              <a:spcBef>
                <a:spcPct val="20000"/>
              </a:spcBef>
              <a:spcAft>
                <a:spcPct val="0"/>
              </a:spcAft>
              <a:buChar char="»"/>
              <a:defRPr sz="1600">
                <a:solidFill>
                  <a:schemeClr val="bg1"/>
                </a:solidFill>
                <a:latin typeface="Grundfos TheSans" panose="020B0503040302060204" pitchFamily="34" charset="0"/>
              </a:defRPr>
            </a:lvl7pPr>
            <a:lvl8pPr marL="3429000" indent="-228600" eaLnBrk="0" fontAlgn="base" hangingPunct="0">
              <a:spcBef>
                <a:spcPct val="20000"/>
              </a:spcBef>
              <a:spcAft>
                <a:spcPct val="0"/>
              </a:spcAft>
              <a:buChar char="»"/>
              <a:defRPr sz="1600">
                <a:solidFill>
                  <a:schemeClr val="bg1"/>
                </a:solidFill>
                <a:latin typeface="Grundfos TheSans" panose="020B0503040302060204" pitchFamily="34" charset="0"/>
              </a:defRPr>
            </a:lvl8pPr>
            <a:lvl9pPr marL="3886200" indent="-228600" eaLnBrk="0" fontAlgn="base" hangingPunct="0">
              <a:spcBef>
                <a:spcPct val="20000"/>
              </a:spcBef>
              <a:spcAft>
                <a:spcPct val="0"/>
              </a:spcAft>
              <a:buChar char="»"/>
              <a:defRPr sz="1600">
                <a:solidFill>
                  <a:schemeClr val="bg1"/>
                </a:solidFill>
                <a:latin typeface="Grundfos TheSans" panose="020B0503040302060204" pitchFamily="34" charset="0"/>
              </a:defRPr>
            </a:lvl9pPr>
          </a:lstStyle>
          <a:p>
            <a:pPr marL="0" indent="0">
              <a:buNone/>
              <a:defRPr/>
            </a:pPr>
            <a:r>
              <a:rPr lang="en-US" sz="2400" b="1" dirty="0">
                <a:cs typeface="Adobe Arabic" pitchFamily="18" charset="-78"/>
              </a:rPr>
              <a:t>Methods used in industry:</a:t>
            </a:r>
            <a:endParaRPr lang="en-US" sz="2400" dirty="0"/>
          </a:p>
          <a:p>
            <a:pPr>
              <a:defRPr/>
            </a:pPr>
            <a:r>
              <a:rPr lang="en-US" sz="2400" dirty="0"/>
              <a:t>Based on pressure</a:t>
            </a:r>
          </a:p>
          <a:p>
            <a:pPr>
              <a:defRPr/>
            </a:pPr>
            <a:r>
              <a:rPr lang="en-US" sz="2400" dirty="0"/>
              <a:t>Based on pump speed</a:t>
            </a:r>
          </a:p>
          <a:p>
            <a:pPr>
              <a:defRPr/>
            </a:pPr>
            <a:r>
              <a:rPr lang="en-US" sz="2400" dirty="0"/>
              <a:t>Based on power</a:t>
            </a:r>
          </a:p>
          <a:p>
            <a:pPr>
              <a:defRPr/>
            </a:pPr>
            <a:r>
              <a:rPr lang="en-US" sz="2400" dirty="0"/>
              <a:t>Based on flow sequencing</a:t>
            </a:r>
          </a:p>
          <a:p>
            <a:pPr>
              <a:defRPr/>
            </a:pPr>
            <a:r>
              <a:rPr lang="en-US" sz="2400" b="1" dirty="0"/>
              <a:t>Based on pump efficiency</a:t>
            </a:r>
          </a:p>
          <a:p>
            <a:pPr lvl="1">
              <a:buFont typeface="Wingdings" panose="05000000000000000000" pitchFamily="2" charset="2"/>
              <a:buChar char="§"/>
              <a:defRPr/>
            </a:pPr>
            <a:endParaRPr lang="en-US" altLang="en-US" dirty="0"/>
          </a:p>
          <a:p>
            <a:pPr lvl="1">
              <a:buFont typeface="Wingdings" panose="05000000000000000000" pitchFamily="2" charset="2"/>
              <a:buChar char="§"/>
              <a:defRPr/>
            </a:pPr>
            <a:endParaRPr lang="en-US" altLang="en-US" dirty="0"/>
          </a:p>
        </p:txBody>
      </p:sp>
      <p:sp>
        <p:nvSpPr>
          <p:cNvPr id="76808" name="Text Box 8">
            <a:extLst>
              <a:ext uri="{FF2B5EF4-FFF2-40B4-BE49-F238E27FC236}">
                <a16:creationId xmlns:a16="http://schemas.microsoft.com/office/drawing/2014/main" id="{8AB9AE8F-8371-4971-99E1-4872954D1F76}"/>
              </a:ext>
            </a:extLst>
          </p:cNvPr>
          <p:cNvSpPr txBox="1">
            <a:spLocks noChangeArrowheads="1"/>
          </p:cNvSpPr>
          <p:nvPr/>
        </p:nvSpPr>
        <p:spPr bwMode="auto">
          <a:xfrm>
            <a:off x="1616075" y="5418138"/>
            <a:ext cx="33528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350" indent="-6350">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50000"/>
              </a:spcBef>
              <a:buFontTx/>
              <a:buNone/>
            </a:pPr>
            <a:r>
              <a:rPr lang="en-GB" altLang="en-US" sz="1600" b="1">
                <a:solidFill>
                  <a:schemeClr val="bg1"/>
                </a:solidFill>
              </a:rPr>
              <a:t>Calculated speed will use most efficient operation – lowest specific energy.</a:t>
            </a:r>
          </a:p>
        </p:txBody>
      </p:sp>
      <p:pic>
        <p:nvPicPr>
          <p:cNvPr id="76809" name="Picture 1">
            <a:extLst>
              <a:ext uri="{FF2B5EF4-FFF2-40B4-BE49-F238E27FC236}">
                <a16:creationId xmlns:a16="http://schemas.microsoft.com/office/drawing/2014/main" id="{6723A578-8673-4B99-8CBA-83E8EAD3F5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6076" y="809626"/>
            <a:ext cx="33385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40CE3D6-A7D0-47F5-97B8-F980C0524B6C}"/>
              </a:ext>
            </a:extLst>
          </p:cNvPr>
          <p:cNvSpPr/>
          <p:nvPr/>
        </p:nvSpPr>
        <p:spPr>
          <a:xfrm>
            <a:off x="5538788" y="3467100"/>
            <a:ext cx="3962400" cy="234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6811" name="Picture 12">
            <a:extLst>
              <a:ext uri="{FF2B5EF4-FFF2-40B4-BE49-F238E27FC236}">
                <a16:creationId xmlns:a16="http://schemas.microsoft.com/office/drawing/2014/main" id="{F84909B5-620F-4138-94BE-ECD13D866A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3239" y="3505200"/>
            <a:ext cx="374332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A2D80AB-746F-48F7-8518-BED6762B30FB}"/>
              </a:ext>
            </a:extLst>
          </p:cNvPr>
          <p:cNvSpPr txBox="1">
            <a:spLocks noChangeArrowheads="1"/>
          </p:cNvSpPr>
          <p:nvPr/>
        </p:nvSpPr>
        <p:spPr bwMode="auto">
          <a:xfrm>
            <a:off x="5389564" y="5834064"/>
            <a:ext cx="4745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spcBef>
                <a:spcPct val="0"/>
              </a:spcBef>
              <a:buFontTx/>
              <a:buNone/>
            </a:pPr>
            <a:r>
              <a:rPr lang="en-US" altLang="en-US" sz="1400" b="1">
                <a:solidFill>
                  <a:schemeClr val="bg1"/>
                </a:solidFill>
              </a:rPr>
              <a:t>Note: Flow rate, pressure, power AND pump curve data must be measured/known to stage on efficiency.</a:t>
            </a:r>
          </a:p>
          <a:p>
            <a:pPr>
              <a:spcBef>
                <a:spcPct val="0"/>
              </a:spcBef>
              <a:buFontTx/>
              <a:buNone/>
            </a:pPr>
            <a:endParaRPr lang="en-US" altLang="en-US" sz="1400">
              <a:solidFill>
                <a:schemeClr val="bg1"/>
              </a:solidFill>
            </a:endParaRPr>
          </a:p>
        </p:txBody>
      </p:sp>
    </p:spTree>
    <p:extLst>
      <p:ext uri="{BB962C8B-B14F-4D97-AF65-F5344CB8AC3E}">
        <p14:creationId xmlns:p14="http://schemas.microsoft.com/office/powerpoint/2010/main" val="295926935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BBE835FB-DAAF-4614-8E1D-45D79B990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0"/>
            <a:ext cx="9251950" cy="68580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Rectangle 5">
            <a:extLst>
              <a:ext uri="{FF2B5EF4-FFF2-40B4-BE49-F238E27FC236}">
                <a16:creationId xmlns:a16="http://schemas.microsoft.com/office/drawing/2014/main" id="{653D05B2-3FD9-4885-9DC2-50C9D5368115}"/>
              </a:ext>
            </a:extLst>
          </p:cNvPr>
          <p:cNvSpPr>
            <a:spLocks noChangeArrowheads="1"/>
          </p:cNvSpPr>
          <p:nvPr/>
        </p:nvSpPr>
        <p:spPr bwMode="auto">
          <a:xfrm>
            <a:off x="1847851" y="333375"/>
            <a:ext cx="79533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000">
                <a:solidFill>
                  <a:schemeClr val="tx1"/>
                </a:solidFill>
                <a:latin typeface="Grundfos TheSans" panose="020B0503040302060204" pitchFamily="34" charset="0"/>
              </a:defRPr>
            </a:lvl1pPr>
            <a:lvl2pPr marL="534988" indent="-173038">
              <a:spcBef>
                <a:spcPct val="20000"/>
              </a:spcBef>
              <a:buChar char="–"/>
              <a:defRPr>
                <a:solidFill>
                  <a:schemeClr val="tx1"/>
                </a:solidFill>
                <a:latin typeface="Grundfos TheSans" panose="020B0503040302060204" pitchFamily="34" charset="0"/>
              </a:defRPr>
            </a:lvl2pPr>
            <a:lvl3pPr marL="898525" indent="-90488">
              <a:spcBef>
                <a:spcPct val="20000"/>
              </a:spcBef>
              <a:buChar char="•"/>
              <a:defRPr>
                <a:solidFill>
                  <a:schemeClr val="tx1"/>
                </a:solidFill>
                <a:latin typeface="Grundfos TheSans" panose="020B0503040302060204" pitchFamily="34" charset="0"/>
              </a:defRPr>
            </a:lvl3pPr>
            <a:lvl4pPr marL="1343025" indent="-180975">
              <a:spcBef>
                <a:spcPct val="20000"/>
              </a:spcBef>
              <a:buChar char="–"/>
              <a:defRPr>
                <a:solidFill>
                  <a:schemeClr val="tx1"/>
                </a:solidFill>
                <a:latin typeface="Grundfos TheSans" panose="020B0503040302060204" pitchFamily="34" charset="0"/>
              </a:defRPr>
            </a:lvl4pPr>
            <a:lvl5pPr marL="1704975" indent="-180975">
              <a:spcBef>
                <a:spcPct val="20000"/>
              </a:spcBef>
              <a:buChar char="»"/>
              <a:defRPr>
                <a:solidFill>
                  <a:schemeClr val="tx1"/>
                </a:solidFill>
                <a:latin typeface="Grundfos TheSans" panose="020B0503040302060204" pitchFamily="34" charset="0"/>
              </a:defRPr>
            </a:lvl5pPr>
            <a:lvl6pPr marL="2162175" indent="-180975" eaLnBrk="0" fontAlgn="base" hangingPunct="0">
              <a:spcBef>
                <a:spcPct val="20000"/>
              </a:spcBef>
              <a:spcAft>
                <a:spcPct val="0"/>
              </a:spcAft>
              <a:buChar char="»"/>
              <a:defRPr>
                <a:solidFill>
                  <a:schemeClr val="tx1"/>
                </a:solidFill>
                <a:latin typeface="Grundfos TheSans" panose="020B0503040302060204" pitchFamily="34" charset="0"/>
              </a:defRPr>
            </a:lvl6pPr>
            <a:lvl7pPr marL="2619375" indent="-180975" eaLnBrk="0" fontAlgn="base" hangingPunct="0">
              <a:spcBef>
                <a:spcPct val="20000"/>
              </a:spcBef>
              <a:spcAft>
                <a:spcPct val="0"/>
              </a:spcAft>
              <a:buChar char="»"/>
              <a:defRPr>
                <a:solidFill>
                  <a:schemeClr val="tx1"/>
                </a:solidFill>
                <a:latin typeface="Grundfos TheSans" panose="020B0503040302060204" pitchFamily="34" charset="0"/>
              </a:defRPr>
            </a:lvl7pPr>
            <a:lvl8pPr marL="3076575" indent="-180975" eaLnBrk="0" fontAlgn="base" hangingPunct="0">
              <a:spcBef>
                <a:spcPct val="20000"/>
              </a:spcBef>
              <a:spcAft>
                <a:spcPct val="0"/>
              </a:spcAft>
              <a:buChar char="»"/>
              <a:defRPr>
                <a:solidFill>
                  <a:schemeClr val="tx1"/>
                </a:solidFill>
                <a:latin typeface="Grundfos TheSans" panose="020B0503040302060204" pitchFamily="34" charset="0"/>
              </a:defRPr>
            </a:lvl8pPr>
            <a:lvl9pPr marL="3533775" indent="-180975" eaLnBrk="0" fontAlgn="base" hangingPunct="0">
              <a:spcBef>
                <a:spcPct val="20000"/>
              </a:spcBef>
              <a:spcAft>
                <a:spcPct val="0"/>
              </a:spcAft>
              <a:buChar char="»"/>
              <a:defRPr>
                <a:solidFill>
                  <a:schemeClr val="tx1"/>
                </a:solidFill>
                <a:latin typeface="Grundfos TheSans" panose="020B0503040302060204" pitchFamily="34" charset="0"/>
              </a:defRPr>
            </a:lvl9pPr>
          </a:lstStyle>
          <a:p>
            <a:pPr>
              <a:spcBef>
                <a:spcPct val="0"/>
              </a:spcBef>
              <a:buFontTx/>
              <a:buNone/>
            </a:pPr>
            <a:r>
              <a:rPr lang="en-US" altLang="da-DK" sz="2800" b="1">
                <a:solidFill>
                  <a:schemeClr val="bg1"/>
                </a:solidFill>
              </a:rPr>
              <a:t>ENERGY OPTIMIZATION</a:t>
            </a:r>
          </a:p>
        </p:txBody>
      </p:sp>
      <p:sp>
        <p:nvSpPr>
          <p:cNvPr id="105489" name="AutoShape 17">
            <a:extLst>
              <a:ext uri="{FF2B5EF4-FFF2-40B4-BE49-F238E27FC236}">
                <a16:creationId xmlns:a16="http://schemas.microsoft.com/office/drawing/2014/main" id="{3715BB2D-F3FC-4EFB-8AD2-F36CD646AE25}"/>
              </a:ext>
            </a:extLst>
          </p:cNvPr>
          <p:cNvSpPr>
            <a:spLocks noChangeArrowheads="1"/>
          </p:cNvSpPr>
          <p:nvPr/>
        </p:nvSpPr>
        <p:spPr bwMode="auto">
          <a:xfrm>
            <a:off x="1847851" y="908050"/>
            <a:ext cx="8424863" cy="433388"/>
          </a:xfrm>
          <a:prstGeom prst="roundRect">
            <a:avLst>
              <a:gd name="adj" fmla="val 9458"/>
            </a:avLst>
          </a:prstGeom>
          <a:solidFill>
            <a:srgbClr val="808080">
              <a:alpha val="85881"/>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0"/>
              </a:spcBef>
              <a:buFontTx/>
              <a:buNone/>
            </a:pPr>
            <a:r>
              <a:rPr lang="en-US" altLang="da-DK" sz="1800" b="1">
                <a:solidFill>
                  <a:schemeClr val="bg1"/>
                </a:solidFill>
                <a:cs typeface="Arial" panose="020B0604020202020204" pitchFamily="34" charset="0"/>
              </a:rPr>
              <a:t>In below picture two pumps in parallel is shown (blue and purple curve).</a:t>
            </a:r>
          </a:p>
          <a:p>
            <a:pPr eaLnBrk="1" hangingPunct="1">
              <a:spcBef>
                <a:spcPct val="0"/>
              </a:spcBef>
              <a:buFontTx/>
              <a:buNone/>
            </a:pPr>
            <a:r>
              <a:rPr lang="en-US" altLang="da-DK" sz="1800" b="1">
                <a:solidFill>
                  <a:schemeClr val="bg1"/>
                </a:solidFill>
                <a:cs typeface="Arial" panose="020B0604020202020204" pitchFamily="34" charset="0"/>
              </a:rPr>
              <a:t>  </a:t>
            </a:r>
          </a:p>
        </p:txBody>
      </p:sp>
      <p:sp>
        <p:nvSpPr>
          <p:cNvPr id="105490" name="AutoShape 18">
            <a:extLst>
              <a:ext uri="{FF2B5EF4-FFF2-40B4-BE49-F238E27FC236}">
                <a16:creationId xmlns:a16="http://schemas.microsoft.com/office/drawing/2014/main" id="{46341898-83BE-4EEB-824C-4BE9A496CC0A}"/>
              </a:ext>
            </a:extLst>
          </p:cNvPr>
          <p:cNvSpPr>
            <a:spLocks noChangeArrowheads="1"/>
          </p:cNvSpPr>
          <p:nvPr/>
        </p:nvSpPr>
        <p:spPr bwMode="auto">
          <a:xfrm>
            <a:off x="1847851" y="2205038"/>
            <a:ext cx="8424863" cy="647700"/>
          </a:xfrm>
          <a:prstGeom prst="roundRect">
            <a:avLst>
              <a:gd name="adj" fmla="val 9458"/>
            </a:avLst>
          </a:prstGeom>
          <a:solidFill>
            <a:srgbClr val="808080">
              <a:alpha val="85881"/>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0"/>
              </a:spcBef>
              <a:buFontTx/>
              <a:buNone/>
            </a:pPr>
            <a:r>
              <a:rPr lang="en-US" altLang="da-DK" sz="1800" b="1">
                <a:solidFill>
                  <a:schemeClr val="bg1"/>
                </a:solidFill>
                <a:cs typeface="Arial" panose="020B0604020202020204" pitchFamily="34" charset="0"/>
              </a:rPr>
              <a:t>The two black lines below the pump curves, show the efficiency for one pump </a:t>
            </a:r>
          </a:p>
          <a:p>
            <a:pPr eaLnBrk="1" hangingPunct="1">
              <a:spcBef>
                <a:spcPct val="0"/>
              </a:spcBef>
              <a:buFontTx/>
              <a:buNone/>
            </a:pPr>
            <a:r>
              <a:rPr lang="en-US" altLang="da-DK" sz="1800" b="1">
                <a:solidFill>
                  <a:schemeClr val="bg1"/>
                </a:solidFill>
                <a:cs typeface="Arial" panose="020B0604020202020204" pitchFamily="34" charset="0"/>
              </a:rPr>
              <a:t>running alone and for two pumps running together  </a:t>
            </a:r>
          </a:p>
        </p:txBody>
      </p:sp>
      <p:grpSp>
        <p:nvGrpSpPr>
          <p:cNvPr id="105497" name="Group 25">
            <a:extLst>
              <a:ext uri="{FF2B5EF4-FFF2-40B4-BE49-F238E27FC236}">
                <a16:creationId xmlns:a16="http://schemas.microsoft.com/office/drawing/2014/main" id="{583A9F02-D651-4898-BC27-C6D1F7C58CA5}"/>
              </a:ext>
            </a:extLst>
          </p:cNvPr>
          <p:cNvGrpSpPr>
            <a:grpSpLocks/>
          </p:cNvGrpSpPr>
          <p:nvPr/>
        </p:nvGrpSpPr>
        <p:grpSpPr bwMode="auto">
          <a:xfrm>
            <a:off x="1416050" y="2997201"/>
            <a:ext cx="9251950" cy="3382963"/>
            <a:chOff x="-68" y="1888"/>
            <a:chExt cx="5828" cy="2131"/>
          </a:xfrm>
        </p:grpSpPr>
        <p:sp>
          <p:nvSpPr>
            <p:cNvPr id="78864" name="AutoShape 22">
              <a:extLst>
                <a:ext uri="{FF2B5EF4-FFF2-40B4-BE49-F238E27FC236}">
                  <a16:creationId xmlns:a16="http://schemas.microsoft.com/office/drawing/2014/main" id="{5699E04A-3E6E-4CE7-B569-79ACC3A198D2}"/>
                </a:ext>
              </a:extLst>
            </p:cNvPr>
            <p:cNvSpPr>
              <a:spLocks noChangeArrowheads="1"/>
            </p:cNvSpPr>
            <p:nvPr/>
          </p:nvSpPr>
          <p:spPr bwMode="auto">
            <a:xfrm>
              <a:off x="-68" y="1888"/>
              <a:ext cx="5828" cy="2131"/>
            </a:xfrm>
            <a:prstGeom prst="roundRect">
              <a:avLst>
                <a:gd name="adj" fmla="val 9458"/>
              </a:avLst>
            </a:prstGeom>
            <a:solidFill>
              <a:srgbClr val="FFFFFF">
                <a:alpha val="94116"/>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endParaRPr lang="da-DK" altLang="da-DK" sz="2400">
                <a:cs typeface="Arial" panose="020B0604020202020204" pitchFamily="34" charset="0"/>
              </a:endParaRPr>
            </a:p>
          </p:txBody>
        </p:sp>
        <p:pic>
          <p:nvPicPr>
            <p:cNvPr id="78865" name="Picture 24">
              <a:extLst>
                <a:ext uri="{FF2B5EF4-FFF2-40B4-BE49-F238E27FC236}">
                  <a16:creationId xmlns:a16="http://schemas.microsoft.com/office/drawing/2014/main" id="{8218471B-534D-47D6-8223-9CA78076FE0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33"/>
              <a:ext cx="5556" cy="2023"/>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5500" name="AutoShape 28">
            <a:extLst>
              <a:ext uri="{FF2B5EF4-FFF2-40B4-BE49-F238E27FC236}">
                <a16:creationId xmlns:a16="http://schemas.microsoft.com/office/drawing/2014/main" id="{BC9E9703-3986-418D-AFDD-23F059DF810F}"/>
              </a:ext>
            </a:extLst>
          </p:cNvPr>
          <p:cNvSpPr>
            <a:spLocks noChangeArrowheads="1"/>
          </p:cNvSpPr>
          <p:nvPr/>
        </p:nvSpPr>
        <p:spPr bwMode="auto">
          <a:xfrm>
            <a:off x="1847851" y="1412875"/>
            <a:ext cx="8424863" cy="647700"/>
          </a:xfrm>
          <a:prstGeom prst="roundRect">
            <a:avLst>
              <a:gd name="adj" fmla="val 9458"/>
            </a:avLst>
          </a:prstGeom>
          <a:solidFill>
            <a:srgbClr val="808080">
              <a:alpha val="85881"/>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0"/>
              </a:spcBef>
              <a:buFontTx/>
              <a:buNone/>
            </a:pPr>
            <a:r>
              <a:rPr lang="en-US" altLang="da-DK" sz="1800" b="1">
                <a:solidFill>
                  <a:schemeClr val="bg1"/>
                </a:solidFill>
                <a:cs typeface="Arial" panose="020B0604020202020204" pitchFamily="34" charset="0"/>
              </a:rPr>
              <a:t>The Y-axis on the left side shows the Head of the Pumps. The Y-axis on the right </a:t>
            </a:r>
          </a:p>
          <a:p>
            <a:pPr eaLnBrk="1" hangingPunct="1">
              <a:spcBef>
                <a:spcPct val="0"/>
              </a:spcBef>
              <a:buFontTx/>
              <a:buNone/>
            </a:pPr>
            <a:r>
              <a:rPr lang="en-US" altLang="da-DK" sz="1800" b="1">
                <a:solidFill>
                  <a:schemeClr val="bg1"/>
                </a:solidFill>
                <a:cs typeface="Arial" panose="020B0604020202020204" pitchFamily="34" charset="0"/>
              </a:rPr>
              <a:t>Side shows the efficiency. The X-axis show the flow.</a:t>
            </a:r>
          </a:p>
        </p:txBody>
      </p:sp>
      <p:sp>
        <p:nvSpPr>
          <p:cNvPr id="105501" name="Text Box 29">
            <a:extLst>
              <a:ext uri="{FF2B5EF4-FFF2-40B4-BE49-F238E27FC236}">
                <a16:creationId xmlns:a16="http://schemas.microsoft.com/office/drawing/2014/main" id="{D50FFA94-5D04-4632-BAA8-6D3D059A17C7}"/>
              </a:ext>
            </a:extLst>
          </p:cNvPr>
          <p:cNvSpPr txBox="1">
            <a:spLocks noChangeArrowheads="1"/>
          </p:cNvSpPr>
          <p:nvPr/>
        </p:nvSpPr>
        <p:spPr bwMode="auto">
          <a:xfrm>
            <a:off x="1524001" y="2924175"/>
            <a:ext cx="392113"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H</a:t>
            </a:r>
          </a:p>
        </p:txBody>
      </p:sp>
      <p:sp>
        <p:nvSpPr>
          <p:cNvPr id="105502" name="Text Box 30">
            <a:extLst>
              <a:ext uri="{FF2B5EF4-FFF2-40B4-BE49-F238E27FC236}">
                <a16:creationId xmlns:a16="http://schemas.microsoft.com/office/drawing/2014/main" id="{E9FE7995-D809-470B-83C8-01A3C890355F}"/>
              </a:ext>
            </a:extLst>
          </p:cNvPr>
          <p:cNvSpPr txBox="1">
            <a:spLocks noChangeArrowheads="1"/>
          </p:cNvSpPr>
          <p:nvPr/>
        </p:nvSpPr>
        <p:spPr bwMode="auto">
          <a:xfrm>
            <a:off x="9839325" y="4076700"/>
            <a:ext cx="681038"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ETA</a:t>
            </a:r>
          </a:p>
        </p:txBody>
      </p:sp>
      <p:sp>
        <p:nvSpPr>
          <p:cNvPr id="105503" name="Text Box 31">
            <a:extLst>
              <a:ext uri="{FF2B5EF4-FFF2-40B4-BE49-F238E27FC236}">
                <a16:creationId xmlns:a16="http://schemas.microsoft.com/office/drawing/2014/main" id="{F4C3F97A-8CBB-4BF0-918B-446F579A4EF1}"/>
              </a:ext>
            </a:extLst>
          </p:cNvPr>
          <p:cNvSpPr txBox="1">
            <a:spLocks noChangeArrowheads="1"/>
          </p:cNvSpPr>
          <p:nvPr/>
        </p:nvSpPr>
        <p:spPr bwMode="auto">
          <a:xfrm>
            <a:off x="9983788" y="6021388"/>
            <a:ext cx="398462"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Q</a:t>
            </a:r>
          </a:p>
        </p:txBody>
      </p:sp>
    </p:spTree>
    <p:extLst>
      <p:ext uri="{BB962C8B-B14F-4D97-AF65-F5344CB8AC3E}">
        <p14:creationId xmlns:p14="http://schemas.microsoft.com/office/powerpoint/2010/main" val="392788918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011A9DDA-CBB9-404E-8D41-8C1FA75D4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0"/>
            <a:ext cx="9251950" cy="68580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0" name="Rectangle 4">
            <a:extLst>
              <a:ext uri="{FF2B5EF4-FFF2-40B4-BE49-F238E27FC236}">
                <a16:creationId xmlns:a16="http://schemas.microsoft.com/office/drawing/2014/main" id="{E02DF602-7321-4174-B756-42E929CC804C}"/>
              </a:ext>
            </a:extLst>
          </p:cNvPr>
          <p:cNvSpPr>
            <a:spLocks noChangeArrowheads="1"/>
          </p:cNvSpPr>
          <p:nvPr/>
        </p:nvSpPr>
        <p:spPr bwMode="auto">
          <a:xfrm>
            <a:off x="1847851" y="333375"/>
            <a:ext cx="79533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000">
                <a:solidFill>
                  <a:schemeClr val="tx1"/>
                </a:solidFill>
                <a:latin typeface="Grundfos TheSans" panose="020B0503040302060204" pitchFamily="34" charset="0"/>
              </a:defRPr>
            </a:lvl1pPr>
            <a:lvl2pPr marL="534988" indent="-173038">
              <a:spcBef>
                <a:spcPct val="20000"/>
              </a:spcBef>
              <a:buChar char="–"/>
              <a:defRPr>
                <a:solidFill>
                  <a:schemeClr val="tx1"/>
                </a:solidFill>
                <a:latin typeface="Grundfos TheSans" panose="020B0503040302060204" pitchFamily="34" charset="0"/>
              </a:defRPr>
            </a:lvl2pPr>
            <a:lvl3pPr marL="898525" indent="-90488">
              <a:spcBef>
                <a:spcPct val="20000"/>
              </a:spcBef>
              <a:buChar char="•"/>
              <a:defRPr>
                <a:solidFill>
                  <a:schemeClr val="tx1"/>
                </a:solidFill>
                <a:latin typeface="Grundfos TheSans" panose="020B0503040302060204" pitchFamily="34" charset="0"/>
              </a:defRPr>
            </a:lvl3pPr>
            <a:lvl4pPr marL="1343025" indent="-180975">
              <a:spcBef>
                <a:spcPct val="20000"/>
              </a:spcBef>
              <a:buChar char="–"/>
              <a:defRPr>
                <a:solidFill>
                  <a:schemeClr val="tx1"/>
                </a:solidFill>
                <a:latin typeface="Grundfos TheSans" panose="020B0503040302060204" pitchFamily="34" charset="0"/>
              </a:defRPr>
            </a:lvl4pPr>
            <a:lvl5pPr marL="1704975" indent="-180975">
              <a:spcBef>
                <a:spcPct val="20000"/>
              </a:spcBef>
              <a:buChar char="»"/>
              <a:defRPr>
                <a:solidFill>
                  <a:schemeClr val="tx1"/>
                </a:solidFill>
                <a:latin typeface="Grundfos TheSans" panose="020B0503040302060204" pitchFamily="34" charset="0"/>
              </a:defRPr>
            </a:lvl5pPr>
            <a:lvl6pPr marL="2162175" indent="-180975" eaLnBrk="0" fontAlgn="base" hangingPunct="0">
              <a:spcBef>
                <a:spcPct val="20000"/>
              </a:spcBef>
              <a:spcAft>
                <a:spcPct val="0"/>
              </a:spcAft>
              <a:buChar char="»"/>
              <a:defRPr>
                <a:solidFill>
                  <a:schemeClr val="tx1"/>
                </a:solidFill>
                <a:latin typeface="Grundfos TheSans" panose="020B0503040302060204" pitchFamily="34" charset="0"/>
              </a:defRPr>
            </a:lvl6pPr>
            <a:lvl7pPr marL="2619375" indent="-180975" eaLnBrk="0" fontAlgn="base" hangingPunct="0">
              <a:spcBef>
                <a:spcPct val="20000"/>
              </a:spcBef>
              <a:spcAft>
                <a:spcPct val="0"/>
              </a:spcAft>
              <a:buChar char="»"/>
              <a:defRPr>
                <a:solidFill>
                  <a:schemeClr val="tx1"/>
                </a:solidFill>
                <a:latin typeface="Grundfos TheSans" panose="020B0503040302060204" pitchFamily="34" charset="0"/>
              </a:defRPr>
            </a:lvl7pPr>
            <a:lvl8pPr marL="3076575" indent="-180975" eaLnBrk="0" fontAlgn="base" hangingPunct="0">
              <a:spcBef>
                <a:spcPct val="20000"/>
              </a:spcBef>
              <a:spcAft>
                <a:spcPct val="0"/>
              </a:spcAft>
              <a:buChar char="»"/>
              <a:defRPr>
                <a:solidFill>
                  <a:schemeClr val="tx1"/>
                </a:solidFill>
                <a:latin typeface="Grundfos TheSans" panose="020B0503040302060204" pitchFamily="34" charset="0"/>
              </a:defRPr>
            </a:lvl8pPr>
            <a:lvl9pPr marL="3533775" indent="-180975" eaLnBrk="0" fontAlgn="base" hangingPunct="0">
              <a:spcBef>
                <a:spcPct val="20000"/>
              </a:spcBef>
              <a:spcAft>
                <a:spcPct val="0"/>
              </a:spcAft>
              <a:buChar char="»"/>
              <a:defRPr>
                <a:solidFill>
                  <a:schemeClr val="tx1"/>
                </a:solidFill>
                <a:latin typeface="Grundfos TheSans" panose="020B0503040302060204" pitchFamily="34" charset="0"/>
              </a:defRPr>
            </a:lvl9pPr>
          </a:lstStyle>
          <a:p>
            <a:pPr>
              <a:spcBef>
                <a:spcPct val="0"/>
              </a:spcBef>
              <a:buFontTx/>
              <a:buNone/>
            </a:pPr>
            <a:r>
              <a:rPr lang="en-US" altLang="da-DK" sz="2800" b="1">
                <a:solidFill>
                  <a:schemeClr val="bg1"/>
                </a:solidFill>
              </a:rPr>
              <a:t>ENERGY OPTIMIZATION</a:t>
            </a:r>
          </a:p>
        </p:txBody>
      </p:sp>
      <p:sp>
        <p:nvSpPr>
          <p:cNvPr id="109573" name="AutoShape 5">
            <a:extLst>
              <a:ext uri="{FF2B5EF4-FFF2-40B4-BE49-F238E27FC236}">
                <a16:creationId xmlns:a16="http://schemas.microsoft.com/office/drawing/2014/main" id="{A9CE864C-A7EC-4E90-8B03-BEB643A96B6F}"/>
              </a:ext>
            </a:extLst>
          </p:cNvPr>
          <p:cNvSpPr>
            <a:spLocks noChangeArrowheads="1"/>
          </p:cNvSpPr>
          <p:nvPr/>
        </p:nvSpPr>
        <p:spPr bwMode="auto">
          <a:xfrm>
            <a:off x="1847851" y="908051"/>
            <a:ext cx="8424863" cy="936625"/>
          </a:xfrm>
          <a:prstGeom prst="roundRect">
            <a:avLst>
              <a:gd name="adj" fmla="val 9458"/>
            </a:avLst>
          </a:prstGeom>
          <a:solidFill>
            <a:srgbClr val="808080">
              <a:alpha val="85881"/>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0"/>
              </a:spcBef>
              <a:buFontTx/>
              <a:buNone/>
            </a:pPr>
            <a:r>
              <a:rPr lang="en-US" altLang="da-DK" sz="1800" b="1">
                <a:solidFill>
                  <a:schemeClr val="bg1"/>
                </a:solidFill>
                <a:cs typeface="Arial" panose="020B0604020202020204" pitchFamily="34" charset="0"/>
              </a:rPr>
              <a:t>For a duty point, that can be covered with both one pump running or two pumps </a:t>
            </a:r>
          </a:p>
          <a:p>
            <a:pPr eaLnBrk="1" hangingPunct="1">
              <a:spcBef>
                <a:spcPct val="0"/>
              </a:spcBef>
              <a:buFontTx/>
              <a:buNone/>
            </a:pPr>
            <a:r>
              <a:rPr lang="en-US" altLang="da-DK" sz="1800" b="1">
                <a:solidFill>
                  <a:schemeClr val="bg1"/>
                </a:solidFill>
                <a:cs typeface="Arial" panose="020B0604020202020204" pitchFamily="34" charset="0"/>
              </a:rPr>
              <a:t>running, there is a difference in efficiency whether it is covered with one or two </a:t>
            </a:r>
          </a:p>
          <a:p>
            <a:pPr eaLnBrk="1" hangingPunct="1">
              <a:spcBef>
                <a:spcPct val="0"/>
              </a:spcBef>
              <a:buFontTx/>
              <a:buNone/>
            </a:pPr>
            <a:r>
              <a:rPr lang="en-US" altLang="da-DK" sz="1800" b="1">
                <a:solidFill>
                  <a:schemeClr val="bg1"/>
                </a:solidFill>
                <a:cs typeface="Arial" panose="020B0604020202020204" pitchFamily="34" charset="0"/>
              </a:rPr>
              <a:t>pumps.</a:t>
            </a:r>
          </a:p>
          <a:p>
            <a:pPr eaLnBrk="1" hangingPunct="1">
              <a:spcBef>
                <a:spcPct val="0"/>
              </a:spcBef>
              <a:buFontTx/>
              <a:buNone/>
            </a:pPr>
            <a:r>
              <a:rPr lang="en-US" altLang="da-DK" sz="1800" b="1">
                <a:solidFill>
                  <a:schemeClr val="bg1"/>
                </a:solidFill>
                <a:cs typeface="Arial" panose="020B0604020202020204" pitchFamily="34" charset="0"/>
              </a:rPr>
              <a:t>  </a:t>
            </a:r>
          </a:p>
        </p:txBody>
      </p:sp>
      <p:sp>
        <p:nvSpPr>
          <p:cNvPr id="109574" name="AutoShape 6">
            <a:extLst>
              <a:ext uri="{FF2B5EF4-FFF2-40B4-BE49-F238E27FC236}">
                <a16:creationId xmlns:a16="http://schemas.microsoft.com/office/drawing/2014/main" id="{71F4E715-BD45-476A-94D8-1EA89B48A668}"/>
              </a:ext>
            </a:extLst>
          </p:cNvPr>
          <p:cNvSpPr>
            <a:spLocks noChangeArrowheads="1"/>
          </p:cNvSpPr>
          <p:nvPr/>
        </p:nvSpPr>
        <p:spPr bwMode="auto">
          <a:xfrm>
            <a:off x="1847851" y="1989138"/>
            <a:ext cx="8424863" cy="647700"/>
          </a:xfrm>
          <a:prstGeom prst="roundRect">
            <a:avLst>
              <a:gd name="adj" fmla="val 9458"/>
            </a:avLst>
          </a:prstGeom>
          <a:solidFill>
            <a:srgbClr val="808080">
              <a:alpha val="85881"/>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eaLnBrk="1" hangingPunct="1">
              <a:spcBef>
                <a:spcPct val="0"/>
              </a:spcBef>
              <a:buFontTx/>
              <a:buNone/>
            </a:pPr>
            <a:r>
              <a:rPr lang="en-US" altLang="da-DK" sz="1800" b="1">
                <a:solidFill>
                  <a:schemeClr val="bg1"/>
                </a:solidFill>
                <a:cs typeface="Arial" panose="020B0604020202020204" pitchFamily="34" charset="0"/>
              </a:rPr>
              <a:t>In this case the efficiency is highest if one pump are running -even though the </a:t>
            </a:r>
          </a:p>
          <a:p>
            <a:pPr eaLnBrk="1" hangingPunct="1">
              <a:spcBef>
                <a:spcPct val="0"/>
              </a:spcBef>
              <a:buFontTx/>
              <a:buNone/>
            </a:pPr>
            <a:r>
              <a:rPr lang="en-US" altLang="da-DK" sz="1800" b="1">
                <a:solidFill>
                  <a:schemeClr val="bg1"/>
                </a:solidFill>
                <a:cs typeface="Arial" panose="020B0604020202020204" pitchFamily="34" charset="0"/>
              </a:rPr>
              <a:t>flow requirement could also be covered with two.</a:t>
            </a:r>
          </a:p>
        </p:txBody>
      </p:sp>
      <p:grpSp>
        <p:nvGrpSpPr>
          <p:cNvPr id="80903" name="Group 7">
            <a:extLst>
              <a:ext uri="{FF2B5EF4-FFF2-40B4-BE49-F238E27FC236}">
                <a16:creationId xmlns:a16="http://schemas.microsoft.com/office/drawing/2014/main" id="{91E2E3DF-BBCD-413B-8A68-F057E8340E47}"/>
              </a:ext>
            </a:extLst>
          </p:cNvPr>
          <p:cNvGrpSpPr>
            <a:grpSpLocks/>
          </p:cNvGrpSpPr>
          <p:nvPr/>
        </p:nvGrpSpPr>
        <p:grpSpPr bwMode="auto">
          <a:xfrm>
            <a:off x="1416050" y="2997201"/>
            <a:ext cx="9251950" cy="3382963"/>
            <a:chOff x="-68" y="1888"/>
            <a:chExt cx="5828" cy="2131"/>
          </a:xfrm>
        </p:grpSpPr>
        <p:sp>
          <p:nvSpPr>
            <p:cNvPr id="80919" name="AutoShape 8">
              <a:extLst>
                <a:ext uri="{FF2B5EF4-FFF2-40B4-BE49-F238E27FC236}">
                  <a16:creationId xmlns:a16="http://schemas.microsoft.com/office/drawing/2014/main" id="{02F42572-87B4-4D54-BBEC-BE2A66F3E530}"/>
                </a:ext>
              </a:extLst>
            </p:cNvPr>
            <p:cNvSpPr>
              <a:spLocks noChangeArrowheads="1"/>
            </p:cNvSpPr>
            <p:nvPr/>
          </p:nvSpPr>
          <p:spPr bwMode="auto">
            <a:xfrm>
              <a:off x="-68" y="1888"/>
              <a:ext cx="5828" cy="2131"/>
            </a:xfrm>
            <a:prstGeom prst="roundRect">
              <a:avLst>
                <a:gd name="adj" fmla="val 9458"/>
              </a:avLst>
            </a:prstGeom>
            <a:solidFill>
              <a:srgbClr val="FFFFFF">
                <a:alpha val="94116"/>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endParaRPr lang="da-DK" altLang="da-DK" sz="2400">
                <a:cs typeface="Arial" panose="020B0604020202020204" pitchFamily="34" charset="0"/>
              </a:endParaRPr>
            </a:p>
          </p:txBody>
        </p:sp>
        <p:pic>
          <p:nvPicPr>
            <p:cNvPr id="80920" name="Picture 9">
              <a:extLst>
                <a:ext uri="{FF2B5EF4-FFF2-40B4-BE49-F238E27FC236}">
                  <a16:creationId xmlns:a16="http://schemas.microsoft.com/office/drawing/2014/main" id="{2D0029D6-6B0B-422F-B786-C424D792DC4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33"/>
              <a:ext cx="5556" cy="2023"/>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9578" name="AutoShape 10">
            <a:extLst>
              <a:ext uri="{FF2B5EF4-FFF2-40B4-BE49-F238E27FC236}">
                <a16:creationId xmlns:a16="http://schemas.microsoft.com/office/drawing/2014/main" id="{B6C0EE2E-B71E-4146-81D5-3590E39789F2}"/>
              </a:ext>
            </a:extLst>
          </p:cNvPr>
          <p:cNvSpPr>
            <a:spLocks noChangeArrowheads="1"/>
          </p:cNvSpPr>
          <p:nvPr/>
        </p:nvSpPr>
        <p:spPr bwMode="auto">
          <a:xfrm rot="3173643">
            <a:off x="1882775" y="4041775"/>
            <a:ext cx="1441450" cy="1079500"/>
          </a:xfrm>
          <a:prstGeom prst="rightArrowCallout">
            <a:avLst>
              <a:gd name="adj1" fmla="val 14407"/>
              <a:gd name="adj2" fmla="val 25000"/>
              <a:gd name="adj3" fmla="val 24264"/>
              <a:gd name="adj4" fmla="val 66667"/>
            </a:avLst>
          </a:prstGeom>
          <a:solidFill>
            <a:schemeClr val="tx1">
              <a:alpha val="5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1400">
                <a:cs typeface="Arial" panose="020B0604020202020204" pitchFamily="34" charset="0"/>
              </a:rPr>
              <a:t>Efficiency </a:t>
            </a:r>
          </a:p>
          <a:p>
            <a:pPr algn="ctr" eaLnBrk="1" hangingPunct="1">
              <a:spcBef>
                <a:spcPct val="0"/>
              </a:spcBef>
              <a:buFontTx/>
              <a:buNone/>
            </a:pPr>
            <a:r>
              <a:rPr lang="en-US" altLang="da-DK" sz="1400">
                <a:cs typeface="Arial" panose="020B0604020202020204" pitchFamily="34" charset="0"/>
              </a:rPr>
              <a:t>for one </a:t>
            </a:r>
          </a:p>
          <a:p>
            <a:pPr algn="ctr" eaLnBrk="1" hangingPunct="1">
              <a:spcBef>
                <a:spcPct val="0"/>
              </a:spcBef>
              <a:buFontTx/>
              <a:buNone/>
            </a:pPr>
            <a:r>
              <a:rPr lang="en-US" altLang="da-DK" sz="1400">
                <a:cs typeface="Arial" panose="020B0604020202020204" pitchFamily="34" charset="0"/>
              </a:rPr>
              <a:t>pump </a:t>
            </a:r>
          </a:p>
          <a:p>
            <a:pPr algn="ctr" eaLnBrk="1" hangingPunct="1">
              <a:spcBef>
                <a:spcPct val="0"/>
              </a:spcBef>
              <a:buFontTx/>
              <a:buNone/>
            </a:pPr>
            <a:r>
              <a:rPr lang="en-US" altLang="da-DK" sz="1400">
                <a:cs typeface="Arial" panose="020B0604020202020204" pitchFamily="34" charset="0"/>
              </a:rPr>
              <a:t>running</a:t>
            </a:r>
          </a:p>
        </p:txBody>
      </p:sp>
      <p:sp>
        <p:nvSpPr>
          <p:cNvPr id="109579" name="AutoShape 11">
            <a:extLst>
              <a:ext uri="{FF2B5EF4-FFF2-40B4-BE49-F238E27FC236}">
                <a16:creationId xmlns:a16="http://schemas.microsoft.com/office/drawing/2014/main" id="{8694E1F9-0E27-4F0C-9C30-BE34001C5644}"/>
              </a:ext>
            </a:extLst>
          </p:cNvPr>
          <p:cNvSpPr>
            <a:spLocks noChangeArrowheads="1"/>
          </p:cNvSpPr>
          <p:nvPr/>
        </p:nvSpPr>
        <p:spPr bwMode="auto">
          <a:xfrm rot="3512683">
            <a:off x="3251200" y="3970338"/>
            <a:ext cx="1441450" cy="1079500"/>
          </a:xfrm>
          <a:prstGeom prst="rightArrowCallout">
            <a:avLst>
              <a:gd name="adj1" fmla="val 14407"/>
              <a:gd name="adj2" fmla="val 25000"/>
              <a:gd name="adj3" fmla="val 24264"/>
              <a:gd name="adj4" fmla="val 67278"/>
            </a:avLst>
          </a:prstGeom>
          <a:solidFill>
            <a:schemeClr val="tx1">
              <a:alpha val="5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1400">
                <a:cs typeface="Arial" panose="020B0604020202020204" pitchFamily="34" charset="0"/>
              </a:rPr>
              <a:t>Efficiency </a:t>
            </a:r>
          </a:p>
          <a:p>
            <a:pPr algn="ctr" eaLnBrk="1" hangingPunct="1">
              <a:spcBef>
                <a:spcPct val="0"/>
              </a:spcBef>
              <a:buFontTx/>
              <a:buNone/>
            </a:pPr>
            <a:r>
              <a:rPr lang="en-US" altLang="da-DK" sz="1400">
                <a:cs typeface="Arial" panose="020B0604020202020204" pitchFamily="34" charset="0"/>
              </a:rPr>
              <a:t>for two </a:t>
            </a:r>
          </a:p>
          <a:p>
            <a:pPr algn="ctr" eaLnBrk="1" hangingPunct="1">
              <a:spcBef>
                <a:spcPct val="0"/>
              </a:spcBef>
              <a:buFontTx/>
              <a:buNone/>
            </a:pPr>
            <a:r>
              <a:rPr lang="en-US" altLang="da-DK" sz="1400">
                <a:cs typeface="Arial" panose="020B0604020202020204" pitchFamily="34" charset="0"/>
              </a:rPr>
              <a:t>pumps </a:t>
            </a:r>
          </a:p>
          <a:p>
            <a:pPr algn="ctr" eaLnBrk="1" hangingPunct="1">
              <a:spcBef>
                <a:spcPct val="0"/>
              </a:spcBef>
              <a:buFontTx/>
              <a:buNone/>
            </a:pPr>
            <a:r>
              <a:rPr lang="en-US" altLang="da-DK" sz="1400">
                <a:cs typeface="Arial" panose="020B0604020202020204" pitchFamily="34" charset="0"/>
              </a:rPr>
              <a:t>running</a:t>
            </a:r>
          </a:p>
        </p:txBody>
      </p:sp>
      <p:sp>
        <p:nvSpPr>
          <p:cNvPr id="109580" name="AutoShape 12">
            <a:extLst>
              <a:ext uri="{FF2B5EF4-FFF2-40B4-BE49-F238E27FC236}">
                <a16:creationId xmlns:a16="http://schemas.microsoft.com/office/drawing/2014/main" id="{BEA3333E-E9C5-4A5B-9164-55FA7D9A6366}"/>
              </a:ext>
            </a:extLst>
          </p:cNvPr>
          <p:cNvSpPr>
            <a:spLocks noChangeArrowheads="1"/>
          </p:cNvSpPr>
          <p:nvPr/>
        </p:nvSpPr>
        <p:spPr bwMode="auto">
          <a:xfrm rot="4190247">
            <a:off x="3940142" y="3657853"/>
            <a:ext cx="1441450" cy="647700"/>
          </a:xfrm>
          <a:prstGeom prst="rightArrowCallout">
            <a:avLst>
              <a:gd name="adj1" fmla="val 14407"/>
              <a:gd name="adj2" fmla="val 25000"/>
              <a:gd name="adj3" fmla="val 40440"/>
              <a:gd name="adj4" fmla="val 66667"/>
            </a:avLst>
          </a:prstGeom>
          <a:solidFill>
            <a:schemeClr val="tx1">
              <a:alpha val="5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1400">
                <a:cs typeface="Arial" panose="020B0604020202020204" pitchFamily="34" charset="0"/>
              </a:rPr>
              <a:t>Duty Point</a:t>
            </a:r>
          </a:p>
        </p:txBody>
      </p:sp>
      <p:sp>
        <p:nvSpPr>
          <p:cNvPr id="109582" name="Line 14">
            <a:extLst>
              <a:ext uri="{FF2B5EF4-FFF2-40B4-BE49-F238E27FC236}">
                <a16:creationId xmlns:a16="http://schemas.microsoft.com/office/drawing/2014/main" id="{60E06B1E-937E-4F46-B246-33875ABA44AC}"/>
              </a:ext>
            </a:extLst>
          </p:cNvPr>
          <p:cNvSpPr>
            <a:spLocks noChangeShapeType="1"/>
          </p:cNvSpPr>
          <p:nvPr/>
        </p:nvSpPr>
        <p:spPr bwMode="auto">
          <a:xfrm flipH="1" flipV="1">
            <a:off x="4943476" y="5084764"/>
            <a:ext cx="360363" cy="288925"/>
          </a:xfrm>
          <a:prstGeom prst="line">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3" name="Line 15">
            <a:extLst>
              <a:ext uri="{FF2B5EF4-FFF2-40B4-BE49-F238E27FC236}">
                <a16:creationId xmlns:a16="http://schemas.microsoft.com/office/drawing/2014/main" id="{6346D9A3-8B7B-4A13-94B3-5E128AD9FF59}"/>
              </a:ext>
            </a:extLst>
          </p:cNvPr>
          <p:cNvSpPr>
            <a:spLocks noChangeShapeType="1"/>
          </p:cNvSpPr>
          <p:nvPr/>
        </p:nvSpPr>
        <p:spPr bwMode="auto">
          <a:xfrm flipH="1">
            <a:off x="4943476" y="4508500"/>
            <a:ext cx="360363" cy="287338"/>
          </a:xfrm>
          <a:prstGeom prst="line">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4" name="Line 16">
            <a:extLst>
              <a:ext uri="{FF2B5EF4-FFF2-40B4-BE49-F238E27FC236}">
                <a16:creationId xmlns:a16="http://schemas.microsoft.com/office/drawing/2014/main" id="{7DC26C64-EDE8-4676-9A76-12AC402DBCD1}"/>
              </a:ext>
            </a:extLst>
          </p:cNvPr>
          <p:cNvSpPr>
            <a:spLocks noChangeShapeType="1"/>
          </p:cNvSpPr>
          <p:nvPr/>
        </p:nvSpPr>
        <p:spPr bwMode="auto">
          <a:xfrm>
            <a:off x="9912350" y="4724400"/>
            <a:ext cx="287338" cy="215900"/>
          </a:xfrm>
          <a:prstGeom prst="line">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5" name="Line 17">
            <a:extLst>
              <a:ext uri="{FF2B5EF4-FFF2-40B4-BE49-F238E27FC236}">
                <a16:creationId xmlns:a16="http://schemas.microsoft.com/office/drawing/2014/main" id="{57C91FDB-7369-4E3B-815D-D7891EB54A31}"/>
              </a:ext>
            </a:extLst>
          </p:cNvPr>
          <p:cNvSpPr>
            <a:spLocks noChangeShapeType="1"/>
          </p:cNvSpPr>
          <p:nvPr/>
        </p:nvSpPr>
        <p:spPr bwMode="auto">
          <a:xfrm flipV="1">
            <a:off x="9912351" y="5300663"/>
            <a:ext cx="250825" cy="360362"/>
          </a:xfrm>
          <a:prstGeom prst="line">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6" name="Text Box 18">
            <a:extLst>
              <a:ext uri="{FF2B5EF4-FFF2-40B4-BE49-F238E27FC236}">
                <a16:creationId xmlns:a16="http://schemas.microsoft.com/office/drawing/2014/main" id="{439310A2-3581-4013-80F9-17DBFACF8E20}"/>
              </a:ext>
            </a:extLst>
          </p:cNvPr>
          <p:cNvSpPr txBox="1">
            <a:spLocks noChangeArrowheads="1"/>
          </p:cNvSpPr>
          <p:nvPr/>
        </p:nvSpPr>
        <p:spPr bwMode="auto">
          <a:xfrm>
            <a:off x="8472489" y="3933825"/>
            <a:ext cx="1800225" cy="861774"/>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50000"/>
              </a:spcBef>
              <a:buFontTx/>
              <a:buNone/>
            </a:pPr>
            <a:r>
              <a:rPr lang="en-US" altLang="da-DK" sz="1400">
                <a:solidFill>
                  <a:schemeClr val="tx2"/>
                </a:solidFill>
                <a:latin typeface="Lucida Console" panose="020B0609040504020204" pitchFamily="49" charset="0"/>
                <a:cs typeface="Arial" panose="020B0604020202020204" pitchFamily="34" charset="0"/>
              </a:rPr>
              <a:t>With one pump:</a:t>
            </a:r>
          </a:p>
          <a:p>
            <a:pPr algn="ctr" eaLnBrk="1" hangingPunct="1">
              <a:spcBef>
                <a:spcPct val="50000"/>
              </a:spcBef>
              <a:buFontTx/>
              <a:buNone/>
            </a:pPr>
            <a:r>
              <a:rPr lang="en-US" altLang="da-DK" sz="2400">
                <a:solidFill>
                  <a:schemeClr val="tx2"/>
                </a:solidFill>
                <a:latin typeface="Lucida Console" panose="020B0609040504020204" pitchFamily="49" charset="0"/>
                <a:cs typeface="Arial" panose="020B0604020202020204" pitchFamily="34" charset="0"/>
              </a:rPr>
              <a:t> 62%!</a:t>
            </a:r>
          </a:p>
        </p:txBody>
      </p:sp>
      <p:sp>
        <p:nvSpPr>
          <p:cNvPr id="109587" name="Text Box 19">
            <a:extLst>
              <a:ext uri="{FF2B5EF4-FFF2-40B4-BE49-F238E27FC236}">
                <a16:creationId xmlns:a16="http://schemas.microsoft.com/office/drawing/2014/main" id="{842FF918-C486-48C4-A692-DB9B1C821D01}"/>
              </a:ext>
            </a:extLst>
          </p:cNvPr>
          <p:cNvSpPr txBox="1">
            <a:spLocks noChangeArrowheads="1"/>
          </p:cNvSpPr>
          <p:nvPr/>
        </p:nvSpPr>
        <p:spPr bwMode="auto">
          <a:xfrm>
            <a:off x="7391400" y="5589588"/>
            <a:ext cx="2808288"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50000"/>
              </a:spcBef>
              <a:buFontTx/>
              <a:buNone/>
            </a:pPr>
            <a:r>
              <a:rPr lang="en-US" altLang="da-DK" sz="1400">
                <a:solidFill>
                  <a:schemeClr val="tx2"/>
                </a:solidFill>
                <a:latin typeface="Lucida Console" panose="020B0609040504020204" pitchFamily="49" charset="0"/>
                <a:cs typeface="Arial" panose="020B0604020202020204" pitchFamily="34" charset="0"/>
              </a:rPr>
              <a:t>With two pumps </a:t>
            </a:r>
            <a:r>
              <a:rPr lang="en-US" altLang="da-DK" sz="2400">
                <a:solidFill>
                  <a:schemeClr val="tx2"/>
                </a:solidFill>
                <a:latin typeface="Lucida Console" panose="020B0609040504020204" pitchFamily="49" charset="0"/>
                <a:cs typeface="Arial" panose="020B0604020202020204" pitchFamily="34" charset="0"/>
              </a:rPr>
              <a:t>50%!</a:t>
            </a:r>
          </a:p>
        </p:txBody>
      </p:sp>
      <p:sp>
        <p:nvSpPr>
          <p:cNvPr id="80913" name="Text Box 20">
            <a:extLst>
              <a:ext uri="{FF2B5EF4-FFF2-40B4-BE49-F238E27FC236}">
                <a16:creationId xmlns:a16="http://schemas.microsoft.com/office/drawing/2014/main" id="{03BDD85B-8481-4423-B8AC-E32AFB34511A}"/>
              </a:ext>
            </a:extLst>
          </p:cNvPr>
          <p:cNvSpPr txBox="1">
            <a:spLocks noChangeArrowheads="1"/>
          </p:cNvSpPr>
          <p:nvPr/>
        </p:nvSpPr>
        <p:spPr bwMode="auto">
          <a:xfrm>
            <a:off x="1524001" y="2924175"/>
            <a:ext cx="392113"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H</a:t>
            </a:r>
          </a:p>
        </p:txBody>
      </p:sp>
      <p:sp>
        <p:nvSpPr>
          <p:cNvPr id="80914" name="Text Box 21">
            <a:extLst>
              <a:ext uri="{FF2B5EF4-FFF2-40B4-BE49-F238E27FC236}">
                <a16:creationId xmlns:a16="http://schemas.microsoft.com/office/drawing/2014/main" id="{4350413E-B20D-40F3-A2FB-C4DC8F3702A8}"/>
              </a:ext>
            </a:extLst>
          </p:cNvPr>
          <p:cNvSpPr txBox="1">
            <a:spLocks noChangeArrowheads="1"/>
          </p:cNvSpPr>
          <p:nvPr/>
        </p:nvSpPr>
        <p:spPr bwMode="auto">
          <a:xfrm>
            <a:off x="9983788" y="6021388"/>
            <a:ext cx="398462"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Q</a:t>
            </a:r>
          </a:p>
        </p:txBody>
      </p:sp>
      <p:sp>
        <p:nvSpPr>
          <p:cNvPr id="80915" name="Text Box 22">
            <a:extLst>
              <a:ext uri="{FF2B5EF4-FFF2-40B4-BE49-F238E27FC236}">
                <a16:creationId xmlns:a16="http://schemas.microsoft.com/office/drawing/2014/main" id="{C56CCF65-608F-47C3-B592-8415A3F385B9}"/>
              </a:ext>
            </a:extLst>
          </p:cNvPr>
          <p:cNvSpPr txBox="1">
            <a:spLocks noChangeArrowheads="1"/>
          </p:cNvSpPr>
          <p:nvPr/>
        </p:nvSpPr>
        <p:spPr bwMode="auto">
          <a:xfrm>
            <a:off x="9839325" y="4076700"/>
            <a:ext cx="681038" cy="4572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r>
              <a:rPr lang="en-US" altLang="da-DK" sz="2400" b="1">
                <a:cs typeface="Arial" panose="020B0604020202020204" pitchFamily="34" charset="0"/>
              </a:rPr>
              <a:t>ETA</a:t>
            </a:r>
          </a:p>
        </p:txBody>
      </p:sp>
      <p:sp>
        <p:nvSpPr>
          <p:cNvPr id="109591" name="Oval 23">
            <a:extLst>
              <a:ext uri="{FF2B5EF4-FFF2-40B4-BE49-F238E27FC236}">
                <a16:creationId xmlns:a16="http://schemas.microsoft.com/office/drawing/2014/main" id="{AAB8D15A-44A6-449A-89D4-C3943059CF30}"/>
              </a:ext>
            </a:extLst>
          </p:cNvPr>
          <p:cNvSpPr>
            <a:spLocks noChangeArrowheads="1"/>
          </p:cNvSpPr>
          <p:nvPr/>
        </p:nvSpPr>
        <p:spPr bwMode="auto">
          <a:xfrm>
            <a:off x="4835525" y="4797425"/>
            <a:ext cx="107950" cy="107950"/>
          </a:xfrm>
          <a:prstGeom prst="ellipse">
            <a:avLst/>
          </a:prstGeom>
          <a:solidFill>
            <a:schemeClr val="tx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endParaRPr lang="da-DK" altLang="da-DK" sz="2400">
              <a:cs typeface="Arial" panose="020B0604020202020204" pitchFamily="34" charset="0"/>
            </a:endParaRPr>
          </a:p>
        </p:txBody>
      </p:sp>
      <p:sp>
        <p:nvSpPr>
          <p:cNvPr id="109592" name="Oval 24">
            <a:extLst>
              <a:ext uri="{FF2B5EF4-FFF2-40B4-BE49-F238E27FC236}">
                <a16:creationId xmlns:a16="http://schemas.microsoft.com/office/drawing/2014/main" id="{9C6C8029-D68B-4E12-A9DF-F7D477A97F93}"/>
              </a:ext>
            </a:extLst>
          </p:cNvPr>
          <p:cNvSpPr>
            <a:spLocks noChangeArrowheads="1"/>
          </p:cNvSpPr>
          <p:nvPr/>
        </p:nvSpPr>
        <p:spPr bwMode="auto">
          <a:xfrm>
            <a:off x="4835525" y="5013325"/>
            <a:ext cx="107950" cy="107950"/>
          </a:xfrm>
          <a:prstGeom prst="ellipse">
            <a:avLst/>
          </a:prstGeom>
          <a:solidFill>
            <a:schemeClr val="tx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endParaRPr lang="da-DK" altLang="da-DK" sz="2400">
              <a:cs typeface="Arial" panose="020B0604020202020204" pitchFamily="34" charset="0"/>
            </a:endParaRPr>
          </a:p>
        </p:txBody>
      </p:sp>
      <p:sp>
        <p:nvSpPr>
          <p:cNvPr id="109581" name="Oval 13">
            <a:extLst>
              <a:ext uri="{FF2B5EF4-FFF2-40B4-BE49-F238E27FC236}">
                <a16:creationId xmlns:a16="http://schemas.microsoft.com/office/drawing/2014/main" id="{F7ACD365-7B8F-461E-BBF4-0C1AC2332027}"/>
              </a:ext>
            </a:extLst>
          </p:cNvPr>
          <p:cNvSpPr>
            <a:spLocks noChangeArrowheads="1"/>
          </p:cNvSpPr>
          <p:nvPr/>
        </p:nvSpPr>
        <p:spPr bwMode="auto">
          <a:xfrm>
            <a:off x="4835525" y="4689475"/>
            <a:ext cx="107950" cy="107950"/>
          </a:xfrm>
          <a:prstGeom prst="ellipse">
            <a:avLst/>
          </a:prstGeom>
          <a:solidFill>
            <a:schemeClr val="tx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Grundfos TheSans" panose="020B0503040302060204" pitchFamily="34" charset="0"/>
              </a:defRPr>
            </a:lvl1pPr>
            <a:lvl2pPr marL="742950" indent="-285750">
              <a:spcBef>
                <a:spcPct val="20000"/>
              </a:spcBef>
              <a:buChar char="–"/>
              <a:defRPr>
                <a:solidFill>
                  <a:schemeClr val="tx1"/>
                </a:solidFill>
                <a:latin typeface="Grundfos TheSans" panose="020B0503040302060204" pitchFamily="34" charset="0"/>
              </a:defRPr>
            </a:lvl2pPr>
            <a:lvl3pPr marL="1143000" indent="-228600">
              <a:spcBef>
                <a:spcPct val="20000"/>
              </a:spcBef>
              <a:buChar char="•"/>
              <a:defRPr>
                <a:solidFill>
                  <a:schemeClr val="tx1"/>
                </a:solidFill>
                <a:latin typeface="Grundfos TheSans" panose="020B0503040302060204" pitchFamily="34" charset="0"/>
              </a:defRPr>
            </a:lvl3pPr>
            <a:lvl4pPr marL="1600200" indent="-228600">
              <a:spcBef>
                <a:spcPct val="20000"/>
              </a:spcBef>
              <a:buChar char="–"/>
              <a:defRPr>
                <a:solidFill>
                  <a:schemeClr val="tx1"/>
                </a:solidFill>
                <a:latin typeface="Grundfos TheSans" panose="020B0503040302060204" pitchFamily="34" charset="0"/>
              </a:defRPr>
            </a:lvl4pPr>
            <a:lvl5pPr marL="2057400" indent="-228600">
              <a:spcBef>
                <a:spcPct val="20000"/>
              </a:spcBef>
              <a:buChar char="»"/>
              <a:defRPr>
                <a:solidFill>
                  <a:schemeClr val="tx1"/>
                </a:solidFill>
                <a:latin typeface="Grundfos TheSans" panose="020B0503040302060204" pitchFamily="34" charset="0"/>
              </a:defRPr>
            </a:lvl5pPr>
            <a:lvl6pPr marL="2514600" indent="-228600" eaLnBrk="0" fontAlgn="base" hangingPunct="0">
              <a:spcBef>
                <a:spcPct val="20000"/>
              </a:spcBef>
              <a:spcAft>
                <a:spcPct val="0"/>
              </a:spcAft>
              <a:buChar char="»"/>
              <a:defRPr>
                <a:solidFill>
                  <a:schemeClr val="tx1"/>
                </a:solidFill>
                <a:latin typeface="Grundfos TheSans" panose="020B0503040302060204" pitchFamily="34" charset="0"/>
              </a:defRPr>
            </a:lvl6pPr>
            <a:lvl7pPr marL="2971800" indent="-228600" eaLnBrk="0" fontAlgn="base" hangingPunct="0">
              <a:spcBef>
                <a:spcPct val="20000"/>
              </a:spcBef>
              <a:spcAft>
                <a:spcPct val="0"/>
              </a:spcAft>
              <a:buChar char="»"/>
              <a:defRPr>
                <a:solidFill>
                  <a:schemeClr val="tx1"/>
                </a:solidFill>
                <a:latin typeface="Grundfos TheSans" panose="020B0503040302060204" pitchFamily="34" charset="0"/>
              </a:defRPr>
            </a:lvl7pPr>
            <a:lvl8pPr marL="3429000" indent="-228600" eaLnBrk="0" fontAlgn="base" hangingPunct="0">
              <a:spcBef>
                <a:spcPct val="20000"/>
              </a:spcBef>
              <a:spcAft>
                <a:spcPct val="0"/>
              </a:spcAft>
              <a:buChar char="»"/>
              <a:defRPr>
                <a:solidFill>
                  <a:schemeClr val="tx1"/>
                </a:solidFill>
                <a:latin typeface="Grundfos TheSans" panose="020B0503040302060204" pitchFamily="34" charset="0"/>
              </a:defRPr>
            </a:lvl8pPr>
            <a:lvl9pPr marL="3886200" indent="-228600" eaLnBrk="0" fontAlgn="base" hangingPunct="0">
              <a:spcBef>
                <a:spcPct val="20000"/>
              </a:spcBef>
              <a:spcAft>
                <a:spcPct val="0"/>
              </a:spcAft>
              <a:buChar char="»"/>
              <a:defRPr>
                <a:solidFill>
                  <a:schemeClr val="tx1"/>
                </a:solidFill>
                <a:latin typeface="Grundfos TheSans" panose="020B0503040302060204" pitchFamily="34" charset="0"/>
              </a:defRPr>
            </a:lvl9pPr>
          </a:lstStyle>
          <a:p>
            <a:pPr algn="ctr" eaLnBrk="1" hangingPunct="1">
              <a:spcBef>
                <a:spcPct val="0"/>
              </a:spcBef>
              <a:buFontTx/>
              <a:buNone/>
            </a:pPr>
            <a:endParaRPr lang="da-DK" altLang="da-DK" sz="2400">
              <a:cs typeface="Arial" panose="020B0604020202020204" pitchFamily="34" charset="0"/>
            </a:endParaRPr>
          </a:p>
        </p:txBody>
      </p:sp>
    </p:spTree>
    <p:extLst>
      <p:ext uri="{BB962C8B-B14F-4D97-AF65-F5344CB8AC3E}">
        <p14:creationId xmlns:p14="http://schemas.microsoft.com/office/powerpoint/2010/main" val="19767251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9591"/>
                                        </p:tgtEl>
                                        <p:attrNameLst>
                                          <p:attrName>style.visibility</p:attrName>
                                        </p:attrNameLst>
                                      </p:cBhvr>
                                      <p:to>
                                        <p:strVal val="visible"/>
                                      </p:to>
                                    </p:set>
                                    <p:anim calcmode="lin" valueType="num">
                                      <p:cBhvr additive="base">
                                        <p:cTn id="7" dur="1000" fill="hold"/>
                                        <p:tgtEl>
                                          <p:spTgt spid="109591"/>
                                        </p:tgtEl>
                                        <p:attrNameLst>
                                          <p:attrName>ppt_x</p:attrName>
                                        </p:attrNameLst>
                                      </p:cBhvr>
                                      <p:tavLst>
                                        <p:tav tm="0">
                                          <p:val>
                                            <p:strVal val="#ppt_x"/>
                                          </p:val>
                                        </p:tav>
                                        <p:tav tm="100000">
                                          <p:val>
                                            <p:strVal val="#ppt_x"/>
                                          </p:val>
                                        </p:tav>
                                      </p:tavLst>
                                    </p:anim>
                                    <p:anim calcmode="lin" valueType="num">
                                      <p:cBhvr additive="base">
                                        <p:cTn id="8" dur="1000" fill="hold"/>
                                        <p:tgtEl>
                                          <p:spTgt spid="10959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9582"/>
                                        </p:tgtEl>
                                        <p:attrNameLst>
                                          <p:attrName>style.visibility</p:attrName>
                                        </p:attrNameLst>
                                      </p:cBhvr>
                                      <p:to>
                                        <p:strVal val="visible"/>
                                      </p:to>
                                    </p:set>
                                    <p:anim calcmode="lin" valueType="num">
                                      <p:cBhvr additive="base">
                                        <p:cTn id="11" dur="500" fill="hold"/>
                                        <p:tgtEl>
                                          <p:spTgt spid="109582"/>
                                        </p:tgtEl>
                                        <p:attrNameLst>
                                          <p:attrName>ppt_x</p:attrName>
                                        </p:attrNameLst>
                                      </p:cBhvr>
                                      <p:tavLst>
                                        <p:tav tm="0">
                                          <p:val>
                                            <p:strVal val="#ppt_x"/>
                                          </p:val>
                                        </p:tav>
                                        <p:tav tm="100000">
                                          <p:val>
                                            <p:strVal val="#ppt_x"/>
                                          </p:val>
                                        </p:tav>
                                      </p:tavLst>
                                    </p:anim>
                                    <p:anim calcmode="lin" valueType="num">
                                      <p:cBhvr additive="base">
                                        <p:cTn id="12" dur="500" fill="hold"/>
                                        <p:tgtEl>
                                          <p:spTgt spid="1095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9592"/>
                                        </p:tgtEl>
                                        <p:attrNameLst>
                                          <p:attrName>style.visibility</p:attrName>
                                        </p:attrNameLst>
                                      </p:cBhvr>
                                      <p:to>
                                        <p:strVal val="visible"/>
                                      </p:to>
                                    </p:set>
                                    <p:anim calcmode="lin" valueType="num">
                                      <p:cBhvr additive="base">
                                        <p:cTn id="15" dur="1000" fill="hold"/>
                                        <p:tgtEl>
                                          <p:spTgt spid="109592"/>
                                        </p:tgtEl>
                                        <p:attrNameLst>
                                          <p:attrName>ppt_x</p:attrName>
                                        </p:attrNameLst>
                                      </p:cBhvr>
                                      <p:tavLst>
                                        <p:tav tm="0">
                                          <p:val>
                                            <p:strVal val="#ppt_x"/>
                                          </p:val>
                                        </p:tav>
                                        <p:tav tm="100000">
                                          <p:val>
                                            <p:strVal val="#ppt_x"/>
                                          </p:val>
                                        </p:tav>
                                      </p:tavLst>
                                    </p:anim>
                                    <p:anim calcmode="lin" valueType="num">
                                      <p:cBhvr additive="base">
                                        <p:cTn id="16" dur="1000" fill="hold"/>
                                        <p:tgtEl>
                                          <p:spTgt spid="109592"/>
                                        </p:tgtEl>
                                        <p:attrNameLst>
                                          <p:attrName>ppt_y</p:attrName>
                                        </p:attrNameLst>
                                      </p:cBhvr>
                                      <p:tavLst>
                                        <p:tav tm="0">
                                          <p:val>
                                            <p:strVal val="1+#ppt_h/2"/>
                                          </p:val>
                                        </p:tav>
                                        <p:tav tm="100000">
                                          <p:val>
                                            <p:strVal val="#ppt_y"/>
                                          </p:val>
                                        </p:tav>
                                      </p:tavLst>
                                    </p:anim>
                                  </p:childTnLst>
                                </p:cTn>
                              </p:par>
                              <p:par>
                                <p:cTn id="17" presetID="35" presetClass="emph" presetSubtype="0" repeatCount="indefinite" fill="hold" nodeType="withEffect">
                                  <p:stCondLst>
                                    <p:cond delay="0"/>
                                  </p:stCondLst>
                                  <p:endCondLst>
                                    <p:cond evt="onNext" delay="0">
                                      <p:tgtEl>
                                        <p:sldTgt/>
                                      </p:tgtEl>
                                    </p:cond>
                                  </p:endCondLst>
                                  <p:childTnLst>
                                    <p:anim calcmode="discrete" valueType="str">
                                      <p:cBhvr>
                                        <p:cTn id="18" dur="1000" fill="hold"/>
                                        <p:tgtEl>
                                          <p:spTgt spid="109592"/>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endCondLst>
                                    <p:cond evt="onNext" delay="0">
                                      <p:tgtEl>
                                        <p:sldTgt/>
                                      </p:tgtEl>
                                    </p:cond>
                                  </p:endCondLst>
                                  <p:childTnLst>
                                    <p:anim calcmode="discrete" valueType="str">
                                      <p:cBhvr>
                                        <p:cTn id="20" dur="1000" fill="hold"/>
                                        <p:tgtEl>
                                          <p:spTgt spid="109591"/>
                                        </p:tgtEl>
                                        <p:attrNameLst>
                                          <p:attrName>style.visibility</p:attrName>
                                        </p:attrNameLst>
                                      </p:cBhvr>
                                      <p:tavLst>
                                        <p:tav tm="0">
                                          <p:val>
                                            <p:strVal val="hidden"/>
                                          </p:val>
                                        </p:tav>
                                        <p:tav tm="50000">
                                          <p:val>
                                            <p:strVal val="visible"/>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9586"/>
                                        </p:tgtEl>
                                        <p:attrNameLst>
                                          <p:attrName>style.visibility</p:attrName>
                                        </p:attrNameLst>
                                      </p:cBhvr>
                                      <p:to>
                                        <p:strVal val="visible"/>
                                      </p:to>
                                    </p:set>
                                    <p:anim calcmode="lin" valueType="num">
                                      <p:cBhvr additive="base">
                                        <p:cTn id="25" dur="500" fill="hold"/>
                                        <p:tgtEl>
                                          <p:spTgt spid="109586"/>
                                        </p:tgtEl>
                                        <p:attrNameLst>
                                          <p:attrName>ppt_x</p:attrName>
                                        </p:attrNameLst>
                                      </p:cBhvr>
                                      <p:tavLst>
                                        <p:tav tm="0">
                                          <p:val>
                                            <p:strVal val="#ppt_x"/>
                                          </p:val>
                                        </p:tav>
                                        <p:tav tm="100000">
                                          <p:val>
                                            <p:strVal val="#ppt_x"/>
                                          </p:val>
                                        </p:tav>
                                      </p:tavLst>
                                    </p:anim>
                                    <p:anim calcmode="lin" valueType="num">
                                      <p:cBhvr additive="base">
                                        <p:cTn id="26" dur="500" fill="hold"/>
                                        <p:tgtEl>
                                          <p:spTgt spid="10958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9587"/>
                                        </p:tgtEl>
                                        <p:attrNameLst>
                                          <p:attrName>style.visibility</p:attrName>
                                        </p:attrNameLst>
                                      </p:cBhvr>
                                      <p:to>
                                        <p:strVal val="visible"/>
                                      </p:to>
                                    </p:set>
                                    <p:anim calcmode="lin" valueType="num">
                                      <p:cBhvr additive="base">
                                        <p:cTn id="29" dur="500" fill="hold"/>
                                        <p:tgtEl>
                                          <p:spTgt spid="109587"/>
                                        </p:tgtEl>
                                        <p:attrNameLst>
                                          <p:attrName>ppt_x</p:attrName>
                                        </p:attrNameLst>
                                      </p:cBhvr>
                                      <p:tavLst>
                                        <p:tav tm="0">
                                          <p:val>
                                            <p:strVal val="#ppt_x"/>
                                          </p:val>
                                        </p:tav>
                                        <p:tav tm="100000">
                                          <p:val>
                                            <p:strVal val="#ppt_x"/>
                                          </p:val>
                                        </p:tav>
                                      </p:tavLst>
                                    </p:anim>
                                    <p:anim calcmode="lin" valueType="num">
                                      <p:cBhvr additive="base">
                                        <p:cTn id="30" dur="500" fill="hold"/>
                                        <p:tgtEl>
                                          <p:spTgt spid="10958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9585"/>
                                        </p:tgtEl>
                                        <p:attrNameLst>
                                          <p:attrName>style.visibility</p:attrName>
                                        </p:attrNameLst>
                                      </p:cBhvr>
                                      <p:to>
                                        <p:strVal val="visible"/>
                                      </p:to>
                                    </p:set>
                                    <p:anim calcmode="lin" valueType="num">
                                      <p:cBhvr additive="base">
                                        <p:cTn id="33" dur="500" fill="hold"/>
                                        <p:tgtEl>
                                          <p:spTgt spid="109585"/>
                                        </p:tgtEl>
                                        <p:attrNameLst>
                                          <p:attrName>ppt_x</p:attrName>
                                        </p:attrNameLst>
                                      </p:cBhvr>
                                      <p:tavLst>
                                        <p:tav tm="0">
                                          <p:val>
                                            <p:strVal val="#ppt_x"/>
                                          </p:val>
                                        </p:tav>
                                        <p:tav tm="100000">
                                          <p:val>
                                            <p:strVal val="#ppt_x"/>
                                          </p:val>
                                        </p:tav>
                                      </p:tavLst>
                                    </p:anim>
                                    <p:anim calcmode="lin" valueType="num">
                                      <p:cBhvr additive="base">
                                        <p:cTn id="34" dur="500" fill="hold"/>
                                        <p:tgtEl>
                                          <p:spTgt spid="10958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9584"/>
                                        </p:tgtEl>
                                        <p:attrNameLst>
                                          <p:attrName>style.visibility</p:attrName>
                                        </p:attrNameLst>
                                      </p:cBhvr>
                                      <p:to>
                                        <p:strVal val="visible"/>
                                      </p:to>
                                    </p:set>
                                    <p:anim calcmode="lin" valueType="num">
                                      <p:cBhvr additive="base">
                                        <p:cTn id="37" dur="500" fill="hold"/>
                                        <p:tgtEl>
                                          <p:spTgt spid="109584"/>
                                        </p:tgtEl>
                                        <p:attrNameLst>
                                          <p:attrName>ppt_x</p:attrName>
                                        </p:attrNameLst>
                                      </p:cBhvr>
                                      <p:tavLst>
                                        <p:tav tm="0">
                                          <p:val>
                                            <p:strVal val="#ppt_x"/>
                                          </p:val>
                                        </p:tav>
                                        <p:tav tm="100000">
                                          <p:val>
                                            <p:strVal val="#ppt_x"/>
                                          </p:val>
                                        </p:tav>
                                      </p:tavLst>
                                    </p:anim>
                                    <p:anim calcmode="lin" valueType="num">
                                      <p:cBhvr additive="base">
                                        <p:cTn id="38" dur="500" fill="hold"/>
                                        <p:tgtEl>
                                          <p:spTgt spid="109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6" grpId="0"/>
      <p:bldP spid="109587" grpId="0"/>
    </p:bldLst>
  </p:timing>
</p:sld>
</file>

<file path=ppt/theme/theme1.xml><?xml version="1.0" encoding="utf-8"?>
<a:theme xmlns:a="http://schemas.openxmlformats.org/drawingml/2006/main" name="Grundfos">
  <a:themeElements>
    <a:clrScheme name="Grundfos colors 01-17">
      <a:dk1>
        <a:sysClr val="windowText" lastClr="000000"/>
      </a:dk1>
      <a:lt1>
        <a:sysClr val="window" lastClr="FFFFFF"/>
      </a:lt1>
      <a:dk2>
        <a:srgbClr val="11497B"/>
      </a:dk2>
      <a:lt2>
        <a:srgbClr val="D7E0E9"/>
      </a:lt2>
      <a:accent1>
        <a:srgbClr val="163753"/>
      </a:accent1>
      <a:accent2>
        <a:srgbClr val="1977BB"/>
      </a:accent2>
      <a:accent3>
        <a:srgbClr val="4DBBEB"/>
      </a:accent3>
      <a:accent4>
        <a:srgbClr val="B3E2F7"/>
      </a:accent4>
      <a:accent5>
        <a:srgbClr val="BBBDBF"/>
      </a:accent5>
      <a:accent6>
        <a:srgbClr val="6D7275"/>
      </a:accent6>
      <a:hlink>
        <a:srgbClr val="3386C3"/>
      </a:hlink>
      <a:folHlink>
        <a:srgbClr val="3386C3"/>
      </a:folHlink>
    </a:clrScheme>
    <a:fontScheme name="Grundfos Basic V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undfos_16-9.potx" id="{0E08FFB6-0C07-4067-9BEC-07AAC428E070}" vid="{3AE98372-EFEF-4372-BAD7-D7A4DEFA0B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9F6EDFE5120742985F1C789A4F70B9" ma:contentTypeVersion="13" ma:contentTypeDescription="Create a new document." ma:contentTypeScope="" ma:versionID="d3411664bd8d1aea4363ac95d7ad820a">
  <xsd:schema xmlns:xsd="http://www.w3.org/2001/XMLSchema" xmlns:xs="http://www.w3.org/2001/XMLSchema" xmlns:p="http://schemas.microsoft.com/office/2006/metadata/properties" xmlns:ns3="f5c7496d-be62-43a5-b8f1-15d7bc238b71" xmlns:ns4="622c7515-8410-458b-a7c2-8fbec41cd8fd" targetNamespace="http://schemas.microsoft.com/office/2006/metadata/properties" ma:root="true" ma:fieldsID="4c2dead54dba8b5ce795c554b015d3d1" ns3:_="" ns4:_="">
    <xsd:import namespace="f5c7496d-be62-43a5-b8f1-15d7bc238b71"/>
    <xsd:import namespace="622c7515-8410-458b-a7c2-8fbec41cd8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c7496d-be62-43a5-b8f1-15d7bc238b7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2c7515-8410-458b-a7c2-8fbec41cd8f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D6637B-D7A3-47AE-A3C3-115FFC41D160}">
  <ds:schemaRefs>
    <ds:schemaRef ds:uri="http://schemas.microsoft.com/sharepoint/v3/contenttype/forms"/>
  </ds:schemaRefs>
</ds:datastoreItem>
</file>

<file path=customXml/itemProps2.xml><?xml version="1.0" encoding="utf-8"?>
<ds:datastoreItem xmlns:ds="http://schemas.openxmlformats.org/officeDocument/2006/customXml" ds:itemID="{6F3AF3CA-79EE-460A-9983-86D956D42F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c7496d-be62-43a5-b8f1-15d7bc238b71"/>
    <ds:schemaRef ds:uri="622c7515-8410-458b-a7c2-8fbec41cd8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A79B80-2883-4D15-9324-15EEAA1D9D0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1126</Words>
  <Application>Microsoft Office PowerPoint</Application>
  <PresentationFormat>Widescreen</PresentationFormat>
  <Paragraphs>122</Paragraphs>
  <Slides>18</Slides>
  <Notes>11</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Grundfos</vt:lpstr>
      <vt:lpstr>Intelligent Pumping Systems</vt:lpstr>
      <vt:lpstr>PowerPoint Presentation</vt:lpstr>
      <vt:lpstr>PowerPoint Presentation</vt:lpstr>
      <vt:lpstr>PowerPoint Presentation</vt:lpstr>
      <vt:lpstr>Asynchronous Motor Slip</vt:lpstr>
      <vt:lpstr>ECM Motors – Higher Efficiency</vt:lpstr>
      <vt:lpstr>PowerPoint Presentation</vt:lpstr>
      <vt:lpstr>PowerPoint Presentation</vt:lpstr>
      <vt:lpstr>PowerPoint Presentation</vt:lpstr>
      <vt:lpstr>Where do our systems operate?</vt:lpstr>
      <vt:lpstr>Proportional Pressure Control</vt:lpstr>
      <vt:lpstr>Smart Circulators and Smart Pumps</vt:lpstr>
      <vt:lpstr>Traditional Package Systems</vt:lpstr>
      <vt:lpstr>Package Systems  Re-Configured</vt:lpstr>
      <vt:lpstr>PowerPoint Presentation</vt:lpstr>
      <vt:lpstr>PowerPoint Presentation</vt:lpstr>
      <vt:lpstr>Grundfos Booster Check &amp; Booster Audits</vt:lpstr>
      <vt:lpstr>PowerPoint Presentation</vt:lpstr>
    </vt:vector>
  </TitlesOfParts>
  <Company>Grundfos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Grundfos</dc:title>
  <dc:creator>Chris Ireland</dc:creator>
  <cp:keywords>2018 1.01</cp:keywords>
  <cp:lastModifiedBy>Chris Ireland</cp:lastModifiedBy>
  <cp:revision>472</cp:revision>
  <dcterms:created xsi:type="dcterms:W3CDTF">2020-06-18T02:09:54Z</dcterms:created>
  <dcterms:modified xsi:type="dcterms:W3CDTF">2020-10-27T17:28:05Z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0x010100489F6EDFE5120742985F1C789A4F70B9</vt:lpwstr>
  </property>
</Properties>
</file>