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12" r:id="rId2"/>
    <p:sldMasterId id="2147483725" r:id="rId3"/>
    <p:sldMasterId id="2147483753" r:id="rId4"/>
    <p:sldMasterId id="2147483900" r:id="rId5"/>
  </p:sldMasterIdLst>
  <p:notesMasterIdLst>
    <p:notesMasterId r:id="rId36"/>
  </p:notesMasterIdLst>
  <p:sldIdLst>
    <p:sldId id="501" r:id="rId6"/>
    <p:sldId id="502" r:id="rId7"/>
    <p:sldId id="504" r:id="rId8"/>
    <p:sldId id="523" r:id="rId9"/>
    <p:sldId id="524" r:id="rId10"/>
    <p:sldId id="525" r:id="rId11"/>
    <p:sldId id="526" r:id="rId12"/>
    <p:sldId id="527" r:id="rId13"/>
    <p:sldId id="528" r:id="rId14"/>
    <p:sldId id="529" r:id="rId15"/>
    <p:sldId id="533" r:id="rId16"/>
    <p:sldId id="530" r:id="rId17"/>
    <p:sldId id="505" r:id="rId18"/>
    <p:sldId id="506" r:id="rId19"/>
    <p:sldId id="507" r:id="rId20"/>
    <p:sldId id="508" r:id="rId21"/>
    <p:sldId id="509" r:id="rId22"/>
    <p:sldId id="510" r:id="rId23"/>
    <p:sldId id="511" r:id="rId24"/>
    <p:sldId id="512" r:id="rId25"/>
    <p:sldId id="513" r:id="rId26"/>
    <p:sldId id="514" r:id="rId27"/>
    <p:sldId id="515" r:id="rId28"/>
    <p:sldId id="516" r:id="rId29"/>
    <p:sldId id="517" r:id="rId30"/>
    <p:sldId id="531" r:id="rId31"/>
    <p:sldId id="532" r:id="rId32"/>
    <p:sldId id="518" r:id="rId33"/>
    <p:sldId id="520" r:id="rId34"/>
    <p:sldId id="521"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395"/>
    <a:srgbClr val="DDE5EC"/>
    <a:srgbClr val="006600"/>
    <a:srgbClr val="57A6CD"/>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73" autoAdjust="0"/>
  </p:normalViewPr>
  <p:slideViewPr>
    <p:cSldViewPr snapToGrid="0">
      <p:cViewPr varScale="1">
        <p:scale>
          <a:sx n="91" d="100"/>
          <a:sy n="91" d="100"/>
        </p:scale>
        <p:origin x="582" y="90"/>
      </p:cViewPr>
      <p:guideLst/>
    </p:cSldViewPr>
  </p:slideViewPr>
  <p:notesTextViewPr>
    <p:cViewPr>
      <p:scale>
        <a:sx n="3" d="2"/>
        <a:sy n="3" d="2"/>
      </p:scale>
      <p:origin x="0" y="0"/>
    </p:cViewPr>
  </p:notesTextViewPr>
  <p:sorterViewPr>
    <p:cViewPr>
      <p:scale>
        <a:sx n="180" d="100"/>
        <a:sy n="180" d="100"/>
      </p:scale>
      <p:origin x="0" y="-60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ldrake\Desktop\US%20Domestic%20Water%20Suppl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ysClr val="windowText" lastClr="000000"/>
                </a:solidFill>
              </a:rPr>
              <a:t> US Domestic Public-Supply</a:t>
            </a:r>
          </a:p>
          <a:p>
            <a:pPr>
              <a:defRPr sz="1400" b="0" i="0" u="none" strike="noStrike" kern="1200" spc="0" baseline="0">
                <a:solidFill>
                  <a:schemeClr val="tx1">
                    <a:lumMod val="65000"/>
                    <a:lumOff val="35000"/>
                  </a:schemeClr>
                </a:solidFill>
                <a:latin typeface="+mn-lt"/>
                <a:ea typeface="+mn-ea"/>
                <a:cs typeface="+mn-cs"/>
              </a:defRPr>
            </a:pPr>
            <a:r>
              <a:rPr lang="en-US" b="1" dirty="0">
                <a:solidFill>
                  <a:sysClr val="windowText" lastClr="000000"/>
                </a:solidFill>
              </a:rPr>
              <a:t> Average Per Capita Water Usage</a:t>
            </a:r>
          </a:p>
          <a:p>
            <a:pPr>
              <a:defRPr sz="1400" b="0" i="0" u="none" strike="noStrike" kern="1200" spc="0" baseline="0">
                <a:solidFill>
                  <a:schemeClr val="tx1">
                    <a:lumMod val="65000"/>
                    <a:lumOff val="35000"/>
                  </a:schemeClr>
                </a:solidFill>
                <a:latin typeface="+mn-lt"/>
                <a:ea typeface="+mn-ea"/>
                <a:cs typeface="+mn-cs"/>
              </a:defRPr>
            </a:pPr>
            <a:r>
              <a:rPr lang="en-US" sz="1100" dirty="0">
                <a:solidFill>
                  <a:sysClr val="windowText" lastClr="000000"/>
                </a:solidFill>
              </a:rPr>
              <a:t>From USGS "Estimated Use of Water" </a:t>
            </a:r>
            <a:r>
              <a:rPr lang="en-US" sz="1100" dirty="0" smtClean="0">
                <a:solidFill>
                  <a:sysClr val="windowText" lastClr="000000"/>
                </a:solidFill>
              </a:rPr>
              <a:t>reports,</a:t>
            </a:r>
            <a:r>
              <a:rPr lang="en-US" sz="1100" baseline="0" dirty="0" smtClean="0">
                <a:solidFill>
                  <a:sysClr val="windowText" lastClr="000000"/>
                </a:solidFill>
              </a:rPr>
              <a:t>  </a:t>
            </a:r>
            <a:r>
              <a:rPr lang="en-US" sz="1100" dirty="0" smtClean="0">
                <a:solidFill>
                  <a:sysClr val="windowText" lastClr="000000"/>
                </a:solidFill>
              </a:rPr>
              <a:t>1970 </a:t>
            </a:r>
            <a:r>
              <a:rPr lang="en-US" sz="1100" dirty="0">
                <a:solidFill>
                  <a:sysClr val="windowText" lastClr="000000"/>
                </a:solidFill>
              </a:rPr>
              <a:t>- 2010</a:t>
            </a:r>
          </a:p>
        </c:rich>
      </c:tx>
      <c:layout>
        <c:manualLayout>
          <c:xMode val="edge"/>
          <c:yMode val="edge"/>
          <c:x val="0.1315928154178542"/>
          <c:y val="2.2719150399377681E-2"/>
        </c:manualLayout>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Sheet1!$A$8:$A$16</c:f>
              <c:numCache>
                <c:formatCode>General</c:formatCode>
                <c:ptCount val="9"/>
                <c:pt idx="0">
                  <c:v>1970</c:v>
                </c:pt>
                <c:pt idx="1">
                  <c:v>1975</c:v>
                </c:pt>
                <c:pt idx="2">
                  <c:v>1980</c:v>
                </c:pt>
                <c:pt idx="3">
                  <c:v>1985</c:v>
                </c:pt>
                <c:pt idx="4">
                  <c:v>1990</c:v>
                </c:pt>
                <c:pt idx="5">
                  <c:v>1995</c:v>
                </c:pt>
                <c:pt idx="6">
                  <c:v>2000</c:v>
                </c:pt>
                <c:pt idx="7">
                  <c:v>2005</c:v>
                </c:pt>
                <c:pt idx="8">
                  <c:v>2010</c:v>
                </c:pt>
              </c:numCache>
            </c:numRef>
          </c:cat>
          <c:val>
            <c:numRef>
              <c:f>Sheet1!$D$8:$D$16</c:f>
              <c:numCache>
                <c:formatCode>General</c:formatCode>
                <c:ptCount val="9"/>
                <c:pt idx="0">
                  <c:v>115</c:v>
                </c:pt>
                <c:pt idx="1">
                  <c:v>114</c:v>
                </c:pt>
                <c:pt idx="2">
                  <c:v>118</c:v>
                </c:pt>
                <c:pt idx="3">
                  <c:v>105</c:v>
                </c:pt>
                <c:pt idx="4">
                  <c:v>104</c:v>
                </c:pt>
                <c:pt idx="5">
                  <c:v>101</c:v>
                </c:pt>
                <c:pt idx="6">
                  <c:v>100</c:v>
                </c:pt>
                <c:pt idx="7">
                  <c:v>99</c:v>
                </c:pt>
                <c:pt idx="8">
                  <c:v>89</c:v>
                </c:pt>
              </c:numCache>
            </c:numRef>
          </c:val>
          <c:smooth val="0"/>
          <c:extLst>
            <c:ext xmlns:c16="http://schemas.microsoft.com/office/drawing/2014/chart" uri="{C3380CC4-5D6E-409C-BE32-E72D297353CC}">
              <c16:uniqueId val="{00000000-9E32-4BDC-BB39-932904AE4F19}"/>
            </c:ext>
          </c:extLst>
        </c:ser>
        <c:dLbls>
          <c:showLegendKey val="0"/>
          <c:showVal val="0"/>
          <c:showCatName val="0"/>
          <c:showSerName val="0"/>
          <c:showPercent val="0"/>
          <c:showBubbleSize val="0"/>
        </c:dLbls>
        <c:marker val="1"/>
        <c:smooth val="0"/>
        <c:axId val="471104112"/>
        <c:axId val="471104672"/>
      </c:lineChart>
      <c:catAx>
        <c:axId val="47110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1104672"/>
        <c:crosses val="autoZero"/>
        <c:auto val="1"/>
        <c:lblAlgn val="ctr"/>
        <c:lblOffset val="100"/>
        <c:noMultiLvlLbl val="0"/>
      </c:catAx>
      <c:valAx>
        <c:axId val="471104672"/>
        <c:scaling>
          <c:orientation val="minMax"/>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1104112"/>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accent1">
          <a:lumMod val="75000"/>
        </a:schemeClr>
      </a:solidFill>
      <a:round/>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3F75F3-2D28-4F4B-98A5-CE4149C500B7}" type="datetimeFigureOut">
              <a:rPr lang="en-US" smtClean="0"/>
              <a:t>4/25/2020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94A231-79C3-4B01-9DD6-0F964BDA5B88}" type="slidenum">
              <a:rPr lang="en-US" smtClean="0"/>
              <a:t>‹#›</a:t>
            </a:fld>
            <a:endParaRPr lang="en-US" dirty="0"/>
          </a:p>
        </p:txBody>
      </p:sp>
    </p:spTree>
    <p:extLst>
      <p:ext uri="{BB962C8B-B14F-4D97-AF65-F5344CB8AC3E}">
        <p14:creationId xmlns:p14="http://schemas.microsoft.com/office/powerpoint/2010/main" val="295002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0D3DB86-8D82-42E6-B3BE-42AC564D3382}" type="slidenum">
              <a:rPr lang="en-US">
                <a:solidFill>
                  <a:prstClr val="black"/>
                </a:solidFill>
                <a:latin typeface="Calibri" panose="020F0502020204030204"/>
              </a:rPr>
              <a:pPr defTabSz="931774">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7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Jumping into SITHE’s technical details, as I mentioned earlier, Sithe uses the same non clog platform as our SH pumps. The additions</a:t>
            </a:r>
            <a:r>
              <a:rPr lang="en-US" baseline="0" dirty="0" smtClean="0"/>
              <a:t> in Sithe are the striker plate and the slicing blade. The striker plate is the stationery blade attached to the volute, and the slicing blade is the rotating blade attached to the rotating impeller. Both blades are made of heat treated stainless steel with hardness of </a:t>
            </a:r>
            <a:r>
              <a:rPr lang="en-US" baseline="0" dirty="0" err="1" smtClean="0"/>
              <a:t>upto</a:t>
            </a:r>
            <a:r>
              <a:rPr lang="en-US" baseline="0" dirty="0" smtClean="0"/>
              <a:t> 60HRC. Other components that you see here are same as the SH, like the 416 impeller, bronze wear ring, plug—play cord, </a:t>
            </a:r>
            <a:r>
              <a:rPr lang="en-US" baseline="0" dirty="0" err="1" smtClean="0"/>
              <a:t>etc</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14</a:t>
            </a:fld>
            <a:endParaRPr lang="en-US" dirty="0"/>
          </a:p>
        </p:txBody>
      </p:sp>
    </p:spTree>
    <p:extLst>
      <p:ext uri="{BB962C8B-B14F-4D97-AF65-F5344CB8AC3E}">
        <p14:creationId xmlns:p14="http://schemas.microsoft.com/office/powerpoint/2010/main" val="280162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lists out some of the market distinguishing features of the Sithe that make this product a truly unique product…. A product that you will feel very proud to sell…. A product that will help you win over your competition and grow… Sithe’s </a:t>
            </a:r>
            <a:r>
              <a:rPr lang="en-US" baseline="0" dirty="0" err="1" smtClean="0"/>
              <a:t>specable</a:t>
            </a:r>
            <a:r>
              <a:rPr lang="en-US" baseline="0" dirty="0" smtClean="0"/>
              <a:t> features include the heat treated stainless steel blades, the clearance between the blades which is one of the smallest in the chopper industry, commercially available mechanical seals, plug-n-play quick connect cord, 50000 hour bearing life, tapered stainless steel shaft, epoxy coating and oil cooled motors…. We feel that these </a:t>
            </a:r>
            <a:r>
              <a:rPr lang="en-US" baseline="0" dirty="0" err="1" smtClean="0"/>
              <a:t>specable</a:t>
            </a:r>
            <a:r>
              <a:rPr lang="en-US" baseline="0" dirty="0" smtClean="0"/>
              <a:t> features are unique after studying other competing solutions in the market…. We literally spent hundreds and hundreds of hours researching competing solutions in the market… we wanted to develop a product that solves your problems and delivers value…. At the beginning of the training, I shared with you how we interviewed people to identify their pumping and clogging problems…. We took all that intel, and defined what true value means to Crane’s channel partners… We defined value as “Non clogging &amp; solid size reduction capability”, “high reliability”, “ease of maintenance”, and “ability to upgrade/convert a SH non clog pump into a chopper”. This definition of a chopper value became Crane’s guiding mantra when we developed our Sithe chopper pumps. In the next few slides, we will see how Sithe delivers this value to you…..  </a:t>
            </a:r>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15</a:t>
            </a:fld>
            <a:endParaRPr lang="en-US" dirty="0"/>
          </a:p>
        </p:txBody>
      </p:sp>
    </p:spTree>
    <p:extLst>
      <p:ext uri="{BB962C8B-B14F-4D97-AF65-F5344CB8AC3E}">
        <p14:creationId xmlns:p14="http://schemas.microsoft.com/office/powerpoint/2010/main" val="30464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16</a:t>
            </a:fld>
            <a:endParaRPr lang="en-US" dirty="0"/>
          </a:p>
        </p:txBody>
      </p:sp>
    </p:spTree>
    <p:extLst>
      <p:ext uri="{BB962C8B-B14F-4D97-AF65-F5344CB8AC3E}">
        <p14:creationId xmlns:p14="http://schemas.microsoft.com/office/powerpoint/2010/main" val="387514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18</a:t>
            </a:fld>
            <a:endParaRPr lang="en-US" dirty="0"/>
          </a:p>
        </p:txBody>
      </p:sp>
    </p:spTree>
    <p:extLst>
      <p:ext uri="{BB962C8B-B14F-4D97-AF65-F5344CB8AC3E}">
        <p14:creationId xmlns:p14="http://schemas.microsoft.com/office/powerpoint/2010/main" val="239405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19</a:t>
            </a:fld>
            <a:endParaRPr lang="en-US" dirty="0"/>
          </a:p>
        </p:txBody>
      </p:sp>
    </p:spTree>
    <p:extLst>
      <p:ext uri="{BB962C8B-B14F-4D97-AF65-F5344CB8AC3E}">
        <p14:creationId xmlns:p14="http://schemas.microsoft.com/office/powerpoint/2010/main" val="5706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20</a:t>
            </a:fld>
            <a:endParaRPr lang="en-US" dirty="0"/>
          </a:p>
        </p:txBody>
      </p:sp>
    </p:spTree>
    <p:extLst>
      <p:ext uri="{BB962C8B-B14F-4D97-AF65-F5344CB8AC3E}">
        <p14:creationId xmlns:p14="http://schemas.microsoft.com/office/powerpoint/2010/main" val="368134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Vaughan and how it chops to less than 1”…. Tsurumi</a:t>
            </a:r>
            <a:r>
              <a:rPr lang="en-US" baseline="0" dirty="0" smtClean="0"/>
              <a:t> doesn’t chop at all…</a:t>
            </a:r>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21</a:t>
            </a:fld>
            <a:endParaRPr lang="en-US" dirty="0"/>
          </a:p>
        </p:txBody>
      </p:sp>
    </p:spTree>
    <p:extLst>
      <p:ext uri="{BB962C8B-B14F-4D97-AF65-F5344CB8AC3E}">
        <p14:creationId xmlns:p14="http://schemas.microsoft.com/office/powerpoint/2010/main" val="1572775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22</a:t>
            </a:fld>
            <a:endParaRPr lang="en-US" dirty="0"/>
          </a:p>
        </p:txBody>
      </p:sp>
    </p:spTree>
    <p:extLst>
      <p:ext uri="{BB962C8B-B14F-4D97-AF65-F5344CB8AC3E}">
        <p14:creationId xmlns:p14="http://schemas.microsoft.com/office/powerpoint/2010/main" val="3919633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23</a:t>
            </a:fld>
            <a:endParaRPr lang="en-US" dirty="0"/>
          </a:p>
        </p:txBody>
      </p:sp>
    </p:spTree>
    <p:extLst>
      <p:ext uri="{BB962C8B-B14F-4D97-AF65-F5344CB8AC3E}">
        <p14:creationId xmlns:p14="http://schemas.microsoft.com/office/powerpoint/2010/main" val="3534926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24</a:t>
            </a:fld>
            <a:endParaRPr lang="en-US" dirty="0"/>
          </a:p>
        </p:txBody>
      </p:sp>
    </p:spTree>
    <p:extLst>
      <p:ext uri="{BB962C8B-B14F-4D97-AF65-F5344CB8AC3E}">
        <p14:creationId xmlns:p14="http://schemas.microsoft.com/office/powerpoint/2010/main" val="247887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a:t>
            </a:fld>
            <a:endParaRPr lang="en-US" dirty="0"/>
          </a:p>
        </p:txBody>
      </p:sp>
    </p:spTree>
    <p:extLst>
      <p:ext uri="{BB962C8B-B14F-4D97-AF65-F5344CB8AC3E}">
        <p14:creationId xmlns:p14="http://schemas.microsoft.com/office/powerpoint/2010/main" val="231397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25</a:t>
            </a:fld>
            <a:endParaRPr lang="en-US" dirty="0"/>
          </a:p>
        </p:txBody>
      </p:sp>
    </p:spTree>
    <p:extLst>
      <p:ext uri="{BB962C8B-B14F-4D97-AF65-F5344CB8AC3E}">
        <p14:creationId xmlns:p14="http://schemas.microsoft.com/office/powerpoint/2010/main" val="256716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26</a:t>
            </a:fld>
            <a:endParaRPr lang="en-US" dirty="0"/>
          </a:p>
        </p:txBody>
      </p:sp>
    </p:spTree>
    <p:extLst>
      <p:ext uri="{BB962C8B-B14F-4D97-AF65-F5344CB8AC3E}">
        <p14:creationId xmlns:p14="http://schemas.microsoft.com/office/powerpoint/2010/main" val="126096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27</a:t>
            </a:fld>
            <a:endParaRPr lang="en-US" dirty="0"/>
          </a:p>
        </p:txBody>
      </p:sp>
    </p:spTree>
    <p:extLst>
      <p:ext uri="{BB962C8B-B14F-4D97-AF65-F5344CB8AC3E}">
        <p14:creationId xmlns:p14="http://schemas.microsoft.com/office/powerpoint/2010/main" val="1544299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28</a:t>
            </a:fld>
            <a:endParaRPr lang="en-US" dirty="0"/>
          </a:p>
        </p:txBody>
      </p:sp>
    </p:spTree>
    <p:extLst>
      <p:ext uri="{BB962C8B-B14F-4D97-AF65-F5344CB8AC3E}">
        <p14:creationId xmlns:p14="http://schemas.microsoft.com/office/powerpoint/2010/main" val="55084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last slide, I mentioned</a:t>
            </a:r>
            <a:r>
              <a:rPr lang="en-US" baseline="0" dirty="0" smtClean="0"/>
              <a:t> that the idea of developing a chopper pump originated in 2016. However, the secret sauce that makes SITHE such a great product actually began before this decade…. Way back in 2005 !!</a:t>
            </a:r>
          </a:p>
          <a:p>
            <a:r>
              <a:rPr lang="en-US" baseline="0" dirty="0" smtClean="0"/>
              <a:t>You see Sithe chopper pumps have the same platform as the Barnes SH non clog platform…. The platform that Crane started investing in 2005, a platform that Crane has been consistently investing ever since…. We launched 4” SH products in 2010, 6” and 8” products in 2011, the smaller 18 frames in 2012 and the larger 32 frames in 2015…. In 2016, we were brainstorming what else we can do to develop even more superior products…. What else Crane can do to help our channel partners, you all, to win your competition…. And that how we decided that we will invest further in the Barnes SH non clog platform and develop the Sithe chopper pumps under the Barnes brand…. And thus began the Sithe journey at WEFTEC 2017….. </a:t>
            </a:r>
          </a:p>
          <a:p>
            <a:r>
              <a:rPr lang="en-US" baseline="0" dirty="0" smtClean="0"/>
              <a:t>Read the slide </a:t>
            </a:r>
            <a:r>
              <a:rPr lang="en-US" baseline="0" dirty="0" err="1" smtClean="0"/>
              <a:t>takeway</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3</a:t>
            </a:fld>
            <a:endParaRPr lang="en-US" dirty="0"/>
          </a:p>
        </p:txBody>
      </p:sp>
    </p:spTree>
    <p:extLst>
      <p:ext uri="{BB962C8B-B14F-4D97-AF65-F5344CB8AC3E}">
        <p14:creationId xmlns:p14="http://schemas.microsoft.com/office/powerpoint/2010/main" val="100943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8755DEB-1269-4ADE-95A8-D9B3F14A0B67}" type="slidenum">
              <a:rPr lang="en-US" altLang="en-US"/>
              <a:pPr algn="r" eaLnBrk="1" hangingPunct="1">
                <a:spcBef>
                  <a:spcPct val="0"/>
                </a:spcBef>
              </a:pPr>
              <a:t>7</a:t>
            </a:fld>
            <a:endParaRPr lang="en-US"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This slide always produces a few chuckles when audience members see dead animals and Mardi Gras beads on the same list.</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Point out that the survey revealed that lift stations just downstream from prisons are considered the worst as prisoners flush everything when the guards do a sweep.  The second worst service is downstream of senior care facilities where all kinds of material gets flushed.</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photo shows a Flygt N pump totally clogged, taken at a site in Florida.  Interestingly, the N on the pump looks like a stylistic </a:t>
            </a:r>
            <a:r>
              <a:rPr lang="el-GR" altLang="en-US" smtClean="0">
                <a:latin typeface="Arial" panose="020B0604020202020204" pitchFamily="34" charset="0"/>
                <a:cs typeface="Arial" panose="020B0604020202020204" pitchFamily="34" charset="0"/>
              </a:rPr>
              <a:t>η</a:t>
            </a:r>
            <a:r>
              <a:rPr lang="en-US" altLang="en-US" smtClean="0">
                <a:latin typeface="Arial" panose="020B0604020202020204" pitchFamily="34" charset="0"/>
                <a:cs typeface="Arial" panose="020B0604020202020204" pitchFamily="34" charset="0"/>
              </a:rPr>
              <a:t>, the Greek letter nu, which in the Engineering world stands for efficiency.  Their strategy, recently emulated by ABS, is to design for maximum efficiency and thereby sacrifice clogging resistance.  The 4 “ discharge Flygt N pumps DO NOT meet the 10 States Standard requiring the ability to pass up to 3 inch spherical solids.</a:t>
            </a:r>
            <a:endParaRPr lang="en-US" altLang="en-US" smtClean="0">
              <a:latin typeface="Arial" panose="020B0604020202020204" pitchFamily="34" charset="0"/>
            </a:endParaRPr>
          </a:p>
        </p:txBody>
      </p:sp>
    </p:spTree>
    <p:extLst>
      <p:ext uri="{BB962C8B-B14F-4D97-AF65-F5344CB8AC3E}">
        <p14:creationId xmlns:p14="http://schemas.microsoft.com/office/powerpoint/2010/main" val="180367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US" altLang="en-US" smtClean="0">
                <a:latin typeface="Arial" panose="020B0604020202020204" pitchFamily="34" charset="0"/>
              </a:rPr>
              <a:t>Magazine published this year discusses our water ‘crisis’ An article in it talks about new designs for shower heads that use only 3.5 lPM but with same shower feel. Water usage will continue to decline. Our older conveyance system was not designed for this small amount of water. Scarier is the fact that we are still using same guidelines for collection systems going in the ground today. </a:t>
            </a:r>
          </a:p>
          <a:p>
            <a:endParaRPr lang="en-US" altLang="en-US" smtClean="0">
              <a:latin typeface="Arial" panose="020B0604020202020204" pitchFamily="34" charset="0"/>
            </a:endParaRPr>
          </a:p>
          <a:p>
            <a:r>
              <a:rPr lang="en-US" altLang="en-US" smtClean="0">
                <a:latin typeface="Arial" panose="020B0604020202020204" pitchFamily="34" charset="0"/>
              </a:rPr>
              <a:t>Make joke about no water crisis. We are all drinking dinosaur pee. Water is just packaged differently today.</a:t>
            </a:r>
          </a:p>
          <a:p>
            <a:endParaRPr lang="en-US" altLang="en-US" smtClean="0">
              <a:latin typeface="Arial" panose="020B0604020202020204" pitchFamily="34" charset="0"/>
            </a:endParaRPr>
          </a:p>
          <a:p>
            <a:r>
              <a:rPr lang="en-US" altLang="en-US" smtClean="0">
                <a:latin typeface="Arial" panose="020B0604020202020204" pitchFamily="34" charset="0"/>
              </a:rPr>
              <a:t>200 years ago did we have:</a:t>
            </a:r>
          </a:p>
          <a:p>
            <a:r>
              <a:rPr lang="en-US" altLang="en-US" smtClean="0">
                <a:latin typeface="Arial" panose="020B0604020202020204" pitchFamily="34" charset="0"/>
              </a:rPr>
              <a:t>Gas stations every mile that have a wall of beverages including 10 types of water</a:t>
            </a:r>
          </a:p>
          <a:p>
            <a:r>
              <a:rPr lang="en-US" altLang="en-US" smtClean="0">
                <a:latin typeface="Arial" panose="020B0604020202020204" pitchFamily="34" charset="0"/>
              </a:rPr>
              <a:t>At least one water tower in every town</a:t>
            </a:r>
          </a:p>
          <a:p>
            <a:r>
              <a:rPr lang="en-US" altLang="en-US" smtClean="0">
                <a:latin typeface="Arial" panose="020B0604020202020204" pitchFamily="34" charset="0"/>
              </a:rPr>
              <a:t>80 billion 150 lb bags of water walking around (people)</a:t>
            </a:r>
          </a:p>
          <a:p>
            <a:r>
              <a:rPr lang="en-US" altLang="en-US" smtClean="0">
                <a:latin typeface="Arial" panose="020B0604020202020204" pitchFamily="34" charset="0"/>
              </a:rPr>
              <a:t>100’s of millions of cows, chickens, pigs to feed those 80 million people </a:t>
            </a:r>
          </a:p>
          <a:p>
            <a:r>
              <a:rPr lang="en-US" altLang="en-US" smtClean="0">
                <a:latin typeface="Arial" panose="020B0604020202020204" pitchFamily="34" charset="0"/>
              </a:rPr>
              <a:t>No</a:t>
            </a:r>
          </a:p>
          <a:p>
            <a:endParaRPr lang="en-US" altLang="en-US" smtClean="0">
              <a:latin typeface="Arial" panose="020B0604020202020204" pitchFamily="34" charset="0"/>
            </a:endParaRPr>
          </a:p>
          <a:p>
            <a:r>
              <a:rPr lang="en-US" altLang="en-US" smtClean="0">
                <a:latin typeface="Arial" panose="020B0604020202020204" pitchFamily="34" charset="0"/>
              </a:rPr>
              <a:t>Water conservation is not going away. It will continue to affect our collection systems and clogged pumps will continue to be a time consumer. </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F1675C-FA24-4249-939E-4EABE3C4AD72}" type="slidenum">
              <a:rPr lang="en-US" altLang="en-US" smtClean="0"/>
              <a:pPr/>
              <a:t>8</a:t>
            </a:fld>
            <a:endParaRPr lang="en-US" altLang="en-US" smtClean="0"/>
          </a:p>
        </p:txBody>
      </p:sp>
    </p:spTree>
    <p:extLst>
      <p:ext uri="{BB962C8B-B14F-4D97-AF65-F5344CB8AC3E}">
        <p14:creationId xmlns:p14="http://schemas.microsoft.com/office/powerpoint/2010/main" val="247889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6A6F972-7712-4750-AA4E-B8007081B838}" type="slidenum">
              <a:rPr lang="en-US" altLang="en-US"/>
              <a:pPr algn="r" eaLnBrk="1" hangingPunct="1">
                <a:spcBef>
                  <a:spcPct val="0"/>
                </a:spcBef>
              </a:pPr>
              <a:t>9</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Reduced flow shower heads, low flush toilets, low water consumption washing machines and just plain conservation explains, we believe, flat water consumption.  And population continues to grow at just over 1% per year.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Add increased solids load in general to the new “flushable” items being marketed and we now see an ever-increasing issue with non-clog pumps clogging.</a:t>
            </a:r>
          </a:p>
        </p:txBody>
      </p:sp>
    </p:spTree>
    <p:extLst>
      <p:ext uri="{BB962C8B-B14F-4D97-AF65-F5344CB8AC3E}">
        <p14:creationId xmlns:p14="http://schemas.microsoft.com/office/powerpoint/2010/main" val="196430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9C32B1A-4E52-4F48-90D6-476FC6594EDA}" type="slidenum">
              <a:rPr lang="en-US" altLang="en-US"/>
              <a:pPr algn="r" eaLnBrk="1" hangingPunct="1">
                <a:spcBef>
                  <a:spcPct val="0"/>
                </a:spcBef>
              </a:pPr>
              <a:t>11</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KISS was an often repeated comment as most users equate simplicity with reliability.</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Steep curves were identified as needed to provide more positive flow control in conjunction with VFDs.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When we asked, “How important was efficiency?”  The answers were surprising.</a:t>
            </a:r>
          </a:p>
        </p:txBody>
      </p:sp>
    </p:spTree>
    <p:extLst>
      <p:ext uri="{BB962C8B-B14F-4D97-AF65-F5344CB8AC3E}">
        <p14:creationId xmlns:p14="http://schemas.microsoft.com/office/powerpoint/2010/main" val="56818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Crane launched</a:t>
            </a:r>
            <a:r>
              <a:rPr lang="en-US" baseline="0" dirty="0" smtClean="0"/>
              <a:t> Sithe at </a:t>
            </a:r>
            <a:r>
              <a:rPr lang="en-US" baseline="0" dirty="0" err="1" smtClean="0"/>
              <a:t>Weftec</a:t>
            </a:r>
            <a:r>
              <a:rPr lang="en-US" baseline="0" dirty="0" smtClean="0"/>
              <a:t> last year. I know many of you came to our booth and supported us during the launch. We had a very successful launch, and we couldn’t have done it without you. </a:t>
            </a:r>
          </a:p>
          <a:p>
            <a:r>
              <a:rPr lang="en-US" baseline="0" dirty="0" smtClean="0"/>
              <a:t>Read first point.</a:t>
            </a:r>
          </a:p>
          <a:p>
            <a:r>
              <a:rPr lang="en-US" baseline="0" dirty="0" smtClean="0"/>
              <a:t>The idea of developing a chopper pump originated in 2016. When we were trying to scope the product, we went and interviewed our customers and collected their thoughts or voices… in total, we interviewed 56 people and collected about 1400 voices… And that’s how we zeroed in on the scope of Sithe chopper pumps… Today, our Sithe chopper pumps are available in 4” and 6” discharge sizes and in mono and dual vane impellers. Sithe is available from 7.5HP to 60HP in 1150 and 1750 RPMs, and in 3 phase. Another great feature about Sithe is that Sithe is also available in explosion proof design, as an option…. A feature that one of the competing solutions does not have.</a:t>
            </a:r>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12</a:t>
            </a:fld>
            <a:endParaRPr lang="en-US" dirty="0"/>
          </a:p>
        </p:txBody>
      </p:sp>
    </p:spTree>
    <p:extLst>
      <p:ext uri="{BB962C8B-B14F-4D97-AF65-F5344CB8AC3E}">
        <p14:creationId xmlns:p14="http://schemas.microsoft.com/office/powerpoint/2010/main" val="2751672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the applications of</a:t>
            </a:r>
            <a:r>
              <a:rPr lang="en-US" baseline="0" dirty="0" smtClean="0"/>
              <a:t> </a:t>
            </a:r>
            <a:r>
              <a:rPr lang="en-US" dirty="0" smtClean="0"/>
              <a:t>SITHE chopper pumps in one sentence, Sithe can be used in any sewage application that involve</a:t>
            </a:r>
            <a:r>
              <a:rPr lang="en-US" baseline="0" dirty="0" smtClean="0"/>
              <a:t> extreme conditions of clogging. In fact, when we tested our SITHE choppers, we tested with solids like plastic bottles, ropes, glass, wood, and literally all solids that are typically found in the waste stream. We even tested our chopper pumps in lifts stations involving rags, wipes, grease in services like truck stops, trailer parks, commercial and residential lift stations. Our Sithe chopper pumps will solve clogging even in the most toughest of applications…</a:t>
            </a:r>
            <a:endParaRPr lang="en-US" dirty="0"/>
          </a:p>
        </p:txBody>
      </p:sp>
      <p:sp>
        <p:nvSpPr>
          <p:cNvPr id="4" name="Slide Number Placeholder 3"/>
          <p:cNvSpPr>
            <a:spLocks noGrp="1"/>
          </p:cNvSpPr>
          <p:nvPr>
            <p:ph type="sldNum" sz="quarter" idx="10"/>
          </p:nvPr>
        </p:nvSpPr>
        <p:spPr/>
        <p:txBody>
          <a:bodyPr/>
          <a:lstStyle/>
          <a:p>
            <a:pPr>
              <a:defRPr/>
            </a:pPr>
            <a:fld id="{116EE3F4-638F-4BD1-A637-CC2800CE9DE0}" type="slidenum">
              <a:rPr lang="en-US" smtClean="0"/>
              <a:pPr>
                <a:defRPr/>
              </a:pPr>
              <a:t>13</a:t>
            </a:fld>
            <a:endParaRPr lang="en-US" dirty="0"/>
          </a:p>
        </p:txBody>
      </p:sp>
    </p:spTree>
    <p:extLst>
      <p:ext uri="{BB962C8B-B14F-4D97-AF65-F5344CB8AC3E}">
        <p14:creationId xmlns:p14="http://schemas.microsoft.com/office/powerpoint/2010/main" val="2621825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vmlDrawing" Target="../drawings/vmlDrawing8.v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xml"/><Relationship Id="rId1" Type="http://schemas.openxmlformats.org/officeDocument/2006/relationships/vmlDrawing" Target="../drawings/vmlDrawing7.v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nvPr>
        </p:nvGraphicFramePr>
        <p:xfrm>
          <a:off x="1444" y="1402"/>
          <a:ext cx="1443" cy="1400"/>
        </p:xfrm>
        <a:graphic>
          <a:graphicData uri="http://schemas.openxmlformats.org/presentationml/2006/ole">
            <mc:AlternateContent xmlns:mc="http://schemas.openxmlformats.org/markup-compatibility/2006">
              <mc:Choice xmlns:v="urn:schemas-microsoft-com:vml" Requires="v">
                <p:oleObj spid="_x0000_s3486"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 y="1402"/>
                        <a:ext cx="1443" cy="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nvPr>
        </p:nvSpPr>
        <p:spPr>
          <a:xfrm>
            <a:off x="685800" y="4147200"/>
            <a:ext cx="7772400" cy="887801"/>
          </a:xfrm>
        </p:spPr>
        <p:txBody>
          <a:bodyPr>
            <a:noAutofit/>
          </a:bodyPr>
          <a:lstStyle>
            <a:lvl1pPr algn="ctr">
              <a:defRPr sz="2200" b="0" i="0" cap="all">
                <a:ln>
                  <a:noFill/>
                </a:ln>
                <a:solidFill>
                  <a:schemeClr val="tx1"/>
                </a:solidFill>
                <a:effectLst/>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5135802"/>
            <a:ext cx="6400800" cy="840198"/>
          </a:xfrm>
          <a:prstGeom prst="rect">
            <a:avLst/>
          </a:prstGeom>
        </p:spPr>
        <p:txBody>
          <a:bodyPr>
            <a:noAutofit/>
          </a:bodyPr>
          <a:lstStyle>
            <a:lvl1pPr marL="0" indent="0" algn="ctr">
              <a:lnSpc>
                <a:spcPct val="100000"/>
              </a:lnSpc>
              <a:buNone/>
              <a:defRPr sz="1800" b="0" i="0" cap="all">
                <a:solidFill>
                  <a:schemeClr val="tx1">
                    <a:tint val="75000"/>
                  </a:schemeClr>
                </a:solidFill>
                <a:latin typeface="+mj-lt"/>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smtClean="0"/>
              <a:t>Click to edit Master subtitle style</a:t>
            </a:r>
            <a:endParaRPr lang="en-US" dirty="0"/>
          </a:p>
        </p:txBody>
      </p:sp>
      <p:sp>
        <p:nvSpPr>
          <p:cNvPr id="9" name="Rectangle 8"/>
          <p:cNvSpPr/>
          <p:nvPr userDrawn="1"/>
        </p:nvSpPr>
        <p:spPr>
          <a:xfrm>
            <a:off x="1" y="6702425"/>
            <a:ext cx="2249881" cy="163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6"/>
            <a:endParaRPr lang="en-US" dirty="0">
              <a:solidFill>
                <a:prstClr val="white"/>
              </a:solidFill>
            </a:endParaRPr>
          </a:p>
        </p:txBody>
      </p:sp>
      <p:sp>
        <p:nvSpPr>
          <p:cNvPr id="14" name="Rectangle 13"/>
          <p:cNvSpPr/>
          <p:nvPr userDrawn="1"/>
        </p:nvSpPr>
        <p:spPr>
          <a:xfrm>
            <a:off x="2298041" y="6702425"/>
            <a:ext cx="2249881" cy="163955"/>
          </a:xfrm>
          <a:prstGeom prst="rect">
            <a:avLst/>
          </a:prstGeom>
          <a:solidFill>
            <a:srgbClr val="1A896F"/>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6"/>
            <a:endParaRPr lang="en-US" dirty="0">
              <a:solidFill>
                <a:prstClr val="white"/>
              </a:solidFill>
            </a:endParaRPr>
          </a:p>
        </p:txBody>
      </p:sp>
      <p:sp>
        <p:nvSpPr>
          <p:cNvPr id="16" name="Rectangle 15"/>
          <p:cNvSpPr/>
          <p:nvPr userDrawn="1"/>
        </p:nvSpPr>
        <p:spPr>
          <a:xfrm>
            <a:off x="4596081" y="6702425"/>
            <a:ext cx="2249881" cy="163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6"/>
            <a:endParaRPr lang="en-US" dirty="0">
              <a:solidFill>
                <a:prstClr val="white"/>
              </a:solidFill>
            </a:endParaRPr>
          </a:p>
        </p:txBody>
      </p:sp>
      <p:sp>
        <p:nvSpPr>
          <p:cNvPr id="17" name="Rectangle 16"/>
          <p:cNvSpPr/>
          <p:nvPr userDrawn="1"/>
        </p:nvSpPr>
        <p:spPr>
          <a:xfrm>
            <a:off x="6894120" y="6702425"/>
            <a:ext cx="2249881" cy="1639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6"/>
            <a:endParaRPr lang="en-US" dirty="0">
              <a:solidFill>
                <a:prstClr val="white"/>
              </a:solidFill>
            </a:endParaRPr>
          </a:p>
        </p:txBody>
      </p:sp>
      <p:sp>
        <p:nvSpPr>
          <p:cNvPr id="13" name="Slide Number Placeholder 5"/>
          <p:cNvSpPr>
            <a:spLocks noGrp="1"/>
          </p:cNvSpPr>
          <p:nvPr>
            <p:ph type="sldNum" sz="quarter" idx="4"/>
          </p:nvPr>
        </p:nvSpPr>
        <p:spPr>
          <a:xfrm>
            <a:off x="8675797" y="6356350"/>
            <a:ext cx="307925" cy="365125"/>
          </a:xfrm>
          <a:prstGeom prst="rect">
            <a:avLst/>
          </a:prstGeom>
        </p:spPr>
        <p:txBody>
          <a:bodyPr vert="horz" lIns="0" tIns="45714" rIns="0" bIns="45714" rtlCol="0" anchor="ctr"/>
          <a:lstStyle>
            <a:lvl1pPr algn="r">
              <a:defRPr sz="1000">
                <a:solidFill>
                  <a:schemeClr val="bg1">
                    <a:lumMod val="50000"/>
                  </a:schemeClr>
                </a:solidFill>
              </a:defRPr>
            </a:lvl1pPr>
          </a:lstStyle>
          <a:p>
            <a:pPr defTabSz="457146"/>
            <a:fld id="{740F0B45-51D1-F749-AF55-24FDFA5AA5AF}" type="slidenum">
              <a:rPr lang="en-US" smtClean="0">
                <a:solidFill>
                  <a:prstClr val="white">
                    <a:lumMod val="50000"/>
                  </a:prstClr>
                </a:solidFill>
              </a:rPr>
              <a:pPr defTabSz="457146"/>
              <a:t>‹#›</a:t>
            </a:fld>
            <a:endParaRPr lang="en-US" dirty="0">
              <a:solidFill>
                <a:prstClr val="white">
                  <a:lumMod val="50000"/>
                </a:prstClr>
              </a:solidFill>
            </a:endParaRPr>
          </a:p>
        </p:txBody>
      </p:sp>
    </p:spTree>
    <p:custDataLst>
      <p:tags r:id="rId2"/>
    </p:custDataLst>
    <p:extLst>
      <p:ext uri="{BB962C8B-B14F-4D97-AF65-F5344CB8AC3E}">
        <p14:creationId xmlns:p14="http://schemas.microsoft.com/office/powerpoint/2010/main" val="15122190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09057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galery_0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136290" y="518585"/>
            <a:ext cx="6007711"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1304129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galery_02">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8" y="518585"/>
            <a:ext cx="8686801"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4232570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galery_02">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7" y="518585"/>
            <a:ext cx="6014562"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2587854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gallery_03">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8" y="518585"/>
            <a:ext cx="9145588" cy="5746749"/>
          </a:xfrm>
        </p:spPr>
        <p:txBody>
          <a:bodyPr anchor="ctr"/>
          <a:lstStyle>
            <a:lvl1pPr algn="ctr">
              <a:defRPr/>
            </a:lvl1pPr>
          </a:lstStyle>
          <a:p>
            <a:endParaRPr lang="en-US"/>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66259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gallery_03">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8" y="0"/>
            <a:ext cx="9145588" cy="5276824"/>
          </a:xfrm>
        </p:spPr>
        <p:txBody>
          <a:bodyPr anchor="ctr"/>
          <a:lstStyle>
            <a:lvl1pPr algn="ctr">
              <a:defRPr/>
            </a:lvl1pPr>
          </a:lstStyle>
          <a:p>
            <a:endParaRPr lang="en-US"/>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2203239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gallery_0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Picture Placeholder 6"/>
          <p:cNvSpPr>
            <a:spLocks noGrp="1"/>
          </p:cNvSpPr>
          <p:nvPr>
            <p:ph type="pic" sz="quarter" idx="10"/>
          </p:nvPr>
        </p:nvSpPr>
        <p:spPr>
          <a:xfrm>
            <a:off x="0" y="0"/>
            <a:ext cx="9144000" cy="6858000"/>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809687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gallery_06">
    <p:spTree>
      <p:nvGrpSpPr>
        <p:cNvPr id="1" name=""/>
        <p:cNvGrpSpPr/>
        <p:nvPr/>
      </p:nvGrpSpPr>
      <p:grpSpPr>
        <a:xfrm>
          <a:off x="0" y="0"/>
          <a:ext cx="0" cy="0"/>
          <a:chOff x="0" y="0"/>
          <a:chExt cx="0" cy="0"/>
        </a:xfrm>
      </p:grpSpPr>
      <p:sp>
        <p:nvSpPr>
          <p:cNvPr id="6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6"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Picture Placeholder 2"/>
          <p:cNvSpPr>
            <a:spLocks noGrp="1"/>
          </p:cNvSpPr>
          <p:nvPr>
            <p:ph type="pic" sz="quarter" idx="32" hasCustomPrompt="1"/>
          </p:nvPr>
        </p:nvSpPr>
        <p:spPr>
          <a:xfrm>
            <a:off x="458289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5" name="Picture Placeholder 2"/>
          <p:cNvSpPr>
            <a:spLocks noGrp="1"/>
          </p:cNvSpPr>
          <p:nvPr>
            <p:ph type="pic" sz="quarter" idx="33" hasCustomPrompt="1"/>
          </p:nvPr>
        </p:nvSpPr>
        <p:spPr>
          <a:xfrm>
            <a:off x="458289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6" name="Picture Placeholder 2"/>
          <p:cNvSpPr>
            <a:spLocks noGrp="1"/>
          </p:cNvSpPr>
          <p:nvPr>
            <p:ph type="pic" sz="quarter" idx="34" hasCustomPrompt="1"/>
          </p:nvPr>
        </p:nvSpPr>
        <p:spPr>
          <a:xfrm>
            <a:off x="458289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7" name="Picture Placeholder 2"/>
          <p:cNvSpPr>
            <a:spLocks noGrp="1"/>
          </p:cNvSpPr>
          <p:nvPr>
            <p:ph type="pic" sz="quarter" idx="35" hasCustomPrompt="1"/>
          </p:nvPr>
        </p:nvSpPr>
        <p:spPr>
          <a:xfrm>
            <a:off x="458289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8" name="Picture Placeholder 2"/>
          <p:cNvSpPr>
            <a:spLocks noGrp="1"/>
          </p:cNvSpPr>
          <p:nvPr>
            <p:ph type="pic" sz="quarter" idx="36" hasCustomPrompt="1"/>
          </p:nvPr>
        </p:nvSpPr>
        <p:spPr>
          <a:xfrm>
            <a:off x="458289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9" name="Picture Placeholder 2"/>
          <p:cNvSpPr>
            <a:spLocks noGrp="1"/>
          </p:cNvSpPr>
          <p:nvPr>
            <p:ph type="pic" sz="quarter" idx="37" hasCustomPrompt="1"/>
          </p:nvPr>
        </p:nvSpPr>
        <p:spPr>
          <a:xfrm>
            <a:off x="560894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0" name="Picture Placeholder 2"/>
          <p:cNvSpPr>
            <a:spLocks noGrp="1"/>
          </p:cNvSpPr>
          <p:nvPr>
            <p:ph type="pic" sz="quarter" idx="38" hasCustomPrompt="1"/>
          </p:nvPr>
        </p:nvSpPr>
        <p:spPr>
          <a:xfrm>
            <a:off x="560894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1" name="Picture Placeholder 2"/>
          <p:cNvSpPr>
            <a:spLocks noGrp="1"/>
          </p:cNvSpPr>
          <p:nvPr>
            <p:ph type="pic" sz="quarter" idx="39" hasCustomPrompt="1"/>
          </p:nvPr>
        </p:nvSpPr>
        <p:spPr>
          <a:xfrm>
            <a:off x="560894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2" name="Picture Placeholder 2"/>
          <p:cNvSpPr>
            <a:spLocks noGrp="1"/>
          </p:cNvSpPr>
          <p:nvPr>
            <p:ph type="pic" sz="quarter" idx="40" hasCustomPrompt="1"/>
          </p:nvPr>
        </p:nvSpPr>
        <p:spPr>
          <a:xfrm>
            <a:off x="560894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3" name="Picture Placeholder 2"/>
          <p:cNvSpPr>
            <a:spLocks noGrp="1"/>
          </p:cNvSpPr>
          <p:nvPr>
            <p:ph type="pic" sz="quarter" idx="41" hasCustomPrompt="1"/>
          </p:nvPr>
        </p:nvSpPr>
        <p:spPr>
          <a:xfrm>
            <a:off x="560894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4" name="Picture Placeholder 2"/>
          <p:cNvSpPr>
            <a:spLocks noGrp="1"/>
          </p:cNvSpPr>
          <p:nvPr>
            <p:ph type="pic" sz="quarter" idx="42" hasCustomPrompt="1"/>
          </p:nvPr>
        </p:nvSpPr>
        <p:spPr>
          <a:xfrm>
            <a:off x="663499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5" name="Picture Placeholder 2"/>
          <p:cNvSpPr>
            <a:spLocks noGrp="1"/>
          </p:cNvSpPr>
          <p:nvPr>
            <p:ph type="pic" sz="quarter" idx="43" hasCustomPrompt="1"/>
          </p:nvPr>
        </p:nvSpPr>
        <p:spPr>
          <a:xfrm>
            <a:off x="663499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6" name="Picture Placeholder 2"/>
          <p:cNvSpPr>
            <a:spLocks noGrp="1"/>
          </p:cNvSpPr>
          <p:nvPr>
            <p:ph type="pic" sz="quarter" idx="44" hasCustomPrompt="1"/>
          </p:nvPr>
        </p:nvSpPr>
        <p:spPr>
          <a:xfrm>
            <a:off x="663499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7" name="Picture Placeholder 2"/>
          <p:cNvSpPr>
            <a:spLocks noGrp="1"/>
          </p:cNvSpPr>
          <p:nvPr>
            <p:ph type="pic" sz="quarter" idx="45" hasCustomPrompt="1"/>
          </p:nvPr>
        </p:nvSpPr>
        <p:spPr>
          <a:xfrm>
            <a:off x="663499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8" name="Picture Placeholder 2"/>
          <p:cNvSpPr>
            <a:spLocks noGrp="1"/>
          </p:cNvSpPr>
          <p:nvPr>
            <p:ph type="pic" sz="quarter" idx="46" hasCustomPrompt="1"/>
          </p:nvPr>
        </p:nvSpPr>
        <p:spPr>
          <a:xfrm>
            <a:off x="663499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9" name="Picture Placeholder 2"/>
          <p:cNvSpPr>
            <a:spLocks noGrp="1"/>
          </p:cNvSpPr>
          <p:nvPr>
            <p:ph type="pic" sz="quarter" idx="47" hasCustomPrompt="1"/>
          </p:nvPr>
        </p:nvSpPr>
        <p:spPr>
          <a:xfrm>
            <a:off x="766104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0" name="Picture Placeholder 2"/>
          <p:cNvSpPr>
            <a:spLocks noGrp="1"/>
          </p:cNvSpPr>
          <p:nvPr>
            <p:ph type="pic" sz="quarter" idx="48" hasCustomPrompt="1"/>
          </p:nvPr>
        </p:nvSpPr>
        <p:spPr>
          <a:xfrm>
            <a:off x="766104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1" name="Picture Placeholder 2"/>
          <p:cNvSpPr>
            <a:spLocks noGrp="1"/>
          </p:cNvSpPr>
          <p:nvPr>
            <p:ph type="pic" sz="quarter" idx="49" hasCustomPrompt="1"/>
          </p:nvPr>
        </p:nvSpPr>
        <p:spPr>
          <a:xfrm>
            <a:off x="766104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2" name="Picture Placeholder 2"/>
          <p:cNvSpPr>
            <a:spLocks noGrp="1"/>
          </p:cNvSpPr>
          <p:nvPr>
            <p:ph type="pic" sz="quarter" idx="50" hasCustomPrompt="1"/>
          </p:nvPr>
        </p:nvSpPr>
        <p:spPr>
          <a:xfrm>
            <a:off x="766104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3" name="Picture Placeholder 2"/>
          <p:cNvSpPr>
            <a:spLocks noGrp="1"/>
          </p:cNvSpPr>
          <p:nvPr>
            <p:ph type="pic" sz="quarter" idx="51" hasCustomPrompt="1"/>
          </p:nvPr>
        </p:nvSpPr>
        <p:spPr>
          <a:xfrm>
            <a:off x="766104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4" name="Picture Placeholder 2"/>
          <p:cNvSpPr>
            <a:spLocks noGrp="1"/>
          </p:cNvSpPr>
          <p:nvPr>
            <p:ph type="pic" sz="quarter" idx="52" hasCustomPrompt="1"/>
          </p:nvPr>
        </p:nvSpPr>
        <p:spPr>
          <a:xfrm>
            <a:off x="478695"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5" name="Picture Placeholder 2"/>
          <p:cNvSpPr>
            <a:spLocks noGrp="1"/>
          </p:cNvSpPr>
          <p:nvPr>
            <p:ph type="pic" sz="quarter" idx="53" hasCustomPrompt="1"/>
          </p:nvPr>
        </p:nvSpPr>
        <p:spPr>
          <a:xfrm>
            <a:off x="478695"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6" name="Picture Placeholder 2"/>
          <p:cNvSpPr>
            <a:spLocks noGrp="1"/>
          </p:cNvSpPr>
          <p:nvPr>
            <p:ph type="pic" sz="quarter" idx="54" hasCustomPrompt="1"/>
          </p:nvPr>
        </p:nvSpPr>
        <p:spPr>
          <a:xfrm>
            <a:off x="478695"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7" name="Picture Placeholder 2"/>
          <p:cNvSpPr>
            <a:spLocks noGrp="1"/>
          </p:cNvSpPr>
          <p:nvPr>
            <p:ph type="pic" sz="quarter" idx="55" hasCustomPrompt="1"/>
          </p:nvPr>
        </p:nvSpPr>
        <p:spPr>
          <a:xfrm>
            <a:off x="478695"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8" name="Picture Placeholder 2"/>
          <p:cNvSpPr>
            <a:spLocks noGrp="1"/>
          </p:cNvSpPr>
          <p:nvPr>
            <p:ph type="pic" sz="quarter" idx="56" hasCustomPrompt="1"/>
          </p:nvPr>
        </p:nvSpPr>
        <p:spPr>
          <a:xfrm>
            <a:off x="478695"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9" name="Picture Placeholder 2"/>
          <p:cNvSpPr>
            <a:spLocks noGrp="1"/>
          </p:cNvSpPr>
          <p:nvPr>
            <p:ph type="pic" sz="quarter" idx="57" hasCustomPrompt="1"/>
          </p:nvPr>
        </p:nvSpPr>
        <p:spPr>
          <a:xfrm>
            <a:off x="1504744"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0" name="Picture Placeholder 2"/>
          <p:cNvSpPr>
            <a:spLocks noGrp="1"/>
          </p:cNvSpPr>
          <p:nvPr>
            <p:ph type="pic" sz="quarter" idx="58" hasCustomPrompt="1"/>
          </p:nvPr>
        </p:nvSpPr>
        <p:spPr>
          <a:xfrm>
            <a:off x="1504744"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1" name="Picture Placeholder 2"/>
          <p:cNvSpPr>
            <a:spLocks noGrp="1"/>
          </p:cNvSpPr>
          <p:nvPr>
            <p:ph type="pic" sz="quarter" idx="59" hasCustomPrompt="1"/>
          </p:nvPr>
        </p:nvSpPr>
        <p:spPr>
          <a:xfrm>
            <a:off x="1504744"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2" name="Picture Placeholder 2"/>
          <p:cNvSpPr>
            <a:spLocks noGrp="1"/>
          </p:cNvSpPr>
          <p:nvPr>
            <p:ph type="pic" sz="quarter" idx="60" hasCustomPrompt="1"/>
          </p:nvPr>
        </p:nvSpPr>
        <p:spPr>
          <a:xfrm>
            <a:off x="1504744"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3" name="Picture Placeholder 2"/>
          <p:cNvSpPr>
            <a:spLocks noGrp="1"/>
          </p:cNvSpPr>
          <p:nvPr>
            <p:ph type="pic" sz="quarter" idx="61" hasCustomPrompt="1"/>
          </p:nvPr>
        </p:nvSpPr>
        <p:spPr>
          <a:xfrm>
            <a:off x="1504744"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4" name="Picture Placeholder 2"/>
          <p:cNvSpPr>
            <a:spLocks noGrp="1"/>
          </p:cNvSpPr>
          <p:nvPr>
            <p:ph type="pic" sz="quarter" idx="62" hasCustomPrompt="1"/>
          </p:nvPr>
        </p:nvSpPr>
        <p:spPr>
          <a:xfrm>
            <a:off x="2530795"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5" name="Picture Placeholder 2"/>
          <p:cNvSpPr>
            <a:spLocks noGrp="1"/>
          </p:cNvSpPr>
          <p:nvPr>
            <p:ph type="pic" sz="quarter" idx="63" hasCustomPrompt="1"/>
          </p:nvPr>
        </p:nvSpPr>
        <p:spPr>
          <a:xfrm>
            <a:off x="2530795"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6" name="Picture Placeholder 2"/>
          <p:cNvSpPr>
            <a:spLocks noGrp="1"/>
          </p:cNvSpPr>
          <p:nvPr>
            <p:ph type="pic" sz="quarter" idx="64" hasCustomPrompt="1"/>
          </p:nvPr>
        </p:nvSpPr>
        <p:spPr>
          <a:xfrm>
            <a:off x="2530795"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7" name="Picture Placeholder 2"/>
          <p:cNvSpPr>
            <a:spLocks noGrp="1"/>
          </p:cNvSpPr>
          <p:nvPr>
            <p:ph type="pic" sz="quarter" idx="65" hasCustomPrompt="1"/>
          </p:nvPr>
        </p:nvSpPr>
        <p:spPr>
          <a:xfrm>
            <a:off x="2530795"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8" name="Picture Placeholder 2"/>
          <p:cNvSpPr>
            <a:spLocks noGrp="1"/>
          </p:cNvSpPr>
          <p:nvPr>
            <p:ph type="pic" sz="quarter" idx="66" hasCustomPrompt="1"/>
          </p:nvPr>
        </p:nvSpPr>
        <p:spPr>
          <a:xfrm>
            <a:off x="2530795"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9" name="Picture Placeholder 2"/>
          <p:cNvSpPr>
            <a:spLocks noGrp="1"/>
          </p:cNvSpPr>
          <p:nvPr>
            <p:ph type="pic" sz="quarter" idx="67" hasCustomPrompt="1"/>
          </p:nvPr>
        </p:nvSpPr>
        <p:spPr>
          <a:xfrm>
            <a:off x="3556845"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0" name="Picture Placeholder 2"/>
          <p:cNvSpPr>
            <a:spLocks noGrp="1"/>
          </p:cNvSpPr>
          <p:nvPr>
            <p:ph type="pic" sz="quarter" idx="68" hasCustomPrompt="1"/>
          </p:nvPr>
        </p:nvSpPr>
        <p:spPr>
          <a:xfrm>
            <a:off x="3556845"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1" name="Picture Placeholder 2"/>
          <p:cNvSpPr>
            <a:spLocks noGrp="1"/>
          </p:cNvSpPr>
          <p:nvPr>
            <p:ph type="pic" sz="quarter" idx="69" hasCustomPrompt="1"/>
          </p:nvPr>
        </p:nvSpPr>
        <p:spPr>
          <a:xfrm>
            <a:off x="3556845"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2" name="Picture Placeholder 2"/>
          <p:cNvSpPr>
            <a:spLocks noGrp="1"/>
          </p:cNvSpPr>
          <p:nvPr>
            <p:ph type="pic" sz="quarter" idx="70" hasCustomPrompt="1"/>
          </p:nvPr>
        </p:nvSpPr>
        <p:spPr>
          <a:xfrm>
            <a:off x="3556845"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3" name="Picture Placeholder 2"/>
          <p:cNvSpPr>
            <a:spLocks noGrp="1"/>
          </p:cNvSpPr>
          <p:nvPr>
            <p:ph type="pic" sz="quarter" idx="71" hasCustomPrompt="1"/>
          </p:nvPr>
        </p:nvSpPr>
        <p:spPr>
          <a:xfrm>
            <a:off x="3556845"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Tree>
    <p:extLst>
      <p:ext uri="{BB962C8B-B14F-4D97-AF65-F5344CB8AC3E}">
        <p14:creationId xmlns:p14="http://schemas.microsoft.com/office/powerpoint/2010/main" val="395761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
                                        <p:tgtEl>
                                          <p:spTgt spid="44"/>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00"/>
                                        <p:tgtEl>
                                          <p:spTgt spid="49"/>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200"/>
                                        <p:tgtEl>
                                          <p:spTgt spid="54"/>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200"/>
                                        <p:tgtEl>
                                          <p:spTgt spid="59"/>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
                                        <p:tgtEl>
                                          <p:spTgt spid="2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
                                        <p:tgtEl>
                                          <p:spTgt spid="29"/>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
                                        <p:tgtEl>
                                          <p:spTgt spid="34"/>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00"/>
                                        <p:tgtEl>
                                          <p:spTgt spid="39"/>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
                                        <p:tgtEl>
                                          <p:spTgt spid="4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200"/>
                                        <p:tgtEl>
                                          <p:spTgt spid="35"/>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00"/>
                                        <p:tgtEl>
                                          <p:spTgt spid="30"/>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00"/>
                                        <p:tgtEl>
                                          <p:spTgt spid="25"/>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200"/>
                                        <p:tgtEl>
                                          <p:spTgt spid="60"/>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200"/>
                                        <p:tgtEl>
                                          <p:spTgt spid="55"/>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200"/>
                                        <p:tgtEl>
                                          <p:spTgt spid="50"/>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00"/>
                                        <p:tgtEl>
                                          <p:spTgt spid="45"/>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200"/>
                                        <p:tgtEl>
                                          <p:spTgt spid="46"/>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200"/>
                                        <p:tgtEl>
                                          <p:spTgt spid="51"/>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200"/>
                                        <p:tgtEl>
                                          <p:spTgt spid="56"/>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200"/>
                                        <p:tgtEl>
                                          <p:spTgt spid="61"/>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200"/>
                                        <p:tgtEl>
                                          <p:spTgt spid="26"/>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200"/>
                                        <p:tgtEl>
                                          <p:spTgt spid="31"/>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200"/>
                                        <p:tgtEl>
                                          <p:spTgt spid="36"/>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200"/>
                                        <p:tgtEl>
                                          <p:spTgt spid="41"/>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200"/>
                                        <p:tgtEl>
                                          <p:spTgt spid="42"/>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200"/>
                                        <p:tgtEl>
                                          <p:spTgt spid="32"/>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200"/>
                                        <p:tgtEl>
                                          <p:spTgt spid="27"/>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200"/>
                                        <p:tgtEl>
                                          <p:spTgt spid="62"/>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fade">
                                      <p:cBhvr>
                                        <p:cTn id="123" dur="200"/>
                                        <p:tgtEl>
                                          <p:spTgt spid="57"/>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200"/>
                                        <p:tgtEl>
                                          <p:spTgt spid="52"/>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200"/>
                                        <p:tgtEl>
                                          <p:spTgt spid="47"/>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200"/>
                                        <p:tgtEl>
                                          <p:spTgt spid="48"/>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200"/>
                                        <p:tgtEl>
                                          <p:spTgt spid="53"/>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fade">
                                      <p:cBhvr>
                                        <p:cTn id="143" dur="200"/>
                                        <p:tgtEl>
                                          <p:spTgt spid="58"/>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200"/>
                                        <p:tgtEl>
                                          <p:spTgt spid="63"/>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28"/>
                                        </p:tgtEl>
                                        <p:attrNameLst>
                                          <p:attrName>style.visibility</p:attrName>
                                        </p:attrNameLst>
                                      </p:cBhvr>
                                      <p:to>
                                        <p:strVal val="visible"/>
                                      </p:to>
                                    </p:set>
                                    <p:animEffect transition="in" filter="fade">
                                      <p:cBhvr>
                                        <p:cTn id="151" dur="200"/>
                                        <p:tgtEl>
                                          <p:spTgt spid="28"/>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fade">
                                      <p:cBhvr>
                                        <p:cTn id="155" dur="200"/>
                                        <p:tgtEl>
                                          <p:spTgt spid="33"/>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200"/>
                                        <p:tgtEl>
                                          <p:spTgt spid="38"/>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fade">
                                      <p:cBhvr>
                                        <p:cTn id="163" dur="2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gallery_05">
    <p:spTree>
      <p:nvGrpSpPr>
        <p:cNvPr id="1" name=""/>
        <p:cNvGrpSpPr/>
        <p:nvPr/>
      </p:nvGrpSpPr>
      <p:grpSpPr>
        <a:xfrm>
          <a:off x="0" y="0"/>
          <a:ext cx="0" cy="0"/>
          <a:chOff x="0" y="0"/>
          <a:chExt cx="0" cy="0"/>
        </a:xfrm>
      </p:grpSpPr>
      <p:sp>
        <p:nvSpPr>
          <p:cNvPr id="2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Picture Placeholder 7"/>
          <p:cNvSpPr>
            <a:spLocks noGrp="1"/>
          </p:cNvSpPr>
          <p:nvPr>
            <p:ph type="pic" sz="quarter" idx="10"/>
          </p:nvPr>
        </p:nvSpPr>
        <p:spPr>
          <a:xfrm>
            <a:off x="-48580" y="2"/>
            <a:ext cx="2304001" cy="1711897"/>
          </a:xfrm>
        </p:spPr>
        <p:txBody>
          <a:bodyPr anchor="ctr"/>
          <a:lstStyle>
            <a:lvl1pPr algn="ctr">
              <a:defRPr/>
            </a:lvl1pPr>
          </a:lstStyle>
          <a:p>
            <a:endParaRPr lang="en-US" dirty="0"/>
          </a:p>
        </p:txBody>
      </p:sp>
      <p:sp>
        <p:nvSpPr>
          <p:cNvPr id="5" name="Picture Placeholder 7"/>
          <p:cNvSpPr>
            <a:spLocks noGrp="1"/>
          </p:cNvSpPr>
          <p:nvPr>
            <p:ph type="pic" sz="quarter" idx="11"/>
          </p:nvPr>
        </p:nvSpPr>
        <p:spPr>
          <a:xfrm>
            <a:off x="2262361" y="2"/>
            <a:ext cx="2304001" cy="1711897"/>
          </a:xfrm>
        </p:spPr>
        <p:txBody>
          <a:bodyPr anchor="ctr"/>
          <a:lstStyle>
            <a:lvl1pPr algn="ctr">
              <a:defRPr/>
            </a:lvl1pPr>
          </a:lstStyle>
          <a:p>
            <a:endParaRPr lang="en-US" dirty="0"/>
          </a:p>
        </p:txBody>
      </p:sp>
      <p:sp>
        <p:nvSpPr>
          <p:cNvPr id="6" name="Picture Placeholder 7"/>
          <p:cNvSpPr>
            <a:spLocks noGrp="1"/>
          </p:cNvSpPr>
          <p:nvPr>
            <p:ph type="pic" sz="quarter" idx="12"/>
          </p:nvPr>
        </p:nvSpPr>
        <p:spPr>
          <a:xfrm>
            <a:off x="4573029" y="2"/>
            <a:ext cx="2304001" cy="1711897"/>
          </a:xfrm>
        </p:spPr>
        <p:txBody>
          <a:bodyPr anchor="ctr"/>
          <a:lstStyle>
            <a:lvl1pPr algn="ctr">
              <a:defRPr/>
            </a:lvl1pPr>
          </a:lstStyle>
          <a:p>
            <a:endParaRPr lang="en-US" dirty="0"/>
          </a:p>
        </p:txBody>
      </p:sp>
      <p:sp>
        <p:nvSpPr>
          <p:cNvPr id="7" name="Picture Placeholder 7"/>
          <p:cNvSpPr>
            <a:spLocks noGrp="1"/>
          </p:cNvSpPr>
          <p:nvPr>
            <p:ph type="pic" sz="quarter" idx="13"/>
          </p:nvPr>
        </p:nvSpPr>
        <p:spPr>
          <a:xfrm>
            <a:off x="6883970" y="2"/>
            <a:ext cx="2304001" cy="1711897"/>
          </a:xfrm>
        </p:spPr>
        <p:txBody>
          <a:bodyPr anchor="ctr"/>
          <a:lstStyle>
            <a:lvl1pPr algn="ctr">
              <a:defRPr/>
            </a:lvl1pPr>
          </a:lstStyle>
          <a:p>
            <a:endParaRPr lang="en-US" dirty="0"/>
          </a:p>
        </p:txBody>
      </p:sp>
      <p:sp>
        <p:nvSpPr>
          <p:cNvPr id="8" name="Picture Placeholder 7"/>
          <p:cNvSpPr>
            <a:spLocks noGrp="1"/>
          </p:cNvSpPr>
          <p:nvPr>
            <p:ph type="pic" sz="quarter" idx="14"/>
          </p:nvPr>
        </p:nvSpPr>
        <p:spPr>
          <a:xfrm>
            <a:off x="-48853" y="1721153"/>
            <a:ext cx="2304001" cy="1711897"/>
          </a:xfrm>
        </p:spPr>
        <p:txBody>
          <a:bodyPr anchor="ctr"/>
          <a:lstStyle>
            <a:lvl1pPr algn="ctr">
              <a:defRPr/>
            </a:lvl1pPr>
          </a:lstStyle>
          <a:p>
            <a:endParaRPr lang="en-US" dirty="0"/>
          </a:p>
        </p:txBody>
      </p:sp>
      <p:sp>
        <p:nvSpPr>
          <p:cNvPr id="9" name="Picture Placeholder 7"/>
          <p:cNvSpPr>
            <a:spLocks noGrp="1"/>
          </p:cNvSpPr>
          <p:nvPr>
            <p:ph type="pic" sz="quarter" idx="15"/>
          </p:nvPr>
        </p:nvSpPr>
        <p:spPr>
          <a:xfrm>
            <a:off x="2262088" y="1721153"/>
            <a:ext cx="2304001" cy="1711897"/>
          </a:xfrm>
        </p:spPr>
        <p:txBody>
          <a:bodyPr anchor="ctr"/>
          <a:lstStyle>
            <a:lvl1pPr algn="ctr">
              <a:defRPr/>
            </a:lvl1pPr>
          </a:lstStyle>
          <a:p>
            <a:endParaRPr lang="en-US" dirty="0"/>
          </a:p>
        </p:txBody>
      </p:sp>
      <p:sp>
        <p:nvSpPr>
          <p:cNvPr id="10" name="Picture Placeholder 7"/>
          <p:cNvSpPr>
            <a:spLocks noGrp="1"/>
          </p:cNvSpPr>
          <p:nvPr>
            <p:ph type="pic" sz="quarter" idx="16"/>
          </p:nvPr>
        </p:nvSpPr>
        <p:spPr>
          <a:xfrm>
            <a:off x="4572756" y="1721153"/>
            <a:ext cx="2304001" cy="1711897"/>
          </a:xfrm>
        </p:spPr>
        <p:txBody>
          <a:bodyPr anchor="ctr"/>
          <a:lstStyle>
            <a:lvl1pPr algn="ctr">
              <a:defRPr/>
            </a:lvl1pPr>
          </a:lstStyle>
          <a:p>
            <a:endParaRPr lang="en-US" dirty="0"/>
          </a:p>
        </p:txBody>
      </p:sp>
      <p:sp>
        <p:nvSpPr>
          <p:cNvPr id="11" name="Picture Placeholder 7"/>
          <p:cNvSpPr>
            <a:spLocks noGrp="1"/>
          </p:cNvSpPr>
          <p:nvPr>
            <p:ph type="pic" sz="quarter" idx="17"/>
          </p:nvPr>
        </p:nvSpPr>
        <p:spPr>
          <a:xfrm>
            <a:off x="6883697" y="1721153"/>
            <a:ext cx="2304001" cy="1711897"/>
          </a:xfrm>
        </p:spPr>
        <p:txBody>
          <a:bodyPr anchor="ctr"/>
          <a:lstStyle>
            <a:lvl1pPr algn="ctr">
              <a:defRPr/>
            </a:lvl1pPr>
          </a:lstStyle>
          <a:p>
            <a:endParaRPr lang="en-US" dirty="0"/>
          </a:p>
        </p:txBody>
      </p:sp>
      <p:sp>
        <p:nvSpPr>
          <p:cNvPr id="12" name="Picture Placeholder 7"/>
          <p:cNvSpPr>
            <a:spLocks noGrp="1"/>
          </p:cNvSpPr>
          <p:nvPr>
            <p:ph type="pic" sz="quarter" idx="18"/>
          </p:nvPr>
        </p:nvSpPr>
        <p:spPr>
          <a:xfrm>
            <a:off x="-48307" y="3443461"/>
            <a:ext cx="2304001" cy="1711897"/>
          </a:xfrm>
        </p:spPr>
        <p:txBody>
          <a:bodyPr anchor="ctr"/>
          <a:lstStyle>
            <a:lvl1pPr algn="ctr">
              <a:defRPr/>
            </a:lvl1pPr>
          </a:lstStyle>
          <a:p>
            <a:endParaRPr lang="en-US" dirty="0"/>
          </a:p>
        </p:txBody>
      </p:sp>
      <p:sp>
        <p:nvSpPr>
          <p:cNvPr id="13" name="Picture Placeholder 7"/>
          <p:cNvSpPr>
            <a:spLocks noGrp="1"/>
          </p:cNvSpPr>
          <p:nvPr>
            <p:ph type="pic" sz="quarter" idx="19"/>
          </p:nvPr>
        </p:nvSpPr>
        <p:spPr>
          <a:xfrm>
            <a:off x="2262634" y="3443461"/>
            <a:ext cx="2304001" cy="1711897"/>
          </a:xfrm>
        </p:spPr>
        <p:txBody>
          <a:bodyPr anchor="ctr"/>
          <a:lstStyle>
            <a:lvl1pPr algn="ctr">
              <a:defRPr/>
            </a:lvl1pPr>
          </a:lstStyle>
          <a:p>
            <a:endParaRPr lang="en-US" dirty="0"/>
          </a:p>
        </p:txBody>
      </p:sp>
      <p:sp>
        <p:nvSpPr>
          <p:cNvPr id="14" name="Picture Placeholder 7"/>
          <p:cNvSpPr>
            <a:spLocks noGrp="1"/>
          </p:cNvSpPr>
          <p:nvPr>
            <p:ph type="pic" sz="quarter" idx="20"/>
          </p:nvPr>
        </p:nvSpPr>
        <p:spPr>
          <a:xfrm>
            <a:off x="4573302" y="3443461"/>
            <a:ext cx="2304001" cy="1711897"/>
          </a:xfrm>
        </p:spPr>
        <p:txBody>
          <a:bodyPr anchor="ctr"/>
          <a:lstStyle>
            <a:lvl1pPr algn="ctr">
              <a:defRPr/>
            </a:lvl1pPr>
          </a:lstStyle>
          <a:p>
            <a:endParaRPr lang="en-US" dirty="0"/>
          </a:p>
        </p:txBody>
      </p:sp>
      <p:sp>
        <p:nvSpPr>
          <p:cNvPr id="15" name="Picture Placeholder 7"/>
          <p:cNvSpPr>
            <a:spLocks noGrp="1"/>
          </p:cNvSpPr>
          <p:nvPr>
            <p:ph type="pic" sz="quarter" idx="21"/>
          </p:nvPr>
        </p:nvSpPr>
        <p:spPr>
          <a:xfrm>
            <a:off x="6884243" y="3443461"/>
            <a:ext cx="2304001" cy="1711897"/>
          </a:xfrm>
        </p:spPr>
        <p:txBody>
          <a:bodyPr anchor="ctr"/>
          <a:lstStyle>
            <a:lvl1pPr algn="ctr">
              <a:defRPr/>
            </a:lvl1pPr>
          </a:lstStyle>
          <a:p>
            <a:endParaRPr lang="en-US" dirty="0"/>
          </a:p>
        </p:txBody>
      </p:sp>
      <p:sp>
        <p:nvSpPr>
          <p:cNvPr id="16" name="Picture Placeholder 7"/>
          <p:cNvSpPr>
            <a:spLocks noGrp="1"/>
          </p:cNvSpPr>
          <p:nvPr>
            <p:ph type="pic" sz="quarter" idx="22"/>
          </p:nvPr>
        </p:nvSpPr>
        <p:spPr>
          <a:xfrm>
            <a:off x="-49472" y="5162233"/>
            <a:ext cx="2304001" cy="1711897"/>
          </a:xfrm>
        </p:spPr>
        <p:txBody>
          <a:bodyPr anchor="ctr"/>
          <a:lstStyle>
            <a:lvl1pPr algn="ctr">
              <a:defRPr/>
            </a:lvl1pPr>
          </a:lstStyle>
          <a:p>
            <a:endParaRPr lang="en-US" dirty="0"/>
          </a:p>
        </p:txBody>
      </p:sp>
      <p:sp>
        <p:nvSpPr>
          <p:cNvPr id="17" name="Picture Placeholder 7"/>
          <p:cNvSpPr>
            <a:spLocks noGrp="1"/>
          </p:cNvSpPr>
          <p:nvPr>
            <p:ph type="pic" sz="quarter" idx="23"/>
          </p:nvPr>
        </p:nvSpPr>
        <p:spPr>
          <a:xfrm>
            <a:off x="2261469" y="5162233"/>
            <a:ext cx="2304001" cy="1711897"/>
          </a:xfrm>
        </p:spPr>
        <p:txBody>
          <a:bodyPr anchor="ctr"/>
          <a:lstStyle>
            <a:lvl1pPr algn="ctr">
              <a:defRPr/>
            </a:lvl1pPr>
          </a:lstStyle>
          <a:p>
            <a:endParaRPr lang="en-US" dirty="0"/>
          </a:p>
        </p:txBody>
      </p:sp>
      <p:sp>
        <p:nvSpPr>
          <p:cNvPr id="20" name="Picture Placeholder 7"/>
          <p:cNvSpPr>
            <a:spLocks noGrp="1"/>
          </p:cNvSpPr>
          <p:nvPr>
            <p:ph type="pic" sz="quarter" idx="24"/>
          </p:nvPr>
        </p:nvSpPr>
        <p:spPr>
          <a:xfrm>
            <a:off x="4572137" y="5162233"/>
            <a:ext cx="2304001" cy="1711897"/>
          </a:xfrm>
        </p:spPr>
        <p:txBody>
          <a:bodyPr anchor="ctr"/>
          <a:lstStyle>
            <a:lvl1pPr algn="ctr">
              <a:defRPr/>
            </a:lvl1pPr>
          </a:lstStyle>
          <a:p>
            <a:endParaRPr lang="en-US" dirty="0"/>
          </a:p>
        </p:txBody>
      </p:sp>
      <p:sp>
        <p:nvSpPr>
          <p:cNvPr id="21" name="Picture Placeholder 7"/>
          <p:cNvSpPr>
            <a:spLocks noGrp="1"/>
          </p:cNvSpPr>
          <p:nvPr>
            <p:ph type="pic" sz="quarter" idx="25"/>
          </p:nvPr>
        </p:nvSpPr>
        <p:spPr>
          <a:xfrm>
            <a:off x="6883078" y="5162233"/>
            <a:ext cx="2304001" cy="1711897"/>
          </a:xfrm>
        </p:spPr>
        <p:txBody>
          <a:bodyPr anchor="ctr"/>
          <a:lstStyle>
            <a:lvl1pPr algn="ctr">
              <a:defRPr/>
            </a:lvl1pPr>
          </a:lstStyle>
          <a:p>
            <a:endParaRPr lang="en-US" dirty="0"/>
          </a:p>
        </p:txBody>
      </p:sp>
    </p:spTree>
    <p:extLst>
      <p:ext uri="{BB962C8B-B14F-4D97-AF65-F5344CB8AC3E}">
        <p14:creationId xmlns:p14="http://schemas.microsoft.com/office/powerpoint/2010/main" val="1034503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par>
                          <p:cTn id="40" fill="hold">
                            <p:stCondLst>
                              <p:cond delay="18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
                                        <p:tgtEl>
                                          <p:spTgt spid="13"/>
                                        </p:tgtEl>
                                      </p:cBhvr>
                                    </p:animEffect>
                                  </p:childTnLst>
                                </p:cTn>
                              </p:par>
                            </p:childTnLst>
                          </p:cTn>
                        </p:par>
                        <p:par>
                          <p:cTn id="44" fill="hold">
                            <p:stCondLst>
                              <p:cond delay="2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
                                        <p:tgtEl>
                                          <p:spTgt spid="14"/>
                                        </p:tgtEl>
                                      </p:cBhvr>
                                    </p:animEffect>
                                  </p:childTnLst>
                                </p:cTn>
                              </p:par>
                            </p:childTnLst>
                          </p:cTn>
                        </p:par>
                        <p:par>
                          <p:cTn id="48" fill="hold">
                            <p:stCondLst>
                              <p:cond delay="22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par>
                          <p:cTn id="52" fill="hold">
                            <p:stCondLst>
                              <p:cond delay="24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00"/>
                                        <p:tgtEl>
                                          <p:spTgt spid="21"/>
                                        </p:tgtEl>
                                      </p:cBhvr>
                                    </p:animEffect>
                                  </p:childTnLst>
                                </p:cTn>
                              </p:par>
                            </p:childTnLst>
                          </p:cTn>
                        </p:par>
                        <p:par>
                          <p:cTn id="56" fill="hold">
                            <p:stCondLst>
                              <p:cond delay="26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
                                        <p:tgtEl>
                                          <p:spTgt spid="20"/>
                                        </p:tgtEl>
                                      </p:cBhvr>
                                    </p:animEffect>
                                  </p:childTnLst>
                                </p:cTn>
                              </p:par>
                            </p:childTnLst>
                          </p:cTn>
                        </p:par>
                        <p:par>
                          <p:cTn id="60" fill="hold">
                            <p:stCondLst>
                              <p:cond delay="28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par>
                          <p:cTn id="64" fill="hold">
                            <p:stCondLst>
                              <p:cond delay="3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gallery_05">
    <p:spTree>
      <p:nvGrpSpPr>
        <p:cNvPr id="1" name=""/>
        <p:cNvGrpSpPr/>
        <p:nvPr/>
      </p:nvGrpSpPr>
      <p:grpSpPr>
        <a:xfrm>
          <a:off x="0" y="0"/>
          <a:ext cx="0" cy="0"/>
          <a:chOff x="0" y="0"/>
          <a:chExt cx="0" cy="0"/>
        </a:xfrm>
      </p:grpSpPr>
      <p:sp>
        <p:nvSpPr>
          <p:cNvPr id="2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Picture Placeholder 7"/>
          <p:cNvSpPr>
            <a:spLocks noGrp="1"/>
          </p:cNvSpPr>
          <p:nvPr>
            <p:ph type="pic" sz="quarter" idx="10"/>
          </p:nvPr>
        </p:nvSpPr>
        <p:spPr>
          <a:xfrm>
            <a:off x="211378" y="393160"/>
            <a:ext cx="2094546" cy="1414792"/>
          </a:xfrm>
        </p:spPr>
        <p:txBody>
          <a:bodyPr anchor="ctr"/>
          <a:lstStyle>
            <a:lvl1pPr algn="ctr">
              <a:defRPr/>
            </a:lvl1pPr>
          </a:lstStyle>
          <a:p>
            <a:endParaRPr lang="en-US" dirty="0"/>
          </a:p>
        </p:txBody>
      </p:sp>
      <p:sp>
        <p:nvSpPr>
          <p:cNvPr id="5" name="Picture Placeholder 7"/>
          <p:cNvSpPr>
            <a:spLocks noGrp="1"/>
          </p:cNvSpPr>
          <p:nvPr>
            <p:ph type="pic" sz="quarter" idx="11"/>
          </p:nvPr>
        </p:nvSpPr>
        <p:spPr>
          <a:xfrm>
            <a:off x="2416479" y="393160"/>
            <a:ext cx="2094546" cy="1414792"/>
          </a:xfrm>
        </p:spPr>
        <p:txBody>
          <a:bodyPr anchor="ctr"/>
          <a:lstStyle>
            <a:lvl1pPr algn="ctr">
              <a:defRPr/>
            </a:lvl1pPr>
          </a:lstStyle>
          <a:p>
            <a:endParaRPr lang="en-US" dirty="0"/>
          </a:p>
        </p:txBody>
      </p:sp>
      <p:sp>
        <p:nvSpPr>
          <p:cNvPr id="6" name="Picture Placeholder 7"/>
          <p:cNvSpPr>
            <a:spLocks noGrp="1"/>
          </p:cNvSpPr>
          <p:nvPr>
            <p:ph type="pic" sz="quarter" idx="12"/>
          </p:nvPr>
        </p:nvSpPr>
        <p:spPr>
          <a:xfrm>
            <a:off x="4621307" y="393160"/>
            <a:ext cx="2094546" cy="1414792"/>
          </a:xfrm>
        </p:spPr>
        <p:txBody>
          <a:bodyPr anchor="ctr"/>
          <a:lstStyle>
            <a:lvl1pPr algn="ctr">
              <a:defRPr/>
            </a:lvl1pPr>
          </a:lstStyle>
          <a:p>
            <a:endParaRPr lang="en-US" dirty="0"/>
          </a:p>
        </p:txBody>
      </p:sp>
      <p:sp>
        <p:nvSpPr>
          <p:cNvPr id="7" name="Picture Placeholder 7"/>
          <p:cNvSpPr>
            <a:spLocks noGrp="1"/>
          </p:cNvSpPr>
          <p:nvPr>
            <p:ph type="pic" sz="quarter" idx="13"/>
          </p:nvPr>
        </p:nvSpPr>
        <p:spPr>
          <a:xfrm>
            <a:off x="6819352" y="393160"/>
            <a:ext cx="2094546" cy="1414792"/>
          </a:xfrm>
        </p:spPr>
        <p:txBody>
          <a:bodyPr anchor="ctr"/>
          <a:lstStyle>
            <a:lvl1pPr algn="ctr">
              <a:defRPr/>
            </a:lvl1pPr>
          </a:lstStyle>
          <a:p>
            <a:endParaRPr lang="en-US" dirty="0"/>
          </a:p>
        </p:txBody>
      </p:sp>
      <p:sp>
        <p:nvSpPr>
          <p:cNvPr id="8" name="Picture Placeholder 7"/>
          <p:cNvSpPr>
            <a:spLocks noGrp="1"/>
          </p:cNvSpPr>
          <p:nvPr>
            <p:ph type="pic" sz="quarter" idx="14"/>
          </p:nvPr>
        </p:nvSpPr>
        <p:spPr>
          <a:xfrm>
            <a:off x="211105" y="1954375"/>
            <a:ext cx="2094546" cy="1414792"/>
          </a:xfrm>
        </p:spPr>
        <p:txBody>
          <a:bodyPr anchor="ctr"/>
          <a:lstStyle>
            <a:lvl1pPr algn="ctr">
              <a:defRPr/>
            </a:lvl1pPr>
          </a:lstStyle>
          <a:p>
            <a:endParaRPr lang="en-US" dirty="0"/>
          </a:p>
        </p:txBody>
      </p:sp>
      <p:sp>
        <p:nvSpPr>
          <p:cNvPr id="9" name="Picture Placeholder 7"/>
          <p:cNvSpPr>
            <a:spLocks noGrp="1"/>
          </p:cNvSpPr>
          <p:nvPr>
            <p:ph type="pic" sz="quarter" idx="15"/>
          </p:nvPr>
        </p:nvSpPr>
        <p:spPr>
          <a:xfrm>
            <a:off x="2416206" y="1954375"/>
            <a:ext cx="2094546" cy="1414792"/>
          </a:xfrm>
        </p:spPr>
        <p:txBody>
          <a:bodyPr anchor="ctr"/>
          <a:lstStyle>
            <a:lvl1pPr algn="ctr">
              <a:defRPr/>
            </a:lvl1pPr>
          </a:lstStyle>
          <a:p>
            <a:endParaRPr lang="en-US" dirty="0"/>
          </a:p>
        </p:txBody>
      </p:sp>
      <p:sp>
        <p:nvSpPr>
          <p:cNvPr id="10" name="Picture Placeholder 7"/>
          <p:cNvSpPr>
            <a:spLocks noGrp="1"/>
          </p:cNvSpPr>
          <p:nvPr>
            <p:ph type="pic" sz="quarter" idx="16"/>
          </p:nvPr>
        </p:nvSpPr>
        <p:spPr>
          <a:xfrm>
            <a:off x="4621034" y="1954375"/>
            <a:ext cx="2094546" cy="1414792"/>
          </a:xfrm>
        </p:spPr>
        <p:txBody>
          <a:bodyPr anchor="ctr"/>
          <a:lstStyle>
            <a:lvl1pPr algn="ctr">
              <a:defRPr/>
            </a:lvl1pPr>
          </a:lstStyle>
          <a:p>
            <a:endParaRPr lang="en-US" dirty="0"/>
          </a:p>
        </p:txBody>
      </p:sp>
      <p:sp>
        <p:nvSpPr>
          <p:cNvPr id="11" name="Picture Placeholder 7"/>
          <p:cNvSpPr>
            <a:spLocks noGrp="1"/>
          </p:cNvSpPr>
          <p:nvPr>
            <p:ph type="pic" sz="quarter" idx="17"/>
          </p:nvPr>
        </p:nvSpPr>
        <p:spPr>
          <a:xfrm>
            <a:off x="6819079" y="1954375"/>
            <a:ext cx="2094546" cy="1414792"/>
          </a:xfrm>
        </p:spPr>
        <p:txBody>
          <a:bodyPr anchor="ctr"/>
          <a:lstStyle>
            <a:lvl1pPr algn="ctr">
              <a:defRPr/>
            </a:lvl1pPr>
          </a:lstStyle>
          <a:p>
            <a:endParaRPr lang="en-US" dirty="0"/>
          </a:p>
        </p:txBody>
      </p:sp>
      <p:sp>
        <p:nvSpPr>
          <p:cNvPr id="12" name="Picture Placeholder 7"/>
          <p:cNvSpPr>
            <a:spLocks noGrp="1"/>
          </p:cNvSpPr>
          <p:nvPr>
            <p:ph type="pic" sz="quarter" idx="18"/>
          </p:nvPr>
        </p:nvSpPr>
        <p:spPr>
          <a:xfrm>
            <a:off x="211651" y="3516747"/>
            <a:ext cx="2094546" cy="1414792"/>
          </a:xfrm>
        </p:spPr>
        <p:txBody>
          <a:bodyPr anchor="ctr"/>
          <a:lstStyle>
            <a:lvl1pPr algn="ctr">
              <a:defRPr/>
            </a:lvl1pPr>
          </a:lstStyle>
          <a:p>
            <a:endParaRPr lang="en-US" dirty="0"/>
          </a:p>
        </p:txBody>
      </p:sp>
      <p:sp>
        <p:nvSpPr>
          <p:cNvPr id="13" name="Picture Placeholder 7"/>
          <p:cNvSpPr>
            <a:spLocks noGrp="1"/>
          </p:cNvSpPr>
          <p:nvPr>
            <p:ph type="pic" sz="quarter" idx="19"/>
          </p:nvPr>
        </p:nvSpPr>
        <p:spPr>
          <a:xfrm>
            <a:off x="2416752" y="3516747"/>
            <a:ext cx="2094546" cy="1414792"/>
          </a:xfrm>
        </p:spPr>
        <p:txBody>
          <a:bodyPr anchor="ctr"/>
          <a:lstStyle>
            <a:lvl1pPr algn="ctr">
              <a:defRPr/>
            </a:lvl1pPr>
          </a:lstStyle>
          <a:p>
            <a:endParaRPr lang="en-US" dirty="0"/>
          </a:p>
        </p:txBody>
      </p:sp>
      <p:sp>
        <p:nvSpPr>
          <p:cNvPr id="14" name="Picture Placeholder 7"/>
          <p:cNvSpPr>
            <a:spLocks noGrp="1"/>
          </p:cNvSpPr>
          <p:nvPr>
            <p:ph type="pic" sz="quarter" idx="20"/>
          </p:nvPr>
        </p:nvSpPr>
        <p:spPr>
          <a:xfrm>
            <a:off x="4621580" y="3516747"/>
            <a:ext cx="2094546" cy="1414792"/>
          </a:xfrm>
        </p:spPr>
        <p:txBody>
          <a:bodyPr anchor="ctr"/>
          <a:lstStyle>
            <a:lvl1pPr algn="ctr">
              <a:defRPr/>
            </a:lvl1pPr>
          </a:lstStyle>
          <a:p>
            <a:endParaRPr lang="en-US" dirty="0"/>
          </a:p>
        </p:txBody>
      </p:sp>
      <p:sp>
        <p:nvSpPr>
          <p:cNvPr id="15" name="Picture Placeholder 7"/>
          <p:cNvSpPr>
            <a:spLocks noGrp="1"/>
          </p:cNvSpPr>
          <p:nvPr>
            <p:ph type="pic" sz="quarter" idx="21"/>
          </p:nvPr>
        </p:nvSpPr>
        <p:spPr>
          <a:xfrm>
            <a:off x="6819625" y="3516747"/>
            <a:ext cx="2094546" cy="1414792"/>
          </a:xfrm>
        </p:spPr>
        <p:txBody>
          <a:bodyPr anchor="ctr"/>
          <a:lstStyle>
            <a:lvl1pPr algn="ctr">
              <a:defRPr/>
            </a:lvl1pPr>
          </a:lstStyle>
          <a:p>
            <a:endParaRPr lang="en-US" dirty="0"/>
          </a:p>
        </p:txBody>
      </p:sp>
      <p:sp>
        <p:nvSpPr>
          <p:cNvPr id="16" name="Picture Placeholder 7"/>
          <p:cNvSpPr>
            <a:spLocks noGrp="1"/>
          </p:cNvSpPr>
          <p:nvPr>
            <p:ph type="pic" sz="quarter" idx="22"/>
          </p:nvPr>
        </p:nvSpPr>
        <p:spPr>
          <a:xfrm>
            <a:off x="210486" y="5084991"/>
            <a:ext cx="2094546" cy="1414792"/>
          </a:xfrm>
        </p:spPr>
        <p:txBody>
          <a:bodyPr anchor="ctr"/>
          <a:lstStyle>
            <a:lvl1pPr algn="ctr">
              <a:defRPr/>
            </a:lvl1pPr>
          </a:lstStyle>
          <a:p>
            <a:endParaRPr lang="en-US" dirty="0"/>
          </a:p>
        </p:txBody>
      </p:sp>
      <p:sp>
        <p:nvSpPr>
          <p:cNvPr id="17" name="Picture Placeholder 7"/>
          <p:cNvSpPr>
            <a:spLocks noGrp="1"/>
          </p:cNvSpPr>
          <p:nvPr>
            <p:ph type="pic" sz="quarter" idx="23"/>
          </p:nvPr>
        </p:nvSpPr>
        <p:spPr>
          <a:xfrm>
            <a:off x="2415587" y="5084991"/>
            <a:ext cx="2094546" cy="1414792"/>
          </a:xfrm>
        </p:spPr>
        <p:txBody>
          <a:bodyPr anchor="ctr"/>
          <a:lstStyle>
            <a:lvl1pPr algn="ctr">
              <a:defRPr/>
            </a:lvl1pPr>
          </a:lstStyle>
          <a:p>
            <a:endParaRPr lang="en-US" dirty="0"/>
          </a:p>
        </p:txBody>
      </p:sp>
      <p:sp>
        <p:nvSpPr>
          <p:cNvPr id="20" name="Picture Placeholder 7"/>
          <p:cNvSpPr>
            <a:spLocks noGrp="1"/>
          </p:cNvSpPr>
          <p:nvPr>
            <p:ph type="pic" sz="quarter" idx="24"/>
          </p:nvPr>
        </p:nvSpPr>
        <p:spPr>
          <a:xfrm>
            <a:off x="4620415" y="5084991"/>
            <a:ext cx="2094546" cy="1414792"/>
          </a:xfrm>
        </p:spPr>
        <p:txBody>
          <a:bodyPr anchor="ctr"/>
          <a:lstStyle>
            <a:lvl1pPr algn="ctr">
              <a:defRPr/>
            </a:lvl1pPr>
          </a:lstStyle>
          <a:p>
            <a:endParaRPr lang="en-US" dirty="0"/>
          </a:p>
        </p:txBody>
      </p:sp>
      <p:sp>
        <p:nvSpPr>
          <p:cNvPr id="21" name="Picture Placeholder 7"/>
          <p:cNvSpPr>
            <a:spLocks noGrp="1"/>
          </p:cNvSpPr>
          <p:nvPr>
            <p:ph type="pic" sz="quarter" idx="25"/>
          </p:nvPr>
        </p:nvSpPr>
        <p:spPr>
          <a:xfrm>
            <a:off x="6818460" y="5084991"/>
            <a:ext cx="2094546" cy="1414792"/>
          </a:xfrm>
        </p:spPr>
        <p:txBody>
          <a:bodyPr anchor="ctr"/>
          <a:lstStyle>
            <a:lvl1pPr algn="ctr">
              <a:defRPr/>
            </a:lvl1pPr>
          </a:lstStyle>
          <a:p>
            <a:endParaRPr lang="en-US" dirty="0"/>
          </a:p>
        </p:txBody>
      </p:sp>
    </p:spTree>
    <p:extLst>
      <p:ext uri="{BB962C8B-B14F-4D97-AF65-F5344CB8AC3E}">
        <p14:creationId xmlns:p14="http://schemas.microsoft.com/office/powerpoint/2010/main" val="97929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par>
                          <p:cTn id="40" fill="hold">
                            <p:stCondLst>
                              <p:cond delay="18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
                                        <p:tgtEl>
                                          <p:spTgt spid="13"/>
                                        </p:tgtEl>
                                      </p:cBhvr>
                                    </p:animEffect>
                                  </p:childTnLst>
                                </p:cTn>
                              </p:par>
                            </p:childTnLst>
                          </p:cTn>
                        </p:par>
                        <p:par>
                          <p:cTn id="44" fill="hold">
                            <p:stCondLst>
                              <p:cond delay="2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
                                        <p:tgtEl>
                                          <p:spTgt spid="14"/>
                                        </p:tgtEl>
                                      </p:cBhvr>
                                    </p:animEffect>
                                  </p:childTnLst>
                                </p:cTn>
                              </p:par>
                            </p:childTnLst>
                          </p:cTn>
                        </p:par>
                        <p:par>
                          <p:cTn id="48" fill="hold">
                            <p:stCondLst>
                              <p:cond delay="22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par>
                          <p:cTn id="52" fill="hold">
                            <p:stCondLst>
                              <p:cond delay="24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00"/>
                                        <p:tgtEl>
                                          <p:spTgt spid="21"/>
                                        </p:tgtEl>
                                      </p:cBhvr>
                                    </p:animEffect>
                                  </p:childTnLst>
                                </p:cTn>
                              </p:par>
                            </p:childTnLst>
                          </p:cTn>
                        </p:par>
                        <p:par>
                          <p:cTn id="56" fill="hold">
                            <p:stCondLst>
                              <p:cond delay="26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
                                        <p:tgtEl>
                                          <p:spTgt spid="20"/>
                                        </p:tgtEl>
                                      </p:cBhvr>
                                    </p:animEffect>
                                  </p:childTnLst>
                                </p:cTn>
                              </p:par>
                            </p:childTnLst>
                          </p:cTn>
                        </p:par>
                        <p:par>
                          <p:cTn id="60" fill="hold">
                            <p:stCondLst>
                              <p:cond delay="28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par>
                          <p:cTn id="64" fill="hold">
                            <p:stCondLst>
                              <p:cond delay="3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gallery_05">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Picture Placeholder 7"/>
          <p:cNvSpPr>
            <a:spLocks noGrp="1"/>
          </p:cNvSpPr>
          <p:nvPr>
            <p:ph type="pic" sz="quarter" idx="10"/>
          </p:nvPr>
        </p:nvSpPr>
        <p:spPr>
          <a:xfrm>
            <a:off x="-48580" y="2"/>
            <a:ext cx="2304001" cy="1711897"/>
          </a:xfrm>
        </p:spPr>
        <p:txBody>
          <a:bodyPr anchor="ctr"/>
          <a:lstStyle>
            <a:lvl1pPr algn="ctr">
              <a:defRPr/>
            </a:lvl1pPr>
          </a:lstStyle>
          <a:p>
            <a:endParaRPr lang="en-US" dirty="0"/>
          </a:p>
        </p:txBody>
      </p:sp>
      <p:sp>
        <p:nvSpPr>
          <p:cNvPr id="5" name="Picture Placeholder 7"/>
          <p:cNvSpPr>
            <a:spLocks noGrp="1"/>
          </p:cNvSpPr>
          <p:nvPr>
            <p:ph type="pic" sz="quarter" idx="11"/>
          </p:nvPr>
        </p:nvSpPr>
        <p:spPr>
          <a:xfrm>
            <a:off x="2262361" y="2"/>
            <a:ext cx="2304001" cy="1711897"/>
          </a:xfrm>
        </p:spPr>
        <p:txBody>
          <a:bodyPr anchor="ctr"/>
          <a:lstStyle>
            <a:lvl1pPr algn="ctr">
              <a:defRPr/>
            </a:lvl1pPr>
          </a:lstStyle>
          <a:p>
            <a:endParaRPr lang="en-US" dirty="0"/>
          </a:p>
        </p:txBody>
      </p:sp>
      <p:sp>
        <p:nvSpPr>
          <p:cNvPr id="6" name="Picture Placeholder 7"/>
          <p:cNvSpPr>
            <a:spLocks noGrp="1"/>
          </p:cNvSpPr>
          <p:nvPr>
            <p:ph type="pic" sz="quarter" idx="12"/>
          </p:nvPr>
        </p:nvSpPr>
        <p:spPr>
          <a:xfrm>
            <a:off x="4573029" y="2"/>
            <a:ext cx="2304001" cy="1711897"/>
          </a:xfrm>
        </p:spPr>
        <p:txBody>
          <a:bodyPr anchor="ctr"/>
          <a:lstStyle>
            <a:lvl1pPr algn="ctr">
              <a:defRPr/>
            </a:lvl1pPr>
          </a:lstStyle>
          <a:p>
            <a:endParaRPr lang="en-US" dirty="0"/>
          </a:p>
        </p:txBody>
      </p:sp>
      <p:sp>
        <p:nvSpPr>
          <p:cNvPr id="7" name="Picture Placeholder 7"/>
          <p:cNvSpPr>
            <a:spLocks noGrp="1"/>
          </p:cNvSpPr>
          <p:nvPr>
            <p:ph type="pic" sz="quarter" idx="13"/>
          </p:nvPr>
        </p:nvSpPr>
        <p:spPr>
          <a:xfrm>
            <a:off x="6883970" y="2"/>
            <a:ext cx="2304001" cy="1711897"/>
          </a:xfrm>
        </p:spPr>
        <p:txBody>
          <a:bodyPr anchor="ctr"/>
          <a:lstStyle>
            <a:lvl1pPr algn="ctr">
              <a:defRPr/>
            </a:lvl1pPr>
          </a:lstStyle>
          <a:p>
            <a:endParaRPr lang="en-US" dirty="0"/>
          </a:p>
        </p:txBody>
      </p:sp>
      <p:sp>
        <p:nvSpPr>
          <p:cNvPr id="8" name="Picture Placeholder 7"/>
          <p:cNvSpPr>
            <a:spLocks noGrp="1"/>
          </p:cNvSpPr>
          <p:nvPr>
            <p:ph type="pic" sz="quarter" idx="14"/>
          </p:nvPr>
        </p:nvSpPr>
        <p:spPr>
          <a:xfrm>
            <a:off x="-48853" y="1721153"/>
            <a:ext cx="2304001" cy="1711897"/>
          </a:xfrm>
        </p:spPr>
        <p:txBody>
          <a:bodyPr anchor="ctr"/>
          <a:lstStyle>
            <a:lvl1pPr algn="ctr">
              <a:defRPr/>
            </a:lvl1pPr>
          </a:lstStyle>
          <a:p>
            <a:endParaRPr lang="en-US" dirty="0"/>
          </a:p>
        </p:txBody>
      </p:sp>
      <p:sp>
        <p:nvSpPr>
          <p:cNvPr id="9" name="Picture Placeholder 7"/>
          <p:cNvSpPr>
            <a:spLocks noGrp="1"/>
          </p:cNvSpPr>
          <p:nvPr>
            <p:ph type="pic" sz="quarter" idx="15"/>
          </p:nvPr>
        </p:nvSpPr>
        <p:spPr>
          <a:xfrm>
            <a:off x="2262088" y="1721153"/>
            <a:ext cx="2304001" cy="1711897"/>
          </a:xfrm>
        </p:spPr>
        <p:txBody>
          <a:bodyPr anchor="ctr"/>
          <a:lstStyle>
            <a:lvl1pPr algn="ctr">
              <a:defRPr/>
            </a:lvl1pPr>
          </a:lstStyle>
          <a:p>
            <a:endParaRPr lang="en-US" dirty="0"/>
          </a:p>
        </p:txBody>
      </p:sp>
      <p:sp>
        <p:nvSpPr>
          <p:cNvPr id="10" name="Picture Placeholder 7"/>
          <p:cNvSpPr>
            <a:spLocks noGrp="1"/>
          </p:cNvSpPr>
          <p:nvPr>
            <p:ph type="pic" sz="quarter" idx="16"/>
          </p:nvPr>
        </p:nvSpPr>
        <p:spPr>
          <a:xfrm>
            <a:off x="4572756" y="1721153"/>
            <a:ext cx="2304001" cy="1711897"/>
          </a:xfrm>
        </p:spPr>
        <p:txBody>
          <a:bodyPr anchor="ctr"/>
          <a:lstStyle>
            <a:lvl1pPr algn="ctr">
              <a:defRPr/>
            </a:lvl1pPr>
          </a:lstStyle>
          <a:p>
            <a:endParaRPr lang="en-US" dirty="0"/>
          </a:p>
        </p:txBody>
      </p:sp>
      <p:sp>
        <p:nvSpPr>
          <p:cNvPr id="11" name="Picture Placeholder 7"/>
          <p:cNvSpPr>
            <a:spLocks noGrp="1"/>
          </p:cNvSpPr>
          <p:nvPr>
            <p:ph type="pic" sz="quarter" idx="17"/>
          </p:nvPr>
        </p:nvSpPr>
        <p:spPr>
          <a:xfrm>
            <a:off x="6883697" y="1721153"/>
            <a:ext cx="2304001" cy="1711897"/>
          </a:xfrm>
        </p:spPr>
        <p:txBody>
          <a:bodyPr anchor="ctr"/>
          <a:lstStyle>
            <a:lvl1pPr algn="ctr">
              <a:defRPr/>
            </a:lvl1pPr>
          </a:lstStyle>
          <a:p>
            <a:endParaRPr lang="en-US" dirty="0"/>
          </a:p>
        </p:txBody>
      </p:sp>
      <p:sp>
        <p:nvSpPr>
          <p:cNvPr id="12" name="Picture Placeholder 7"/>
          <p:cNvSpPr>
            <a:spLocks noGrp="1"/>
          </p:cNvSpPr>
          <p:nvPr>
            <p:ph type="pic" sz="quarter" idx="18"/>
          </p:nvPr>
        </p:nvSpPr>
        <p:spPr>
          <a:xfrm>
            <a:off x="-48307" y="3443461"/>
            <a:ext cx="2304001" cy="1711897"/>
          </a:xfrm>
        </p:spPr>
        <p:txBody>
          <a:bodyPr anchor="ctr"/>
          <a:lstStyle>
            <a:lvl1pPr algn="ctr">
              <a:defRPr/>
            </a:lvl1pPr>
          </a:lstStyle>
          <a:p>
            <a:endParaRPr lang="en-US" dirty="0"/>
          </a:p>
        </p:txBody>
      </p:sp>
      <p:sp>
        <p:nvSpPr>
          <p:cNvPr id="13" name="Picture Placeholder 7"/>
          <p:cNvSpPr>
            <a:spLocks noGrp="1"/>
          </p:cNvSpPr>
          <p:nvPr>
            <p:ph type="pic" sz="quarter" idx="19"/>
          </p:nvPr>
        </p:nvSpPr>
        <p:spPr>
          <a:xfrm>
            <a:off x="2262634" y="3443461"/>
            <a:ext cx="2304001" cy="1711897"/>
          </a:xfrm>
        </p:spPr>
        <p:txBody>
          <a:bodyPr anchor="ctr"/>
          <a:lstStyle>
            <a:lvl1pPr algn="ctr">
              <a:defRPr/>
            </a:lvl1pPr>
          </a:lstStyle>
          <a:p>
            <a:endParaRPr lang="en-US" dirty="0"/>
          </a:p>
        </p:txBody>
      </p:sp>
      <p:sp>
        <p:nvSpPr>
          <p:cNvPr id="14" name="Picture Placeholder 7"/>
          <p:cNvSpPr>
            <a:spLocks noGrp="1"/>
          </p:cNvSpPr>
          <p:nvPr>
            <p:ph type="pic" sz="quarter" idx="20"/>
          </p:nvPr>
        </p:nvSpPr>
        <p:spPr>
          <a:xfrm>
            <a:off x="4573302" y="3443461"/>
            <a:ext cx="2304001" cy="1711897"/>
          </a:xfrm>
        </p:spPr>
        <p:txBody>
          <a:bodyPr anchor="ctr"/>
          <a:lstStyle>
            <a:lvl1pPr algn="ctr">
              <a:defRPr/>
            </a:lvl1pPr>
          </a:lstStyle>
          <a:p>
            <a:endParaRPr lang="en-US" dirty="0"/>
          </a:p>
        </p:txBody>
      </p:sp>
      <p:sp>
        <p:nvSpPr>
          <p:cNvPr id="15" name="Picture Placeholder 7"/>
          <p:cNvSpPr>
            <a:spLocks noGrp="1"/>
          </p:cNvSpPr>
          <p:nvPr>
            <p:ph type="pic" sz="quarter" idx="21"/>
          </p:nvPr>
        </p:nvSpPr>
        <p:spPr>
          <a:xfrm>
            <a:off x="6884243" y="3443461"/>
            <a:ext cx="2304001" cy="1711897"/>
          </a:xfrm>
        </p:spPr>
        <p:txBody>
          <a:bodyPr anchor="ctr"/>
          <a:lstStyle>
            <a:lvl1pPr algn="ctr">
              <a:defRPr/>
            </a:lvl1pPr>
          </a:lstStyle>
          <a:p>
            <a:endParaRPr lang="en-US" dirty="0"/>
          </a:p>
        </p:txBody>
      </p:sp>
      <p:sp>
        <p:nvSpPr>
          <p:cNvPr id="18" name="Title 1"/>
          <p:cNvSpPr>
            <a:spLocks noGrp="1"/>
          </p:cNvSpPr>
          <p:nvPr>
            <p:ph type="ctrTitle"/>
          </p:nvPr>
        </p:nvSpPr>
        <p:spPr>
          <a:xfrm>
            <a:off x="4565481" y="5263710"/>
            <a:ext cx="4271951" cy="623433"/>
          </a:xfrm>
        </p:spPr>
        <p:txBody>
          <a:bodyPr>
            <a:noAutofit/>
          </a:bodyPr>
          <a:lstStyle>
            <a:lvl1pPr algn="l">
              <a:defRPr sz="2000">
                <a:solidFill>
                  <a:schemeClr val="tx1"/>
                </a:solidFill>
              </a:defRPr>
            </a:lvl1pPr>
          </a:lstStyle>
          <a:p>
            <a:r>
              <a:rPr lang="en-US" dirty="0"/>
              <a:t>Click to edit Master title style</a:t>
            </a:r>
          </a:p>
        </p:txBody>
      </p:sp>
      <p:sp>
        <p:nvSpPr>
          <p:cNvPr id="19" name="Subtitle 2"/>
          <p:cNvSpPr>
            <a:spLocks noGrp="1"/>
          </p:cNvSpPr>
          <p:nvPr>
            <p:ph type="subTitle" idx="1"/>
          </p:nvPr>
        </p:nvSpPr>
        <p:spPr>
          <a:xfrm>
            <a:off x="4566089" y="5891672"/>
            <a:ext cx="4271343" cy="558432"/>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89374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par>
                          <p:cTn id="40" fill="hold">
                            <p:stCondLst>
                              <p:cond delay="18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
                                        <p:tgtEl>
                                          <p:spTgt spid="13"/>
                                        </p:tgtEl>
                                      </p:cBhvr>
                                    </p:animEffect>
                                  </p:childTnLst>
                                </p:cTn>
                              </p:par>
                            </p:childTnLst>
                          </p:cTn>
                        </p:par>
                        <p:par>
                          <p:cTn id="44" fill="hold">
                            <p:stCondLst>
                              <p:cond delay="2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
                                        <p:tgtEl>
                                          <p:spTgt spid="14"/>
                                        </p:tgtEl>
                                      </p:cBhvr>
                                    </p:animEffect>
                                  </p:childTnLst>
                                </p:cTn>
                              </p:par>
                            </p:childTnLst>
                          </p:cTn>
                        </p:par>
                        <p:par>
                          <p:cTn id="48" fill="hold">
                            <p:stCondLst>
                              <p:cond delay="22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animEffect transition="in" filter="fade">
                                      <p:cBhvr>
                                        <p:cTn id="5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533400"/>
            <a:ext cx="9144000" cy="2286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endParaRPr>
          </a:p>
        </p:txBody>
      </p:sp>
      <p:sp>
        <p:nvSpPr>
          <p:cNvPr id="3" name="Text Box 3"/>
          <p:cNvSpPr txBox="1">
            <a:spLocks noChangeArrowheads="1"/>
          </p:cNvSpPr>
          <p:nvPr userDrawn="1"/>
        </p:nvSpPr>
        <p:spPr bwMode="auto">
          <a:xfrm>
            <a:off x="5867400" y="881065"/>
            <a:ext cx="3296993"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200" b="1" i="1" dirty="0">
                <a:solidFill>
                  <a:srgbClr val="FFFFFF"/>
                </a:solidFill>
              </a:rPr>
              <a:t>Everyone Everywhere On Time Every Time</a:t>
            </a:r>
          </a:p>
        </p:txBody>
      </p:sp>
      <p:sp>
        <p:nvSpPr>
          <p:cNvPr id="4" name="Rectangle 4"/>
          <p:cNvSpPr>
            <a:spLocks noChangeArrowheads="1"/>
          </p:cNvSpPr>
          <p:nvPr userDrawn="1"/>
        </p:nvSpPr>
        <p:spPr bwMode="auto">
          <a:xfrm>
            <a:off x="0" y="0"/>
            <a:ext cx="9144000" cy="2971800"/>
          </a:xfrm>
          <a:prstGeom prst="rect">
            <a:avLst/>
          </a:prstGeom>
          <a:solidFill>
            <a:srgbClr val="1F4C6B"/>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endParaRPr>
          </a:p>
        </p:txBody>
      </p:sp>
      <p:sp>
        <p:nvSpPr>
          <p:cNvPr id="5" name="Rectangle 5"/>
          <p:cNvSpPr>
            <a:spLocks noChangeArrowheads="1"/>
          </p:cNvSpPr>
          <p:nvPr userDrawn="1"/>
        </p:nvSpPr>
        <p:spPr bwMode="auto">
          <a:xfrm>
            <a:off x="0" y="3048000"/>
            <a:ext cx="9144000" cy="2514600"/>
          </a:xfrm>
          <a:prstGeom prst="rect">
            <a:avLst/>
          </a:prstGeom>
          <a:solidFill>
            <a:srgbClr val="C0C0C0"/>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endParaRPr>
          </a:p>
        </p:txBody>
      </p:sp>
      <p:pic>
        <p:nvPicPr>
          <p:cNvPr id="6" name="Picture 7"/>
          <p:cNvPicPr>
            <a:picLocks noChangeAspect="1" noChangeArrowheads="1"/>
          </p:cNvPicPr>
          <p:nvPr userDrawn="1"/>
        </p:nvPicPr>
        <p:blipFill>
          <a:blip r:embed="rId2"/>
          <a:srcRect/>
          <a:stretch>
            <a:fillRect/>
          </a:stretch>
        </p:blipFill>
        <p:spPr bwMode="auto">
          <a:xfrm>
            <a:off x="0" y="2971800"/>
            <a:ext cx="9144000" cy="76200"/>
          </a:xfrm>
          <a:prstGeom prst="rect">
            <a:avLst/>
          </a:prstGeom>
          <a:noFill/>
          <a:ln w="9525" algn="ctr">
            <a:noFill/>
            <a:miter lim="800000"/>
            <a:headEnd/>
            <a:tailEnd/>
          </a:ln>
        </p:spPr>
      </p:pic>
      <p:sp>
        <p:nvSpPr>
          <p:cNvPr id="7" name="AutoShape 9"/>
          <p:cNvSpPr>
            <a:spLocks noChangeArrowheads="1"/>
          </p:cNvSpPr>
          <p:nvPr userDrawn="1"/>
        </p:nvSpPr>
        <p:spPr bwMode="auto">
          <a:xfrm rot="10800000">
            <a:off x="0" y="4570413"/>
            <a:ext cx="9144000" cy="1752600"/>
          </a:xfrm>
          <a:prstGeom prst="flowChartDocumen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endParaRPr>
          </a:p>
        </p:txBody>
      </p:sp>
      <p:pic>
        <p:nvPicPr>
          <p:cNvPr id="8" name="Picture 8" descr="CP&amp;S_Stacked"/>
          <p:cNvPicPr>
            <a:picLocks noChangeAspect="1" noChangeArrowheads="1"/>
          </p:cNvPicPr>
          <p:nvPr userDrawn="1"/>
        </p:nvPicPr>
        <p:blipFill>
          <a:blip r:embed="rId3"/>
          <a:srcRect/>
          <a:stretch>
            <a:fillRect/>
          </a:stretch>
        </p:blipFill>
        <p:spPr bwMode="auto">
          <a:xfrm>
            <a:off x="7239000" y="5791202"/>
            <a:ext cx="1600200" cy="842963"/>
          </a:xfrm>
          <a:prstGeom prst="rect">
            <a:avLst/>
          </a:prstGeom>
          <a:noFill/>
          <a:ln w="9525">
            <a:noFill/>
            <a:miter lim="800000"/>
            <a:headEnd/>
            <a:tailEnd/>
          </a:ln>
        </p:spPr>
      </p:pic>
    </p:spTree>
    <p:extLst>
      <p:ext uri="{BB962C8B-B14F-4D97-AF65-F5344CB8AC3E}">
        <p14:creationId xmlns:p14="http://schemas.microsoft.com/office/powerpoint/2010/main" val="21189936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gallery_07">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Picture Placeholder 7"/>
          <p:cNvSpPr>
            <a:spLocks noGrp="1"/>
          </p:cNvSpPr>
          <p:nvPr>
            <p:ph type="pic" sz="quarter" idx="10"/>
          </p:nvPr>
        </p:nvSpPr>
        <p:spPr>
          <a:xfrm>
            <a:off x="-55521" y="1"/>
            <a:ext cx="4621882" cy="5155356"/>
          </a:xfrm>
        </p:spPr>
        <p:txBody>
          <a:bodyPr anchor="ctr"/>
          <a:lstStyle>
            <a:lvl1pPr algn="ctr">
              <a:defRPr/>
            </a:lvl1pPr>
          </a:lstStyle>
          <a:p>
            <a:endParaRPr lang="en-US" dirty="0"/>
          </a:p>
        </p:txBody>
      </p:sp>
      <p:sp>
        <p:nvSpPr>
          <p:cNvPr id="20" name="Picture Placeholder 7"/>
          <p:cNvSpPr>
            <a:spLocks noGrp="1"/>
          </p:cNvSpPr>
          <p:nvPr>
            <p:ph type="pic" sz="quarter" idx="12"/>
          </p:nvPr>
        </p:nvSpPr>
        <p:spPr>
          <a:xfrm>
            <a:off x="4573029" y="2"/>
            <a:ext cx="2304001" cy="1711897"/>
          </a:xfrm>
        </p:spPr>
        <p:txBody>
          <a:bodyPr anchor="ctr"/>
          <a:lstStyle>
            <a:lvl1pPr algn="ctr">
              <a:defRPr/>
            </a:lvl1pPr>
          </a:lstStyle>
          <a:p>
            <a:endParaRPr lang="en-US" dirty="0"/>
          </a:p>
        </p:txBody>
      </p:sp>
      <p:sp>
        <p:nvSpPr>
          <p:cNvPr id="21" name="Picture Placeholder 7"/>
          <p:cNvSpPr>
            <a:spLocks noGrp="1"/>
          </p:cNvSpPr>
          <p:nvPr>
            <p:ph type="pic" sz="quarter" idx="13"/>
          </p:nvPr>
        </p:nvSpPr>
        <p:spPr>
          <a:xfrm>
            <a:off x="6883970" y="2"/>
            <a:ext cx="2304001" cy="1711897"/>
          </a:xfrm>
        </p:spPr>
        <p:txBody>
          <a:bodyPr anchor="ctr"/>
          <a:lstStyle>
            <a:lvl1pPr algn="ctr">
              <a:defRPr/>
            </a:lvl1pPr>
          </a:lstStyle>
          <a:p>
            <a:endParaRPr lang="en-US" dirty="0"/>
          </a:p>
        </p:txBody>
      </p:sp>
      <p:sp>
        <p:nvSpPr>
          <p:cNvPr id="24" name="Picture Placeholder 7"/>
          <p:cNvSpPr>
            <a:spLocks noGrp="1"/>
          </p:cNvSpPr>
          <p:nvPr>
            <p:ph type="pic" sz="quarter" idx="16"/>
          </p:nvPr>
        </p:nvSpPr>
        <p:spPr>
          <a:xfrm>
            <a:off x="4572756" y="1721153"/>
            <a:ext cx="2304001" cy="1711897"/>
          </a:xfrm>
        </p:spPr>
        <p:txBody>
          <a:bodyPr anchor="ctr"/>
          <a:lstStyle>
            <a:lvl1pPr algn="ctr">
              <a:defRPr/>
            </a:lvl1pPr>
          </a:lstStyle>
          <a:p>
            <a:endParaRPr lang="en-US" dirty="0"/>
          </a:p>
        </p:txBody>
      </p:sp>
      <p:sp>
        <p:nvSpPr>
          <p:cNvPr id="25" name="Picture Placeholder 7"/>
          <p:cNvSpPr>
            <a:spLocks noGrp="1"/>
          </p:cNvSpPr>
          <p:nvPr>
            <p:ph type="pic" sz="quarter" idx="17"/>
          </p:nvPr>
        </p:nvSpPr>
        <p:spPr>
          <a:xfrm>
            <a:off x="6883697" y="1721153"/>
            <a:ext cx="2304001" cy="1711897"/>
          </a:xfrm>
        </p:spPr>
        <p:txBody>
          <a:bodyPr anchor="ctr"/>
          <a:lstStyle>
            <a:lvl1pPr algn="ctr">
              <a:defRPr/>
            </a:lvl1pPr>
          </a:lstStyle>
          <a:p>
            <a:endParaRPr lang="en-US" dirty="0"/>
          </a:p>
        </p:txBody>
      </p:sp>
      <p:sp>
        <p:nvSpPr>
          <p:cNvPr id="28" name="Picture Placeholder 7"/>
          <p:cNvSpPr>
            <a:spLocks noGrp="1"/>
          </p:cNvSpPr>
          <p:nvPr>
            <p:ph type="pic" sz="quarter" idx="20"/>
          </p:nvPr>
        </p:nvSpPr>
        <p:spPr>
          <a:xfrm>
            <a:off x="4573302" y="3443461"/>
            <a:ext cx="2304001" cy="1711897"/>
          </a:xfrm>
        </p:spPr>
        <p:txBody>
          <a:bodyPr anchor="ctr"/>
          <a:lstStyle>
            <a:lvl1pPr algn="ctr">
              <a:defRPr/>
            </a:lvl1pPr>
          </a:lstStyle>
          <a:p>
            <a:endParaRPr lang="en-US" dirty="0"/>
          </a:p>
        </p:txBody>
      </p:sp>
      <p:sp>
        <p:nvSpPr>
          <p:cNvPr id="29" name="Picture Placeholder 7"/>
          <p:cNvSpPr>
            <a:spLocks noGrp="1"/>
          </p:cNvSpPr>
          <p:nvPr>
            <p:ph type="pic" sz="quarter" idx="21"/>
          </p:nvPr>
        </p:nvSpPr>
        <p:spPr>
          <a:xfrm>
            <a:off x="6884243" y="3443461"/>
            <a:ext cx="2304001" cy="1711897"/>
          </a:xfrm>
        </p:spPr>
        <p:txBody>
          <a:bodyPr anchor="ctr"/>
          <a:lstStyle>
            <a:lvl1pPr algn="ctr">
              <a:defRPr/>
            </a:lvl1pPr>
          </a:lstStyle>
          <a:p>
            <a:endParaRPr lang="en-US" dirty="0"/>
          </a:p>
        </p:txBody>
      </p:sp>
      <p:sp>
        <p:nvSpPr>
          <p:cNvPr id="31" name="Subtitle 2"/>
          <p:cNvSpPr>
            <a:spLocks noGrp="1"/>
          </p:cNvSpPr>
          <p:nvPr>
            <p:ph type="subTitle" idx="1"/>
          </p:nvPr>
        </p:nvSpPr>
        <p:spPr>
          <a:xfrm>
            <a:off x="4573302" y="5245552"/>
            <a:ext cx="3835070" cy="1448431"/>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507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
                                        <p:tgtEl>
                                          <p:spTgt spid="21"/>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
                                        <p:tgtEl>
                                          <p:spTgt spid="20"/>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
                                        <p:tgtEl>
                                          <p:spTgt spid="25"/>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
                                        <p:tgtEl>
                                          <p:spTgt spid="24"/>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
                                        <p:tgtEl>
                                          <p:spTgt spid="29"/>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
                                        <p:tgtEl>
                                          <p:spTgt spid="28"/>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gallery_08">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2"/>
            <a:ext cx="2304001" cy="3433049"/>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573029" y="-9253"/>
            <a:ext cx="2304001" cy="3442301"/>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
            <a:ext cx="2304001" cy="3433048"/>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3"/>
            <a:ext cx="2304001" cy="3433047"/>
          </a:xfrm>
        </p:spPr>
        <p:txBody>
          <a:bodyPr anchor="ctr"/>
          <a:lstStyle>
            <a:lvl1pPr algn="ctr">
              <a:defRPr/>
            </a:lvl1pPr>
          </a:lstStyle>
          <a:p>
            <a:endParaRPr lang="en-US" dirty="0"/>
          </a:p>
        </p:txBody>
      </p:sp>
      <p:sp>
        <p:nvSpPr>
          <p:cNvPr id="16" name="Picture Placeholder 7"/>
          <p:cNvSpPr>
            <a:spLocks noGrp="1"/>
          </p:cNvSpPr>
          <p:nvPr>
            <p:ph type="pic" sz="quarter" idx="18"/>
          </p:nvPr>
        </p:nvSpPr>
        <p:spPr>
          <a:xfrm>
            <a:off x="-48307" y="3443459"/>
            <a:ext cx="2304001" cy="3433048"/>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4573301" y="3443460"/>
            <a:ext cx="4614396" cy="3414541"/>
          </a:xfrm>
        </p:spPr>
        <p:txBody>
          <a:bodyPr anchor="ctr"/>
          <a:lstStyle>
            <a:lvl1pPr algn="ctr">
              <a:defRPr/>
            </a:lvl1pPr>
          </a:lstStyle>
          <a:p>
            <a:endParaRPr lang="en-US" dirty="0"/>
          </a:p>
        </p:txBody>
      </p:sp>
      <p:sp>
        <p:nvSpPr>
          <p:cNvPr id="21" name="Picture Placeholder 7"/>
          <p:cNvSpPr>
            <a:spLocks noGrp="1"/>
          </p:cNvSpPr>
          <p:nvPr>
            <p:ph type="pic" sz="quarter" idx="23"/>
          </p:nvPr>
        </p:nvSpPr>
        <p:spPr>
          <a:xfrm>
            <a:off x="2262361" y="3443462"/>
            <a:ext cx="2304001" cy="3433047"/>
          </a:xfrm>
        </p:spPr>
        <p:txBody>
          <a:bodyPr anchor="ctr"/>
          <a:lstStyle>
            <a:lvl1pPr algn="ctr">
              <a:defRPr/>
            </a:lvl1pPr>
          </a:lstStyle>
          <a:p>
            <a:endParaRPr lang="en-US" dirty="0"/>
          </a:p>
        </p:txBody>
      </p:sp>
    </p:spTree>
    <p:extLst>
      <p:ext uri="{BB962C8B-B14F-4D97-AF65-F5344CB8AC3E}">
        <p14:creationId xmlns:p14="http://schemas.microsoft.com/office/powerpoint/2010/main" val="1081745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
                                        <p:tgtEl>
                                          <p:spTgt spid="10"/>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
                                        <p:tgtEl>
                                          <p:spTgt spid="13"/>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
                                        <p:tgtEl>
                                          <p:spTgt spid="16"/>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
                                        <p:tgtEl>
                                          <p:spTgt spid="21"/>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gallery_08">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2"/>
            <a:ext cx="2304001" cy="3433049"/>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
            <a:ext cx="2304001" cy="3433048"/>
          </a:xfrm>
        </p:spPr>
        <p:txBody>
          <a:bodyPr anchor="ctr"/>
          <a:lstStyle>
            <a:lvl1pPr algn="ctr">
              <a:defRPr/>
            </a:lvl1pPr>
          </a:lstStyle>
          <a:p>
            <a:endParaRPr lang="en-US" dirty="0"/>
          </a:p>
        </p:txBody>
      </p:sp>
      <p:sp>
        <p:nvSpPr>
          <p:cNvPr id="16" name="Picture Placeholder 7"/>
          <p:cNvSpPr>
            <a:spLocks noGrp="1"/>
          </p:cNvSpPr>
          <p:nvPr>
            <p:ph type="pic" sz="quarter" idx="18"/>
          </p:nvPr>
        </p:nvSpPr>
        <p:spPr>
          <a:xfrm>
            <a:off x="-48307" y="3443459"/>
            <a:ext cx="2304001" cy="3433048"/>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4573301" y="3"/>
            <a:ext cx="4614396" cy="6857999"/>
          </a:xfrm>
        </p:spPr>
        <p:txBody>
          <a:bodyPr anchor="ctr"/>
          <a:lstStyle>
            <a:lvl1pPr algn="ctr">
              <a:defRPr/>
            </a:lvl1pPr>
          </a:lstStyle>
          <a:p>
            <a:endParaRPr lang="en-US" dirty="0"/>
          </a:p>
        </p:txBody>
      </p:sp>
      <p:sp>
        <p:nvSpPr>
          <p:cNvPr id="21" name="Picture Placeholder 7"/>
          <p:cNvSpPr>
            <a:spLocks noGrp="1"/>
          </p:cNvSpPr>
          <p:nvPr>
            <p:ph type="pic" sz="quarter" idx="23"/>
          </p:nvPr>
        </p:nvSpPr>
        <p:spPr>
          <a:xfrm>
            <a:off x="2262361" y="3443462"/>
            <a:ext cx="2304001" cy="3433047"/>
          </a:xfrm>
        </p:spPr>
        <p:txBody>
          <a:bodyPr anchor="ctr"/>
          <a:lstStyle>
            <a:lvl1pPr algn="ctr">
              <a:defRPr/>
            </a:lvl1pPr>
          </a:lstStyle>
          <a:p>
            <a:endParaRPr lang="en-US" dirty="0"/>
          </a:p>
        </p:txBody>
      </p:sp>
    </p:spTree>
    <p:extLst>
      <p:ext uri="{BB962C8B-B14F-4D97-AF65-F5344CB8AC3E}">
        <p14:creationId xmlns:p14="http://schemas.microsoft.com/office/powerpoint/2010/main" val="398754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6"/>
                                        </p:tgtEl>
                                        <p:attrNameLst>
                                          <p:attrName>style.visibility</p:attrName>
                                        </p:attrNameLst>
                                      </p:cBhvr>
                                      <p:to>
                                        <p:strVal val="visible"/>
                                      </p:to>
                                    </p:set>
                                    <p:animEffect transition="in" filter="fade">
                                      <p:cBhvr>
                                        <p:cTn id="15" dur="400"/>
                                        <p:tgtEl>
                                          <p:spTgt spid="16"/>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fade">
                                      <p:cBhvr>
                                        <p:cTn id="19" dur="400"/>
                                        <p:tgtEl>
                                          <p:spTgt spid="21"/>
                                        </p:tgtEl>
                                      </p:cBhvr>
                                    </p:animEffect>
                                  </p:childTnLst>
                                </p:cTn>
                              </p:par>
                            </p:childTnLst>
                          </p:cTn>
                        </p:par>
                        <p:par>
                          <p:cTn id="20" fill="hold">
                            <p:stCondLst>
                              <p:cond delay="16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P spid="18" grpId="0"/>
      <p:bldP spid="21" grpId="0"/>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gallery_08">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537592" y="-9098"/>
            <a:ext cx="2304001" cy="3433049"/>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6848260" y="-9097"/>
            <a:ext cx="2304001" cy="3433048"/>
          </a:xfrm>
        </p:spPr>
        <p:txBody>
          <a:bodyPr anchor="ctr"/>
          <a:lstStyle>
            <a:lvl1pPr algn="ctr">
              <a:defRPr/>
            </a:lvl1pPr>
          </a:lstStyle>
          <a:p>
            <a:endParaRPr lang="en-US" dirty="0"/>
          </a:p>
        </p:txBody>
      </p:sp>
      <p:sp>
        <p:nvSpPr>
          <p:cNvPr id="16" name="Picture Placeholder 7"/>
          <p:cNvSpPr>
            <a:spLocks noGrp="1"/>
          </p:cNvSpPr>
          <p:nvPr>
            <p:ph type="pic" sz="quarter" idx="18"/>
          </p:nvPr>
        </p:nvSpPr>
        <p:spPr>
          <a:xfrm>
            <a:off x="4537865" y="3434360"/>
            <a:ext cx="2304001" cy="3433048"/>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83588" y="9719"/>
            <a:ext cx="4614396" cy="6857999"/>
          </a:xfrm>
        </p:spPr>
        <p:txBody>
          <a:bodyPr anchor="ctr"/>
          <a:lstStyle>
            <a:lvl1pPr algn="ctr">
              <a:defRPr/>
            </a:lvl1pPr>
          </a:lstStyle>
          <a:p>
            <a:endParaRPr lang="en-US" dirty="0"/>
          </a:p>
        </p:txBody>
      </p:sp>
      <p:sp>
        <p:nvSpPr>
          <p:cNvPr id="21" name="Picture Placeholder 7"/>
          <p:cNvSpPr>
            <a:spLocks noGrp="1"/>
          </p:cNvSpPr>
          <p:nvPr>
            <p:ph type="pic" sz="quarter" idx="23"/>
          </p:nvPr>
        </p:nvSpPr>
        <p:spPr>
          <a:xfrm>
            <a:off x="6848533" y="3434363"/>
            <a:ext cx="2304001" cy="3433047"/>
          </a:xfrm>
        </p:spPr>
        <p:txBody>
          <a:bodyPr anchor="ctr"/>
          <a:lstStyle>
            <a:lvl1pPr algn="ctr">
              <a:defRPr/>
            </a:lvl1pPr>
          </a:lstStyle>
          <a:p>
            <a:endParaRPr lang="en-US" dirty="0"/>
          </a:p>
        </p:txBody>
      </p:sp>
    </p:spTree>
    <p:extLst>
      <p:ext uri="{BB962C8B-B14F-4D97-AF65-F5344CB8AC3E}">
        <p14:creationId xmlns:p14="http://schemas.microsoft.com/office/powerpoint/2010/main" val="292325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childTnLst>
                          </p:cTn>
                        </p:par>
                        <p:par>
                          <p:cTn id="8" fill="hold">
                            <p:stCondLst>
                              <p:cond delay="3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par>
                          <p:cTn id="12" fill="hold">
                            <p:stCondLst>
                              <p:cond delay="6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Effect transition="in" filter="fade">
                                      <p:cBhvr>
                                        <p:cTn id="15" dur="300"/>
                                        <p:tgtEl>
                                          <p:spTgt spid="21"/>
                                        </p:tgtEl>
                                      </p:cBhvr>
                                    </p:animEffect>
                                  </p:childTnLst>
                                </p:cTn>
                              </p:par>
                            </p:childTnLst>
                          </p:cTn>
                        </p:par>
                        <p:par>
                          <p:cTn id="16" fill="hold">
                            <p:stCondLst>
                              <p:cond delay="9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
                                        <p:tgtEl>
                                          <p:spTgt spid="16"/>
                                        </p:tgtEl>
                                      </p:cBhvr>
                                    </p:animEffect>
                                  </p:childTnLst>
                                </p:cTn>
                              </p:par>
                            </p:childTnLst>
                          </p:cTn>
                        </p:par>
                        <p:par>
                          <p:cTn id="20" fill="hold">
                            <p:stCondLst>
                              <p:cond delay="12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P spid="18" grpId="0"/>
      <p:bldP spid="21"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gallery_09">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1667642"/>
            <a:ext cx="2304001" cy="3557575"/>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573029" y="1660644"/>
            <a:ext cx="2304001" cy="3562321"/>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667645"/>
            <a:ext cx="2304001" cy="3557573"/>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1667645"/>
            <a:ext cx="2304001" cy="3557572"/>
          </a:xfrm>
        </p:spPr>
        <p:txBody>
          <a:bodyPr anchor="ctr"/>
          <a:lstStyle>
            <a:lvl1pPr algn="ctr">
              <a:defRPr/>
            </a:lvl1pPr>
          </a:lstStyle>
          <a:p>
            <a:endParaRPr lang="en-US" dirty="0"/>
          </a:p>
        </p:txBody>
      </p:sp>
    </p:spTree>
    <p:extLst>
      <p:ext uri="{BB962C8B-B14F-4D97-AF65-F5344CB8AC3E}">
        <p14:creationId xmlns:p14="http://schemas.microsoft.com/office/powerpoint/2010/main" val="3080979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400"/>
                                        <p:tgtEl>
                                          <p:spTgt spid="10"/>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6098" y="1976356"/>
            <a:ext cx="2094546" cy="2940144"/>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635419" y="1969770"/>
            <a:ext cx="2094546" cy="2944067"/>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409150" y="1976362"/>
            <a:ext cx="2094546" cy="2940143"/>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75527" y="1976359"/>
            <a:ext cx="2094546" cy="2940141"/>
          </a:xfrm>
        </p:spPr>
        <p:txBody>
          <a:bodyPr anchor="ctr"/>
          <a:lstStyle>
            <a:lvl1pPr algn="ctr">
              <a:defRPr/>
            </a:lvl1pPr>
          </a:lstStyle>
          <a:p>
            <a:endParaRPr lang="en-US" dirty="0"/>
          </a:p>
        </p:txBody>
      </p:sp>
      <p:sp>
        <p:nvSpPr>
          <p:cNvPr id="12"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615293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400"/>
                                        <p:tgtEl>
                                          <p:spTgt spid="8"/>
                                        </p:tgtEl>
                                      </p:cBhvr>
                                    </p:animEffect>
                                  </p:childTnLst>
                                </p:cTn>
                              </p:par>
                            </p:childTnLst>
                          </p:cTn>
                        </p:par>
                        <p:par>
                          <p:cTn id="12" fill="hold">
                            <p:stCondLst>
                              <p:cond delay="9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400"/>
                                        <p:tgtEl>
                                          <p:spTgt spid="13"/>
                                        </p:tgtEl>
                                      </p:cBhvr>
                                    </p:animEffect>
                                  </p:childTnLst>
                                </p:cTn>
                              </p:par>
                            </p:childTnLst>
                          </p:cTn>
                        </p:par>
                        <p:par>
                          <p:cTn id="16" fill="hold">
                            <p:stCondLst>
                              <p:cond delay="13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400"/>
                                        <p:tgtEl>
                                          <p:spTgt spid="10"/>
                                        </p:tgtEl>
                                      </p:cBhvr>
                                    </p:animEffect>
                                  </p:childTnLst>
                                </p:cTn>
                              </p:par>
                            </p:childTnLst>
                          </p:cTn>
                        </p:par>
                        <p:par>
                          <p:cTn id="20" fill="hold">
                            <p:stCondLst>
                              <p:cond delay="17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Effect transition="in" filter="fade">
                                      <p:cBhvr>
                                        <p:cTn id="23"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2"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gallery_10">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2"/>
          </p:nvPr>
        </p:nvSpPr>
        <p:spPr>
          <a:xfrm>
            <a:off x="4573028" y="-19214"/>
            <a:ext cx="4570972" cy="6885764"/>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 y="-1"/>
            <a:ext cx="4566088" cy="6867255"/>
          </a:xfrm>
        </p:spPr>
        <p:txBody>
          <a:bodyPr anchor="ctr"/>
          <a:lstStyle>
            <a:lvl1pPr algn="ctr">
              <a:defRPr/>
            </a:lvl1pPr>
          </a:lstStyle>
          <a:p>
            <a:endParaRPr lang="en-US" dirty="0"/>
          </a:p>
        </p:txBody>
      </p:sp>
    </p:spTree>
    <p:extLst>
      <p:ext uri="{BB962C8B-B14F-4D97-AF65-F5344CB8AC3E}">
        <p14:creationId xmlns:p14="http://schemas.microsoft.com/office/powerpoint/2010/main" val="156278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gallery_10">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2"/>
          </p:nvPr>
        </p:nvSpPr>
        <p:spPr>
          <a:xfrm>
            <a:off x="4573028" y="1313863"/>
            <a:ext cx="4570972" cy="4301493"/>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 y="1314021"/>
            <a:ext cx="4566088" cy="4304665"/>
          </a:xfrm>
        </p:spPr>
        <p:txBody>
          <a:bodyPr anchor="ctr"/>
          <a:lstStyle>
            <a:lvl1pPr algn="ctr">
              <a:defRPr/>
            </a:lvl1pPr>
          </a:lstStyle>
          <a:p>
            <a:endParaRPr lang="en-US" dirty="0"/>
          </a:p>
        </p:txBody>
      </p:sp>
    </p:spTree>
    <p:extLst>
      <p:ext uri="{BB962C8B-B14F-4D97-AF65-F5344CB8AC3E}">
        <p14:creationId xmlns:p14="http://schemas.microsoft.com/office/powerpoint/2010/main" val="90475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gallery_10">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2"/>
          </p:nvPr>
        </p:nvSpPr>
        <p:spPr>
          <a:xfrm>
            <a:off x="4915604" y="1313863"/>
            <a:ext cx="3434239" cy="4301493"/>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786497" y="1314021"/>
            <a:ext cx="3430569" cy="4304665"/>
          </a:xfrm>
        </p:spPr>
        <p:txBody>
          <a:bodyPr anchor="ctr"/>
          <a:lstStyle>
            <a:lvl1pPr algn="ctr">
              <a:defRPr/>
            </a:lvl1pPr>
          </a:lstStyle>
          <a:p>
            <a:endParaRPr lang="en-US" dirty="0"/>
          </a:p>
        </p:txBody>
      </p:sp>
    </p:spTree>
    <p:extLst>
      <p:ext uri="{BB962C8B-B14F-4D97-AF65-F5344CB8AC3E}">
        <p14:creationId xmlns:p14="http://schemas.microsoft.com/office/powerpoint/2010/main" val="109836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lide Number Placeholder 5"/>
          <p:cNvSpPr txBox="1">
            <a:spLocks/>
          </p:cNvSpPr>
          <p:nvPr userDrawn="1"/>
        </p:nvSpPr>
        <p:spPr>
          <a:xfrm>
            <a:off x="1" y="6390969"/>
            <a:ext cx="1302774" cy="359756"/>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7"/>
          <p:cNvSpPr>
            <a:spLocks noGrp="1"/>
          </p:cNvSpPr>
          <p:nvPr>
            <p:ph type="pic" sz="quarter" idx="15"/>
          </p:nvPr>
        </p:nvSpPr>
        <p:spPr>
          <a:xfrm>
            <a:off x="1" y="-1"/>
            <a:ext cx="3043434" cy="6858001"/>
          </a:xfrm>
        </p:spPr>
        <p:txBody>
          <a:bodyPr anchor="ctr"/>
          <a:lstStyle>
            <a:lvl1pPr algn="ctr">
              <a:defRPr/>
            </a:lvl1pPr>
          </a:lstStyle>
          <a:p>
            <a:endParaRPr lang="en-US" dirty="0"/>
          </a:p>
        </p:txBody>
      </p:sp>
      <p:sp>
        <p:nvSpPr>
          <p:cNvPr id="6" name="Picture Placeholder 7"/>
          <p:cNvSpPr>
            <a:spLocks noGrp="1"/>
          </p:cNvSpPr>
          <p:nvPr>
            <p:ph type="pic" sz="quarter" idx="16"/>
          </p:nvPr>
        </p:nvSpPr>
        <p:spPr>
          <a:xfrm>
            <a:off x="3051629" y="-1"/>
            <a:ext cx="3043434" cy="6858001"/>
          </a:xfrm>
        </p:spPr>
        <p:txBody>
          <a:bodyPr anchor="ctr"/>
          <a:lstStyle>
            <a:lvl1pPr algn="ctr">
              <a:defRPr/>
            </a:lvl1pPr>
          </a:lstStyle>
          <a:p>
            <a:endParaRPr lang="en-US" dirty="0"/>
          </a:p>
        </p:txBody>
      </p:sp>
      <p:sp>
        <p:nvSpPr>
          <p:cNvPr id="7" name="Picture Placeholder 7"/>
          <p:cNvSpPr>
            <a:spLocks noGrp="1"/>
          </p:cNvSpPr>
          <p:nvPr>
            <p:ph type="pic" sz="quarter" idx="17"/>
          </p:nvPr>
        </p:nvSpPr>
        <p:spPr>
          <a:xfrm>
            <a:off x="6100566" y="-1"/>
            <a:ext cx="3043434" cy="6858001"/>
          </a:xfrm>
        </p:spPr>
        <p:txBody>
          <a:bodyPr anchor="ctr"/>
          <a:lstStyle>
            <a:lvl1pPr algn="ctr">
              <a:defRPr/>
            </a:lvl1pPr>
          </a:lstStyle>
          <a:p>
            <a:endParaRPr lang="en-US" dirty="0"/>
          </a:p>
        </p:txBody>
      </p:sp>
    </p:spTree>
    <p:extLst>
      <p:ext uri="{BB962C8B-B14F-4D97-AF65-F5344CB8AC3E}">
        <p14:creationId xmlns:p14="http://schemas.microsoft.com/office/powerpoint/2010/main" val="2418870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03059772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lide Number Placeholder 5"/>
          <p:cNvSpPr txBox="1">
            <a:spLocks/>
          </p:cNvSpPr>
          <p:nvPr userDrawn="1"/>
        </p:nvSpPr>
        <p:spPr>
          <a:xfrm>
            <a:off x="1" y="6390969"/>
            <a:ext cx="1302774" cy="359756"/>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7"/>
          <p:cNvSpPr>
            <a:spLocks noGrp="1"/>
          </p:cNvSpPr>
          <p:nvPr>
            <p:ph type="pic" sz="quarter" idx="15"/>
          </p:nvPr>
        </p:nvSpPr>
        <p:spPr>
          <a:xfrm>
            <a:off x="1" y="-1"/>
            <a:ext cx="3043434" cy="6858001"/>
          </a:xfrm>
        </p:spPr>
        <p:txBody>
          <a:bodyPr anchor="ctr"/>
          <a:lstStyle>
            <a:lvl1pPr algn="ctr">
              <a:defRPr/>
            </a:lvl1pPr>
          </a:lstStyle>
          <a:p>
            <a:endParaRPr lang="en-US" dirty="0"/>
          </a:p>
        </p:txBody>
      </p:sp>
      <p:sp>
        <p:nvSpPr>
          <p:cNvPr id="6" name="Picture Placeholder 7"/>
          <p:cNvSpPr>
            <a:spLocks noGrp="1"/>
          </p:cNvSpPr>
          <p:nvPr>
            <p:ph type="pic" sz="quarter" idx="16"/>
          </p:nvPr>
        </p:nvSpPr>
        <p:spPr>
          <a:xfrm>
            <a:off x="3051629" y="0"/>
            <a:ext cx="3043434" cy="3441293"/>
          </a:xfrm>
        </p:spPr>
        <p:txBody>
          <a:bodyPr anchor="ctr"/>
          <a:lstStyle>
            <a:lvl1pPr algn="ctr">
              <a:defRPr/>
            </a:lvl1pPr>
          </a:lstStyle>
          <a:p>
            <a:endParaRPr lang="en-US" dirty="0"/>
          </a:p>
        </p:txBody>
      </p:sp>
      <p:sp>
        <p:nvSpPr>
          <p:cNvPr id="7" name="Picture Placeholder 7"/>
          <p:cNvSpPr>
            <a:spLocks noGrp="1"/>
          </p:cNvSpPr>
          <p:nvPr>
            <p:ph type="pic" sz="quarter" idx="17"/>
          </p:nvPr>
        </p:nvSpPr>
        <p:spPr>
          <a:xfrm>
            <a:off x="6100566" y="-1"/>
            <a:ext cx="3043434" cy="6858001"/>
          </a:xfrm>
        </p:spPr>
        <p:txBody>
          <a:bodyPr anchor="ctr"/>
          <a:lstStyle>
            <a:lvl1pPr algn="ctr">
              <a:defRPr/>
            </a:lvl1pPr>
          </a:lstStyle>
          <a:p>
            <a:endParaRPr lang="en-US" dirty="0"/>
          </a:p>
        </p:txBody>
      </p:sp>
      <p:sp>
        <p:nvSpPr>
          <p:cNvPr id="9" name="Picture Placeholder 7"/>
          <p:cNvSpPr>
            <a:spLocks noGrp="1"/>
          </p:cNvSpPr>
          <p:nvPr>
            <p:ph type="pic" sz="quarter" idx="18"/>
          </p:nvPr>
        </p:nvSpPr>
        <p:spPr>
          <a:xfrm>
            <a:off x="3048938" y="3449484"/>
            <a:ext cx="3043434" cy="3441293"/>
          </a:xfrm>
        </p:spPr>
        <p:txBody>
          <a:bodyPr anchor="ctr"/>
          <a:lstStyle>
            <a:lvl1pPr algn="ctr">
              <a:defRPr/>
            </a:lvl1pPr>
          </a:lstStyle>
          <a:p>
            <a:endParaRPr lang="en-US" dirty="0"/>
          </a:p>
        </p:txBody>
      </p:sp>
    </p:spTree>
    <p:extLst>
      <p:ext uri="{BB962C8B-B14F-4D97-AF65-F5344CB8AC3E}">
        <p14:creationId xmlns:p14="http://schemas.microsoft.com/office/powerpoint/2010/main" val="194146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gallery_09">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19925"/>
            <a:ext cx="2304001" cy="6932705"/>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573029" y="-29175"/>
            <a:ext cx="2304001" cy="6941956"/>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9920"/>
            <a:ext cx="2304001" cy="6932703"/>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19920"/>
            <a:ext cx="2304001" cy="6932703"/>
          </a:xfrm>
        </p:spPr>
        <p:txBody>
          <a:bodyPr anchor="ctr"/>
          <a:lstStyle>
            <a:lvl1pPr algn="ctr">
              <a:defRPr/>
            </a:lvl1pPr>
          </a:lstStyle>
          <a:p>
            <a:endParaRPr lang="en-US" dirty="0"/>
          </a:p>
        </p:txBody>
      </p:sp>
    </p:spTree>
    <p:extLst>
      <p:ext uri="{BB962C8B-B14F-4D97-AF65-F5344CB8AC3E}">
        <p14:creationId xmlns:p14="http://schemas.microsoft.com/office/powerpoint/2010/main" val="280023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400"/>
                                        <p:tgtEl>
                                          <p:spTgt spid="10"/>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gallery_09">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872293" y="-29176"/>
            <a:ext cx="2133165" cy="6941957"/>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732593" y="-19921"/>
            <a:ext cx="2133165" cy="6932704"/>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7011722" y="-19920"/>
            <a:ext cx="2133165" cy="6932703"/>
          </a:xfrm>
        </p:spPr>
        <p:txBody>
          <a:bodyPr anchor="ctr"/>
          <a:lstStyle>
            <a:lvl1pPr algn="ctr">
              <a:defRPr/>
            </a:lvl1pPr>
          </a:lstStyle>
          <a:p>
            <a:endParaRPr lang="en-US" dirty="0"/>
          </a:p>
        </p:txBody>
      </p:sp>
      <p:sp>
        <p:nvSpPr>
          <p:cNvPr id="12"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
        <p:nvSpPr>
          <p:cNvPr id="14" name="Text Placeholder 18"/>
          <p:cNvSpPr>
            <a:spLocks noGrp="1"/>
          </p:cNvSpPr>
          <p:nvPr>
            <p:ph type="body" sz="quarter" idx="18"/>
          </p:nvPr>
        </p:nvSpPr>
        <p:spPr>
          <a:xfrm>
            <a:off x="416767" y="1594720"/>
            <a:ext cx="1975977" cy="4779576"/>
          </a:xfrm>
        </p:spPr>
        <p:txBody>
          <a:bodyPr>
            <a:normAutofit/>
          </a:bodyPr>
          <a:lstStyle>
            <a:lvl1pPr marL="0" indent="0" algn="just">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Tree>
    <p:extLst>
      <p:ext uri="{BB962C8B-B14F-4D97-AF65-F5344CB8AC3E}">
        <p14:creationId xmlns:p14="http://schemas.microsoft.com/office/powerpoint/2010/main" val="1527175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3"/>
                                        </p:tgtEl>
                                        <p:attrNameLst>
                                          <p:attrName>style.visibility</p:attrName>
                                        </p:attrNameLst>
                                      </p:cBhvr>
                                      <p:to>
                                        <p:strVal val="visible"/>
                                      </p:to>
                                    </p:set>
                                    <p:animEffect transition="in" filter="fade">
                                      <p:cBhvr>
                                        <p:cTn id="14" dur="400"/>
                                        <p:tgtEl>
                                          <p:spTgt spid="13"/>
                                        </p:tgtEl>
                                      </p:cBhvr>
                                    </p:animEffect>
                                  </p:childTnLst>
                                </p:cTn>
                              </p:par>
                            </p:childTnLst>
                          </p:cTn>
                        </p:par>
                        <p:par>
                          <p:cTn id="15" fill="hold">
                            <p:stCondLst>
                              <p:cond delay="9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fade">
                                      <p:cBhvr>
                                        <p:cTn id="18" dur="400"/>
                                        <p:tgtEl>
                                          <p:spTgt spid="10"/>
                                        </p:tgtEl>
                                      </p:cBhvr>
                                    </p:animEffect>
                                  </p:childTnLst>
                                </p:cTn>
                              </p:par>
                            </p:childTnLst>
                          </p:cTn>
                        </p:par>
                        <p:par>
                          <p:cTn id="19" fill="hold">
                            <p:stCondLst>
                              <p:cond delay="13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5"/>
                                        </p:tgtEl>
                                        <p:attrNameLst>
                                          <p:attrName>style.visibility</p:attrName>
                                        </p:attrNameLst>
                                      </p:cBhvr>
                                      <p:to>
                                        <p:strVal val="visible"/>
                                      </p:to>
                                    </p:set>
                                    <p:animEffect transition="in" filter="fade">
                                      <p:cBhvr>
                                        <p:cTn id="22"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2" grpId="0"/>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317500" y="1970619"/>
            <a:ext cx="2667000" cy="228176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21" name="Text Placeholder 18"/>
          <p:cNvSpPr>
            <a:spLocks noGrp="1"/>
          </p:cNvSpPr>
          <p:nvPr>
            <p:ph type="body" sz="quarter" idx="18"/>
          </p:nvPr>
        </p:nvSpPr>
        <p:spPr>
          <a:xfrm>
            <a:off x="3227295" y="1970619"/>
            <a:ext cx="2667000" cy="228176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22" name="Text Placeholder 18"/>
          <p:cNvSpPr>
            <a:spLocks noGrp="1"/>
          </p:cNvSpPr>
          <p:nvPr>
            <p:ph type="body" sz="quarter" idx="19"/>
          </p:nvPr>
        </p:nvSpPr>
        <p:spPr>
          <a:xfrm>
            <a:off x="6140824" y="1970619"/>
            <a:ext cx="2667000" cy="228176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9" name="Picture Placeholder 2"/>
          <p:cNvSpPr>
            <a:spLocks noGrp="1"/>
          </p:cNvSpPr>
          <p:nvPr>
            <p:ph type="pic" sz="quarter" idx="23"/>
          </p:nvPr>
        </p:nvSpPr>
        <p:spPr>
          <a:xfrm>
            <a:off x="6048376" y="4472895"/>
            <a:ext cx="3095625" cy="1892300"/>
          </a:xfrm>
        </p:spPr>
        <p:txBody>
          <a:bodyPr anchor="ctr"/>
          <a:lstStyle>
            <a:lvl1pPr algn="ctr">
              <a:defRPr/>
            </a:lvl1pPr>
          </a:lstStyle>
          <a:p>
            <a:endParaRPr lang="en-US"/>
          </a:p>
        </p:txBody>
      </p:sp>
      <p:sp>
        <p:nvSpPr>
          <p:cNvPr id="23" name="Picture Placeholder 2"/>
          <p:cNvSpPr>
            <a:spLocks noGrp="1"/>
          </p:cNvSpPr>
          <p:nvPr>
            <p:ph type="pic" sz="quarter" idx="24"/>
          </p:nvPr>
        </p:nvSpPr>
        <p:spPr>
          <a:xfrm>
            <a:off x="6941" y="4472518"/>
            <a:ext cx="3095625" cy="1892300"/>
          </a:xfrm>
        </p:spPr>
        <p:txBody>
          <a:bodyPr anchor="ctr"/>
          <a:lstStyle>
            <a:lvl1pPr algn="ctr">
              <a:defRPr/>
            </a:lvl1pPr>
          </a:lstStyle>
          <a:p>
            <a:endParaRPr lang="en-US"/>
          </a:p>
        </p:txBody>
      </p:sp>
      <p:sp>
        <p:nvSpPr>
          <p:cNvPr id="24" name="Picture Placeholder 2"/>
          <p:cNvSpPr>
            <a:spLocks noGrp="1"/>
          </p:cNvSpPr>
          <p:nvPr>
            <p:ph type="pic" sz="quarter" idx="25"/>
          </p:nvPr>
        </p:nvSpPr>
        <p:spPr>
          <a:xfrm>
            <a:off x="3109505" y="4472139"/>
            <a:ext cx="2935920" cy="1892300"/>
          </a:xfrm>
        </p:spPr>
        <p:txBody>
          <a:bodyPr anchor="ctr"/>
          <a:lstStyle>
            <a:lvl1pPr algn="ctr">
              <a:defRPr/>
            </a:lvl1pPr>
          </a:lstStyle>
          <a:p>
            <a:endParaRPr lang="en-US"/>
          </a:p>
        </p:txBody>
      </p:sp>
      <p:sp>
        <p:nvSpPr>
          <p:cNvPr id="11"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225624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4" fill="hold" grpId="0" nodeType="afterEffect" nodePh="1">
                                  <p:stCondLst>
                                    <p:cond delay="0"/>
                                  </p:stCondLst>
                                  <p:endCondLst>
                                    <p:cond evt="begin" delay="0">
                                      <p:tn val="9"/>
                                    </p:cond>
                                  </p:end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11" grpId="0"/>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about 03">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Text Placeholder 18"/>
          <p:cNvSpPr>
            <a:spLocks noGrp="1"/>
          </p:cNvSpPr>
          <p:nvPr>
            <p:ph type="body" sz="quarter" idx="17"/>
          </p:nvPr>
        </p:nvSpPr>
        <p:spPr>
          <a:xfrm>
            <a:off x="317500" y="3984315"/>
            <a:ext cx="2667000" cy="2369821"/>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ext Placeholder 18"/>
          <p:cNvSpPr>
            <a:spLocks noGrp="1"/>
          </p:cNvSpPr>
          <p:nvPr>
            <p:ph type="body" sz="quarter" idx="18"/>
          </p:nvPr>
        </p:nvSpPr>
        <p:spPr>
          <a:xfrm>
            <a:off x="3227295" y="3984315"/>
            <a:ext cx="2667000" cy="2369821"/>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6140824" y="3984315"/>
            <a:ext cx="2667000" cy="2369821"/>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9" name="Subtitle 2"/>
          <p:cNvSpPr>
            <a:spLocks noGrp="1"/>
          </p:cNvSpPr>
          <p:nvPr>
            <p:ph type="subTitle" idx="1"/>
          </p:nvPr>
        </p:nvSpPr>
        <p:spPr>
          <a:xfrm>
            <a:off x="317967" y="3099160"/>
            <a:ext cx="8489857" cy="675705"/>
          </a:xfrm>
        </p:spPr>
        <p:txBody>
          <a:bodyPr>
            <a:normAutofit/>
          </a:bodyPr>
          <a:lstStyle>
            <a:lvl1pPr marL="0" indent="0" algn="l">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3" name="Picture Placeholder 2"/>
          <p:cNvSpPr>
            <a:spLocks noGrp="1"/>
          </p:cNvSpPr>
          <p:nvPr>
            <p:ph type="pic" sz="quarter" idx="21"/>
          </p:nvPr>
        </p:nvSpPr>
        <p:spPr>
          <a:xfrm>
            <a:off x="0" y="1"/>
            <a:ext cx="9144000" cy="2868084"/>
          </a:xfrm>
        </p:spPr>
        <p:txBody>
          <a:bodyPr/>
          <a:lstStyle/>
          <a:p>
            <a:endParaRPr lang="en-US"/>
          </a:p>
        </p:txBody>
      </p:sp>
    </p:spTree>
    <p:extLst>
      <p:ext uri="{BB962C8B-B14F-4D97-AF65-F5344CB8AC3E}">
        <p14:creationId xmlns:p14="http://schemas.microsoft.com/office/powerpoint/2010/main" val="3483354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4066481"/>
            <a:ext cx="2667000" cy="2074333"/>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ext Placeholder 18"/>
          <p:cNvSpPr>
            <a:spLocks noGrp="1"/>
          </p:cNvSpPr>
          <p:nvPr>
            <p:ph type="body" sz="quarter" idx="18"/>
          </p:nvPr>
        </p:nvSpPr>
        <p:spPr>
          <a:xfrm>
            <a:off x="3227295" y="4066481"/>
            <a:ext cx="2667000" cy="2074333"/>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6140824" y="4066481"/>
            <a:ext cx="2667000" cy="2074333"/>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7" name="Picture Placeholder 2"/>
          <p:cNvSpPr>
            <a:spLocks noGrp="1"/>
          </p:cNvSpPr>
          <p:nvPr>
            <p:ph type="pic" sz="quarter" idx="23"/>
          </p:nvPr>
        </p:nvSpPr>
        <p:spPr>
          <a:xfrm>
            <a:off x="6041435" y="1961365"/>
            <a:ext cx="3095625" cy="1892300"/>
          </a:xfrm>
        </p:spPr>
        <p:txBody>
          <a:bodyPr/>
          <a:lstStyle/>
          <a:p>
            <a:endParaRPr lang="en-US"/>
          </a:p>
        </p:txBody>
      </p:sp>
      <p:sp>
        <p:nvSpPr>
          <p:cNvPr id="20" name="Picture Placeholder 2"/>
          <p:cNvSpPr>
            <a:spLocks noGrp="1"/>
          </p:cNvSpPr>
          <p:nvPr>
            <p:ph type="pic" sz="quarter" idx="24"/>
          </p:nvPr>
        </p:nvSpPr>
        <p:spPr>
          <a:xfrm>
            <a:off x="1" y="1960987"/>
            <a:ext cx="3095625" cy="1892300"/>
          </a:xfrm>
        </p:spPr>
        <p:txBody>
          <a:bodyPr/>
          <a:lstStyle/>
          <a:p>
            <a:endParaRPr lang="en-US"/>
          </a:p>
        </p:txBody>
      </p:sp>
      <p:sp>
        <p:nvSpPr>
          <p:cNvPr id="21" name="Picture Placeholder 2"/>
          <p:cNvSpPr>
            <a:spLocks noGrp="1"/>
          </p:cNvSpPr>
          <p:nvPr>
            <p:ph type="pic" sz="quarter" idx="25"/>
          </p:nvPr>
        </p:nvSpPr>
        <p:spPr>
          <a:xfrm>
            <a:off x="3102565" y="1960609"/>
            <a:ext cx="2935920" cy="1892300"/>
          </a:xfrm>
        </p:spPr>
        <p:txBody>
          <a:bodyPr/>
          <a:lstStyle/>
          <a:p>
            <a:endParaRPr lang="en-US"/>
          </a:p>
        </p:txBody>
      </p:sp>
      <p:sp>
        <p:nvSpPr>
          <p:cNvPr id="10"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8936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grpId="0" nodeType="afterEffect" nodePh="1">
                                  <p:stCondLst>
                                    <p:cond delay="0"/>
                                  </p:stCondLst>
                                  <p:endCondLst>
                                    <p:cond evt="begin" delay="0">
                                      <p:tn val="9"/>
                                    </p:cond>
                                  </p:end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10"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9" y="-9253"/>
            <a:ext cx="2304001" cy="3442301"/>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3"/>
            <a:ext cx="2304001" cy="3433047"/>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4573301" y="3443460"/>
            <a:ext cx="4614396" cy="3414541"/>
          </a:xfrm>
        </p:spPr>
        <p:txBody>
          <a:bodyPr anchor="ctr"/>
          <a:lstStyle>
            <a:lvl1pPr algn="ctr">
              <a:defRPr/>
            </a:lvl1pPr>
          </a:lstStyle>
          <a:p>
            <a:endParaRPr lang="en-US" dirty="0"/>
          </a:p>
        </p:txBody>
      </p:sp>
      <p:sp>
        <p:nvSpPr>
          <p:cNvPr id="12" name="Subtitle 2"/>
          <p:cNvSpPr>
            <a:spLocks noGrp="1"/>
          </p:cNvSpPr>
          <p:nvPr>
            <p:ph type="subTitle" idx="1"/>
          </p:nvPr>
        </p:nvSpPr>
        <p:spPr>
          <a:xfrm>
            <a:off x="317966" y="5352815"/>
            <a:ext cx="3943590" cy="989297"/>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7"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2719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P spid="7"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gallery_09">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3689888" y="2183034"/>
            <a:ext cx="1731030" cy="2433113"/>
          </a:xfrm>
          <a:prstGeom prst="ellipse">
            <a:avLst/>
          </a:prstGeo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1463619" y="2189283"/>
            <a:ext cx="1731030" cy="2429871"/>
          </a:xfrm>
          <a:prstGeom prst="ellipse">
            <a:avLst/>
          </a:prstGeo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5929996" y="2189281"/>
            <a:ext cx="1731030" cy="2429869"/>
          </a:xfrm>
          <a:prstGeom prst="ellipse">
            <a:avLst/>
          </a:prstGeom>
        </p:spPr>
        <p:txBody>
          <a:bodyPr anchor="ctr"/>
          <a:lstStyle>
            <a:lvl1pPr algn="ctr">
              <a:defRPr/>
            </a:lvl1pPr>
          </a:lstStyle>
          <a:p>
            <a:endParaRPr lang="en-US" dirty="0"/>
          </a:p>
        </p:txBody>
      </p:sp>
      <p:sp>
        <p:nvSpPr>
          <p:cNvPr id="7"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853151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400"/>
                                        <p:tgtEl>
                                          <p:spTgt spid="10"/>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400"/>
                                        <p:tgtEl>
                                          <p:spTgt spid="15"/>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7"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6350"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6" name="Picture Placeholder 2"/>
          <p:cNvSpPr>
            <a:spLocks noGrp="1"/>
          </p:cNvSpPr>
          <p:nvPr>
            <p:ph type="pic" sz="quarter" idx="30" hasCustomPrompt="1"/>
          </p:nvPr>
        </p:nvSpPr>
        <p:spPr>
          <a:xfrm>
            <a:off x="2283900"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7" name="Picture Placeholder 2"/>
          <p:cNvSpPr>
            <a:spLocks noGrp="1"/>
          </p:cNvSpPr>
          <p:nvPr>
            <p:ph type="pic" sz="quarter" idx="31" hasCustomPrompt="1"/>
          </p:nvPr>
        </p:nvSpPr>
        <p:spPr>
          <a:xfrm>
            <a:off x="4581621"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8" name="Picture Placeholder 2"/>
          <p:cNvSpPr>
            <a:spLocks noGrp="1"/>
          </p:cNvSpPr>
          <p:nvPr>
            <p:ph type="pic" sz="quarter" idx="32" hasCustomPrompt="1"/>
          </p:nvPr>
        </p:nvSpPr>
        <p:spPr>
          <a:xfrm>
            <a:off x="6879342"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9" name="Text Placeholder 18"/>
          <p:cNvSpPr>
            <a:spLocks noGrp="1"/>
          </p:cNvSpPr>
          <p:nvPr>
            <p:ph type="body" sz="quarter" idx="17"/>
          </p:nvPr>
        </p:nvSpPr>
        <p:spPr>
          <a:xfrm>
            <a:off x="-7470"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0" name="Text Placeholder 18"/>
          <p:cNvSpPr>
            <a:spLocks noGrp="1"/>
          </p:cNvSpPr>
          <p:nvPr>
            <p:ph type="body" sz="quarter" idx="33"/>
          </p:nvPr>
        </p:nvSpPr>
        <p:spPr>
          <a:xfrm>
            <a:off x="2284837"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34"/>
          </p:nvPr>
        </p:nvSpPr>
        <p:spPr>
          <a:xfrm>
            <a:off x="4581621"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35"/>
          </p:nvPr>
        </p:nvSpPr>
        <p:spPr>
          <a:xfrm>
            <a:off x="6878222"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77945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about 04">
    <p:spTree>
      <p:nvGrpSpPr>
        <p:cNvPr id="1" name=""/>
        <p:cNvGrpSpPr/>
        <p:nvPr/>
      </p:nvGrpSpPr>
      <p:grpSpPr>
        <a:xfrm>
          <a:off x="0" y="0"/>
          <a:ext cx="0" cy="0"/>
          <a:chOff x="0" y="0"/>
          <a:chExt cx="0" cy="0"/>
        </a:xfrm>
      </p:grpSpPr>
      <p:sp>
        <p:nvSpPr>
          <p:cNvPr id="6" name="Picture Placeholder 2"/>
          <p:cNvSpPr>
            <a:spLocks noGrp="1"/>
          </p:cNvSpPr>
          <p:nvPr>
            <p:ph type="pic" sz="quarter" idx="30" hasCustomPrompt="1"/>
          </p:nvPr>
        </p:nvSpPr>
        <p:spPr>
          <a:xfrm>
            <a:off x="1270690" y="1911333"/>
            <a:ext cx="2066592"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7" name="Picture Placeholder 2"/>
          <p:cNvSpPr>
            <a:spLocks noGrp="1"/>
          </p:cNvSpPr>
          <p:nvPr>
            <p:ph type="pic" sz="quarter" idx="31" hasCustomPrompt="1"/>
          </p:nvPr>
        </p:nvSpPr>
        <p:spPr>
          <a:xfrm>
            <a:off x="3568411" y="1911333"/>
            <a:ext cx="2066592"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8" name="Picture Placeholder 2"/>
          <p:cNvSpPr>
            <a:spLocks noGrp="1"/>
          </p:cNvSpPr>
          <p:nvPr>
            <p:ph type="pic" sz="quarter" idx="32" hasCustomPrompt="1"/>
          </p:nvPr>
        </p:nvSpPr>
        <p:spPr>
          <a:xfrm>
            <a:off x="5866132" y="1911333"/>
            <a:ext cx="2066592"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err="1"/>
              <a:t>Inser</a:t>
            </a:r>
            <a:r>
              <a:rPr lang="en-US" dirty="0"/>
              <a:t> Image</a:t>
            </a:r>
          </a:p>
        </p:txBody>
      </p:sp>
      <p:sp>
        <p:nvSpPr>
          <p:cNvPr id="10" name="Text Placeholder 18"/>
          <p:cNvSpPr>
            <a:spLocks noGrp="1"/>
          </p:cNvSpPr>
          <p:nvPr>
            <p:ph type="body" sz="quarter" idx="33"/>
          </p:nvPr>
        </p:nvSpPr>
        <p:spPr>
          <a:xfrm>
            <a:off x="1271679" y="4776180"/>
            <a:ext cx="2067610" cy="1436736"/>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34"/>
          </p:nvPr>
        </p:nvSpPr>
        <p:spPr>
          <a:xfrm>
            <a:off x="3568463" y="4776180"/>
            <a:ext cx="2067610" cy="1436736"/>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35"/>
          </p:nvPr>
        </p:nvSpPr>
        <p:spPr>
          <a:xfrm>
            <a:off x="5865063" y="4776180"/>
            <a:ext cx="2067610" cy="1436736"/>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7358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9192802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gallery_12">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0"/>
          </p:nvPr>
        </p:nvSpPr>
        <p:spPr>
          <a:xfrm>
            <a:off x="-6666" y="2"/>
            <a:ext cx="4572209" cy="1711897"/>
          </a:xfrm>
        </p:spPr>
        <p:txBody>
          <a:bodyPr anchor="ctr"/>
          <a:lstStyle>
            <a:lvl1pPr algn="ctr">
              <a:defRPr/>
            </a:lvl1pPr>
          </a:lstStyle>
          <a:p>
            <a:endParaRPr lang="en-US" dirty="0"/>
          </a:p>
        </p:txBody>
      </p:sp>
      <p:sp>
        <p:nvSpPr>
          <p:cNvPr id="12" name="Picture Placeholder 7"/>
          <p:cNvSpPr>
            <a:spLocks noGrp="1"/>
          </p:cNvSpPr>
          <p:nvPr>
            <p:ph type="pic" sz="quarter" idx="12"/>
          </p:nvPr>
        </p:nvSpPr>
        <p:spPr>
          <a:xfrm>
            <a:off x="4573029" y="2"/>
            <a:ext cx="4571245" cy="1711897"/>
          </a:xfrm>
        </p:spPr>
        <p:txBody>
          <a:bodyPr anchor="ctr"/>
          <a:lstStyle>
            <a:lvl1pPr algn="ctr">
              <a:defRPr/>
            </a:lvl1pPr>
          </a:lstStyle>
          <a:p>
            <a:endParaRPr lang="en-US" dirty="0"/>
          </a:p>
        </p:txBody>
      </p:sp>
      <p:sp>
        <p:nvSpPr>
          <p:cNvPr id="14" name="Picture Placeholder 7"/>
          <p:cNvSpPr>
            <a:spLocks noGrp="1"/>
          </p:cNvSpPr>
          <p:nvPr>
            <p:ph type="pic" sz="quarter" idx="14"/>
          </p:nvPr>
        </p:nvSpPr>
        <p:spPr>
          <a:xfrm>
            <a:off x="-6939" y="1721153"/>
            <a:ext cx="4572209" cy="1711897"/>
          </a:xfrm>
        </p:spPr>
        <p:txBody>
          <a:bodyPr anchor="ctr"/>
          <a:lstStyle>
            <a:lvl1pPr algn="ctr">
              <a:defRPr/>
            </a:lvl1pPr>
          </a:lstStyle>
          <a:p>
            <a:endParaRPr lang="en-US" dirty="0"/>
          </a:p>
        </p:txBody>
      </p:sp>
      <p:sp>
        <p:nvSpPr>
          <p:cNvPr id="16" name="Picture Placeholder 7"/>
          <p:cNvSpPr>
            <a:spLocks noGrp="1"/>
          </p:cNvSpPr>
          <p:nvPr>
            <p:ph type="pic" sz="quarter" idx="16"/>
          </p:nvPr>
        </p:nvSpPr>
        <p:spPr>
          <a:xfrm>
            <a:off x="4572756" y="1721153"/>
            <a:ext cx="4571245" cy="1711897"/>
          </a:xfrm>
        </p:spPr>
        <p:txBody>
          <a:bodyPr anchor="ctr"/>
          <a:lstStyle>
            <a:lvl1pPr algn="ctr">
              <a:defRPr/>
            </a:lvl1pPr>
          </a:lstStyle>
          <a:p>
            <a:endParaRPr lang="en-US" dirty="0"/>
          </a:p>
        </p:txBody>
      </p:sp>
      <p:sp>
        <p:nvSpPr>
          <p:cNvPr id="18" name="Picture Placeholder 7"/>
          <p:cNvSpPr>
            <a:spLocks noGrp="1"/>
          </p:cNvSpPr>
          <p:nvPr>
            <p:ph type="pic" sz="quarter" idx="18"/>
          </p:nvPr>
        </p:nvSpPr>
        <p:spPr>
          <a:xfrm>
            <a:off x="-6393" y="3443461"/>
            <a:ext cx="4572209" cy="1711897"/>
          </a:xfrm>
        </p:spPr>
        <p:txBody>
          <a:bodyPr anchor="ctr"/>
          <a:lstStyle>
            <a:lvl1pPr algn="ctr">
              <a:defRPr/>
            </a:lvl1pPr>
          </a:lstStyle>
          <a:p>
            <a:endParaRPr lang="en-US" dirty="0"/>
          </a:p>
        </p:txBody>
      </p:sp>
      <p:sp>
        <p:nvSpPr>
          <p:cNvPr id="20" name="Picture Placeholder 7"/>
          <p:cNvSpPr>
            <a:spLocks noGrp="1"/>
          </p:cNvSpPr>
          <p:nvPr>
            <p:ph type="pic" sz="quarter" idx="20"/>
          </p:nvPr>
        </p:nvSpPr>
        <p:spPr>
          <a:xfrm>
            <a:off x="4573302" y="3443461"/>
            <a:ext cx="4571245" cy="1711897"/>
          </a:xfrm>
        </p:spPr>
        <p:txBody>
          <a:bodyPr anchor="ctr"/>
          <a:lstStyle>
            <a:lvl1pPr algn="ctr">
              <a:defRPr/>
            </a:lvl1pPr>
          </a:lstStyle>
          <a:p>
            <a:endParaRPr lang="en-US" dirty="0"/>
          </a:p>
        </p:txBody>
      </p:sp>
      <p:sp>
        <p:nvSpPr>
          <p:cNvPr id="22" name="Picture Placeholder 7"/>
          <p:cNvSpPr>
            <a:spLocks noGrp="1"/>
          </p:cNvSpPr>
          <p:nvPr>
            <p:ph type="pic" sz="quarter" idx="22"/>
          </p:nvPr>
        </p:nvSpPr>
        <p:spPr>
          <a:xfrm>
            <a:off x="-6666" y="5164611"/>
            <a:ext cx="4572209" cy="1711897"/>
          </a:xfrm>
        </p:spPr>
        <p:txBody>
          <a:bodyPr anchor="ctr"/>
          <a:lstStyle>
            <a:lvl1pPr algn="ctr">
              <a:defRPr/>
            </a:lvl1pPr>
          </a:lstStyle>
          <a:p>
            <a:endParaRPr lang="en-US" dirty="0"/>
          </a:p>
        </p:txBody>
      </p:sp>
      <p:sp>
        <p:nvSpPr>
          <p:cNvPr id="24" name="Picture Placeholder 7"/>
          <p:cNvSpPr>
            <a:spLocks noGrp="1"/>
          </p:cNvSpPr>
          <p:nvPr>
            <p:ph type="pic" sz="quarter" idx="24"/>
          </p:nvPr>
        </p:nvSpPr>
        <p:spPr>
          <a:xfrm>
            <a:off x="4573029" y="5164611"/>
            <a:ext cx="4571245" cy="1711897"/>
          </a:xfrm>
        </p:spPr>
        <p:txBody>
          <a:bodyPr anchor="ctr"/>
          <a:lstStyle>
            <a:lvl1pPr algn="ctr">
              <a:defRPr/>
            </a:lvl1pPr>
          </a:lstStyle>
          <a:p>
            <a:endParaRPr lang="en-US" dirty="0"/>
          </a:p>
        </p:txBody>
      </p:sp>
    </p:spTree>
    <p:extLst>
      <p:ext uri="{BB962C8B-B14F-4D97-AF65-F5344CB8AC3E}">
        <p14:creationId xmlns:p14="http://schemas.microsoft.com/office/powerpoint/2010/main" val="426678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400"/>
                                        <p:tgtEl>
                                          <p:spTgt spid="12"/>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400"/>
                                        <p:tgtEl>
                                          <p:spTgt spid="14"/>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400"/>
                                        <p:tgtEl>
                                          <p:spTgt spid="16"/>
                                        </p:tgtEl>
                                      </p:cBhvr>
                                    </p:animEffect>
                                  </p:childTnLst>
                                </p:cTn>
                              </p:par>
                            </p:childTnLst>
                          </p:cTn>
                        </p:par>
                        <p:par>
                          <p:cTn id="20" fill="hold">
                            <p:stCondLst>
                              <p:cond delay="16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400"/>
                                        <p:tgtEl>
                                          <p:spTgt spid="18"/>
                                        </p:tgtEl>
                                      </p:cBhvr>
                                    </p:animEffect>
                                  </p:childTnLst>
                                </p:cTn>
                              </p:par>
                            </p:childTnLst>
                          </p:cTn>
                        </p:par>
                        <p:par>
                          <p:cTn id="24" fill="hold">
                            <p:stCondLst>
                              <p:cond delay="2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0"/>
                                        </p:tgtEl>
                                        <p:attrNameLst>
                                          <p:attrName>style.visibility</p:attrName>
                                        </p:attrNameLst>
                                      </p:cBhvr>
                                      <p:to>
                                        <p:strVal val="visible"/>
                                      </p:to>
                                    </p:set>
                                    <p:animEffect transition="in" filter="fade">
                                      <p:cBhvr>
                                        <p:cTn id="27" dur="400"/>
                                        <p:tgtEl>
                                          <p:spTgt spid="20"/>
                                        </p:tgtEl>
                                      </p:cBhvr>
                                    </p:animEffect>
                                  </p:childTnLst>
                                </p:cTn>
                              </p:par>
                            </p:childTnLst>
                          </p:cTn>
                        </p:par>
                        <p:par>
                          <p:cTn id="28" fill="hold">
                            <p:stCondLst>
                              <p:cond delay="24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22"/>
                                        </p:tgtEl>
                                        <p:attrNameLst>
                                          <p:attrName>style.visibility</p:attrName>
                                        </p:attrNameLst>
                                      </p:cBhvr>
                                      <p:to>
                                        <p:strVal val="visible"/>
                                      </p:to>
                                    </p:set>
                                    <p:animEffect transition="in" filter="fade">
                                      <p:cBhvr>
                                        <p:cTn id="31" dur="400"/>
                                        <p:tgtEl>
                                          <p:spTgt spid="22"/>
                                        </p:tgtEl>
                                      </p:cBhvr>
                                    </p:animEffect>
                                  </p:childTnLst>
                                </p:cTn>
                              </p:par>
                            </p:childTnLst>
                          </p:cTn>
                        </p:par>
                        <p:par>
                          <p:cTn id="32" fill="hold">
                            <p:stCondLst>
                              <p:cond delay="28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4"/>
                                        </p:tgtEl>
                                        <p:attrNameLst>
                                          <p:attrName>style.visibility</p:attrName>
                                        </p:attrNameLst>
                                      </p:cBhvr>
                                      <p:to>
                                        <p:strVal val="visible"/>
                                      </p:to>
                                    </p:set>
                                    <p:animEffect transition="in" filter="fade">
                                      <p:cBhvr>
                                        <p:cTn id="35"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gallery_13">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0"/>
          </p:nvPr>
        </p:nvSpPr>
        <p:spPr>
          <a:xfrm>
            <a:off x="-6666" y="2"/>
            <a:ext cx="4572209" cy="1711897"/>
          </a:xfrm>
        </p:spPr>
        <p:txBody>
          <a:bodyPr anchor="ctr"/>
          <a:lstStyle>
            <a:lvl1pPr algn="ctr">
              <a:defRPr/>
            </a:lvl1pPr>
          </a:lstStyle>
          <a:p>
            <a:endParaRPr lang="en-US" dirty="0"/>
          </a:p>
        </p:txBody>
      </p:sp>
      <p:sp>
        <p:nvSpPr>
          <p:cNvPr id="12" name="Picture Placeholder 7"/>
          <p:cNvSpPr>
            <a:spLocks noGrp="1"/>
          </p:cNvSpPr>
          <p:nvPr>
            <p:ph type="pic" sz="quarter" idx="12"/>
          </p:nvPr>
        </p:nvSpPr>
        <p:spPr>
          <a:xfrm>
            <a:off x="4573029" y="2"/>
            <a:ext cx="4571245" cy="1711897"/>
          </a:xfrm>
        </p:spPr>
        <p:txBody>
          <a:bodyPr anchor="ctr"/>
          <a:lstStyle>
            <a:lvl1pPr algn="ctr">
              <a:defRPr/>
            </a:lvl1pPr>
          </a:lstStyle>
          <a:p>
            <a:endParaRPr lang="en-US" dirty="0"/>
          </a:p>
        </p:txBody>
      </p:sp>
      <p:sp>
        <p:nvSpPr>
          <p:cNvPr id="14" name="Picture Placeholder 7"/>
          <p:cNvSpPr>
            <a:spLocks noGrp="1"/>
          </p:cNvSpPr>
          <p:nvPr>
            <p:ph type="pic" sz="quarter" idx="14"/>
          </p:nvPr>
        </p:nvSpPr>
        <p:spPr>
          <a:xfrm>
            <a:off x="-6939" y="1721153"/>
            <a:ext cx="4572209" cy="1711897"/>
          </a:xfrm>
        </p:spPr>
        <p:txBody>
          <a:bodyPr anchor="ctr"/>
          <a:lstStyle>
            <a:lvl1pPr algn="ctr">
              <a:defRPr/>
            </a:lvl1pPr>
          </a:lstStyle>
          <a:p>
            <a:endParaRPr lang="en-US" dirty="0"/>
          </a:p>
        </p:txBody>
      </p:sp>
      <p:sp>
        <p:nvSpPr>
          <p:cNvPr id="16" name="Picture Placeholder 7"/>
          <p:cNvSpPr>
            <a:spLocks noGrp="1"/>
          </p:cNvSpPr>
          <p:nvPr>
            <p:ph type="pic" sz="quarter" idx="16"/>
          </p:nvPr>
        </p:nvSpPr>
        <p:spPr>
          <a:xfrm>
            <a:off x="4572756" y="1721153"/>
            <a:ext cx="4571245" cy="1711897"/>
          </a:xfrm>
        </p:spPr>
        <p:txBody>
          <a:bodyPr anchor="ctr"/>
          <a:lstStyle>
            <a:lvl1pPr algn="ctr">
              <a:defRPr/>
            </a:lvl1pPr>
          </a:lstStyle>
          <a:p>
            <a:endParaRPr lang="en-US" dirty="0"/>
          </a:p>
        </p:txBody>
      </p:sp>
      <p:sp>
        <p:nvSpPr>
          <p:cNvPr id="18" name="Picture Placeholder 7"/>
          <p:cNvSpPr>
            <a:spLocks noGrp="1"/>
          </p:cNvSpPr>
          <p:nvPr>
            <p:ph type="pic" sz="quarter" idx="18"/>
          </p:nvPr>
        </p:nvSpPr>
        <p:spPr>
          <a:xfrm>
            <a:off x="-6393" y="3443461"/>
            <a:ext cx="4572209" cy="1711897"/>
          </a:xfrm>
        </p:spPr>
        <p:txBody>
          <a:bodyPr anchor="ctr"/>
          <a:lstStyle>
            <a:lvl1pPr algn="ctr">
              <a:defRPr/>
            </a:lvl1pPr>
          </a:lstStyle>
          <a:p>
            <a:endParaRPr lang="en-US" dirty="0"/>
          </a:p>
        </p:txBody>
      </p:sp>
      <p:sp>
        <p:nvSpPr>
          <p:cNvPr id="20" name="Picture Placeholder 7"/>
          <p:cNvSpPr>
            <a:spLocks noGrp="1"/>
          </p:cNvSpPr>
          <p:nvPr>
            <p:ph type="pic" sz="quarter" idx="20"/>
          </p:nvPr>
        </p:nvSpPr>
        <p:spPr>
          <a:xfrm>
            <a:off x="4573302" y="3443461"/>
            <a:ext cx="4571245" cy="1711897"/>
          </a:xfrm>
        </p:spPr>
        <p:txBody>
          <a:bodyPr anchor="ctr"/>
          <a:lstStyle>
            <a:lvl1pPr algn="ctr">
              <a:defRPr/>
            </a:lvl1pPr>
          </a:lstStyle>
          <a:p>
            <a:endParaRPr lang="en-US" dirty="0"/>
          </a:p>
        </p:txBody>
      </p:sp>
      <p:sp>
        <p:nvSpPr>
          <p:cNvPr id="11" name="Title 1"/>
          <p:cNvSpPr>
            <a:spLocks noGrp="1"/>
          </p:cNvSpPr>
          <p:nvPr>
            <p:ph type="ctrTitle"/>
          </p:nvPr>
        </p:nvSpPr>
        <p:spPr>
          <a:xfrm>
            <a:off x="4572694" y="5263710"/>
            <a:ext cx="4300508" cy="623433"/>
          </a:xfrm>
        </p:spPr>
        <p:txBody>
          <a:bodyPr>
            <a:noAutofit/>
          </a:bodyPr>
          <a:lstStyle>
            <a:lvl1pPr algn="l">
              <a:defRPr sz="2000">
                <a:solidFill>
                  <a:schemeClr val="tx1"/>
                </a:solidFill>
              </a:defRPr>
            </a:lvl1pPr>
          </a:lstStyle>
          <a:p>
            <a:r>
              <a:rPr lang="en-US" dirty="0"/>
              <a:t>Click to edit Master title style</a:t>
            </a:r>
          </a:p>
        </p:txBody>
      </p:sp>
      <p:sp>
        <p:nvSpPr>
          <p:cNvPr id="13" name="Subtitle 2"/>
          <p:cNvSpPr>
            <a:spLocks noGrp="1"/>
          </p:cNvSpPr>
          <p:nvPr>
            <p:ph type="subTitle" idx="1"/>
          </p:nvPr>
        </p:nvSpPr>
        <p:spPr>
          <a:xfrm>
            <a:off x="4573302" y="5902685"/>
            <a:ext cx="4299896" cy="614275"/>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7096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400"/>
                                        <p:tgtEl>
                                          <p:spTgt spid="12"/>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400"/>
                                        <p:tgtEl>
                                          <p:spTgt spid="14"/>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400"/>
                                        <p:tgtEl>
                                          <p:spTgt spid="16"/>
                                        </p:tgtEl>
                                      </p:cBhvr>
                                    </p:animEffect>
                                  </p:childTnLst>
                                </p:cTn>
                              </p:par>
                            </p:childTnLst>
                          </p:cTn>
                        </p:par>
                        <p:par>
                          <p:cTn id="20" fill="hold">
                            <p:stCondLst>
                              <p:cond delay="16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400"/>
                                        <p:tgtEl>
                                          <p:spTgt spid="18"/>
                                        </p:tgtEl>
                                      </p:cBhvr>
                                    </p:animEffect>
                                  </p:childTnLst>
                                </p:cTn>
                              </p:par>
                            </p:childTnLst>
                          </p:cTn>
                        </p:par>
                        <p:par>
                          <p:cTn id="24" fill="hold">
                            <p:stCondLst>
                              <p:cond delay="2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0"/>
                                        </p:tgtEl>
                                        <p:attrNameLst>
                                          <p:attrName>style.visibility</p:attrName>
                                        </p:attrNameLst>
                                      </p:cBhvr>
                                      <p:to>
                                        <p:strVal val="visible"/>
                                      </p:to>
                                    </p:set>
                                    <p:animEffect transition="in" filter="fade">
                                      <p:cBhvr>
                                        <p:cTn id="27"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gallery_14">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7"/>
          <p:cNvSpPr>
            <a:spLocks noGrp="1"/>
          </p:cNvSpPr>
          <p:nvPr>
            <p:ph type="pic" sz="quarter" idx="10"/>
          </p:nvPr>
        </p:nvSpPr>
        <p:spPr>
          <a:xfrm>
            <a:off x="-3490" y="2"/>
            <a:ext cx="2304001" cy="3433049"/>
          </a:xfrm>
        </p:spPr>
        <p:txBody>
          <a:bodyPr anchor="ctr"/>
          <a:lstStyle>
            <a:lvl1pPr algn="ctr">
              <a:defRPr/>
            </a:lvl1pPr>
          </a:lstStyle>
          <a:p>
            <a:endParaRPr lang="en-US" dirty="0"/>
          </a:p>
        </p:txBody>
      </p:sp>
      <p:sp>
        <p:nvSpPr>
          <p:cNvPr id="6" name="Picture Placeholder 7"/>
          <p:cNvSpPr>
            <a:spLocks noGrp="1"/>
          </p:cNvSpPr>
          <p:nvPr>
            <p:ph type="pic" sz="quarter" idx="15"/>
          </p:nvPr>
        </p:nvSpPr>
        <p:spPr>
          <a:xfrm>
            <a:off x="2307178" y="1"/>
            <a:ext cx="2304001" cy="3433048"/>
          </a:xfrm>
        </p:spPr>
        <p:txBody>
          <a:bodyPr anchor="ctr"/>
          <a:lstStyle>
            <a:lvl1pPr algn="ctr">
              <a:defRPr/>
            </a:lvl1pPr>
          </a:lstStyle>
          <a:p>
            <a:endParaRPr lang="en-US" dirty="0"/>
          </a:p>
        </p:txBody>
      </p:sp>
      <p:sp>
        <p:nvSpPr>
          <p:cNvPr id="7" name="Picture Placeholder 7"/>
          <p:cNvSpPr>
            <a:spLocks noGrp="1"/>
          </p:cNvSpPr>
          <p:nvPr>
            <p:ph type="pic" sz="quarter" idx="18"/>
          </p:nvPr>
        </p:nvSpPr>
        <p:spPr>
          <a:xfrm>
            <a:off x="-3217" y="3443459"/>
            <a:ext cx="2304001" cy="3433048"/>
          </a:xfrm>
        </p:spPr>
        <p:txBody>
          <a:bodyPr anchor="ctr"/>
          <a:lstStyle>
            <a:lvl1pPr algn="ctr">
              <a:defRPr/>
            </a:lvl1pPr>
          </a:lstStyle>
          <a:p>
            <a:endParaRPr lang="en-US" dirty="0"/>
          </a:p>
        </p:txBody>
      </p:sp>
      <p:sp>
        <p:nvSpPr>
          <p:cNvPr id="8" name="Picture Placeholder 7"/>
          <p:cNvSpPr>
            <a:spLocks noGrp="1"/>
          </p:cNvSpPr>
          <p:nvPr>
            <p:ph type="pic" sz="quarter" idx="23"/>
          </p:nvPr>
        </p:nvSpPr>
        <p:spPr>
          <a:xfrm>
            <a:off x="2307451" y="3443462"/>
            <a:ext cx="2304001" cy="3433047"/>
          </a:xfrm>
        </p:spPr>
        <p:txBody>
          <a:bodyPr anchor="ctr"/>
          <a:lstStyle>
            <a:lvl1pPr algn="ctr">
              <a:defRPr/>
            </a:lvl1pPr>
          </a:lstStyle>
          <a:p>
            <a:endParaRPr lang="en-US" dirty="0"/>
          </a:p>
        </p:txBody>
      </p:sp>
      <p:sp>
        <p:nvSpPr>
          <p:cNvPr id="9" name="Title 1"/>
          <p:cNvSpPr>
            <a:spLocks noGrp="1"/>
          </p:cNvSpPr>
          <p:nvPr>
            <p:ph type="ctrTitle"/>
          </p:nvPr>
        </p:nvSpPr>
        <p:spPr>
          <a:xfrm>
            <a:off x="4713180" y="2072029"/>
            <a:ext cx="3974959" cy="1371433"/>
          </a:xfrm>
        </p:spPr>
        <p:txBody>
          <a:bodyPr anchor="b">
            <a:noAutofit/>
          </a:bodyPr>
          <a:lstStyle>
            <a:lvl1pPr algn="l">
              <a:defRPr sz="2000">
                <a:solidFill>
                  <a:schemeClr val="tx1"/>
                </a:solidFill>
              </a:defRPr>
            </a:lvl1pPr>
          </a:lstStyle>
          <a:p>
            <a:r>
              <a:rPr lang="en-US" dirty="0"/>
              <a:t>Click to edit Master title style</a:t>
            </a:r>
          </a:p>
        </p:txBody>
      </p:sp>
      <p:sp>
        <p:nvSpPr>
          <p:cNvPr id="10" name="Subtitle 2"/>
          <p:cNvSpPr>
            <a:spLocks noGrp="1"/>
          </p:cNvSpPr>
          <p:nvPr>
            <p:ph type="subTitle" idx="1"/>
          </p:nvPr>
        </p:nvSpPr>
        <p:spPr>
          <a:xfrm>
            <a:off x="4714069" y="3449131"/>
            <a:ext cx="3974393" cy="140820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0637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
                                        <p:tgtEl>
                                          <p:spTgt spid="6"/>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p:tgtEl>
                                          <p:spTgt spid="7"/>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fade">
                                      <p:cBhvr>
                                        <p:cTn id="19"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4580473" y="0"/>
            <a:ext cx="4585939" cy="6858000"/>
          </a:xfrm>
        </p:spPr>
        <p:txBody>
          <a:bodyPr anchor="ctr"/>
          <a:lstStyle>
            <a:lvl1pPr marL="0" indent="0" algn="ctr">
              <a:buNone/>
              <a:defRPr/>
            </a:lvl1pPr>
          </a:lstStyle>
          <a:p>
            <a:endParaRPr lang="en-US"/>
          </a:p>
        </p:txBody>
      </p:sp>
      <p:sp>
        <p:nvSpPr>
          <p:cNvPr id="5"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3830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6237943" y="0"/>
            <a:ext cx="2928469" cy="6858000"/>
          </a:xfrm>
        </p:spPr>
        <p:txBody>
          <a:bodyPr anchor="ctr"/>
          <a:lstStyle>
            <a:lvl1pPr marL="0" indent="0" algn="ctr">
              <a:buNone/>
              <a:defRPr/>
            </a:lvl1pPr>
          </a:lstStyle>
          <a:p>
            <a:endParaRPr lang="en-US"/>
          </a:p>
        </p:txBody>
      </p:sp>
      <p:sp>
        <p:nvSpPr>
          <p:cNvPr id="5"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628633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012723" y="1625555"/>
            <a:ext cx="3033889" cy="3529705"/>
          </a:xfrm>
        </p:spPr>
        <p:txBody>
          <a:bodyPr>
            <a:normAutofit/>
          </a:bodyPr>
          <a:lstStyle>
            <a:lvl1pPr marL="0" indent="0" algn="l">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
        <p:nvSpPr>
          <p:cNvPr id="16" name="Text Placeholder 18"/>
          <p:cNvSpPr>
            <a:spLocks noGrp="1"/>
          </p:cNvSpPr>
          <p:nvPr>
            <p:ph type="body" sz="quarter" idx="21"/>
          </p:nvPr>
        </p:nvSpPr>
        <p:spPr>
          <a:xfrm>
            <a:off x="6532488" y="1625555"/>
            <a:ext cx="2294141" cy="3529705"/>
          </a:xfrm>
        </p:spPr>
        <p:txBody>
          <a:bodyPr>
            <a:normAutofit/>
          </a:bodyPr>
          <a:lstStyle>
            <a:lvl1pPr marL="0" indent="0" algn="l">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
        <p:nvSpPr>
          <p:cNvPr id="11" name="Picture Placeholder 2"/>
          <p:cNvSpPr>
            <a:spLocks noGrp="1"/>
          </p:cNvSpPr>
          <p:nvPr>
            <p:ph type="pic" sz="quarter" idx="22"/>
          </p:nvPr>
        </p:nvSpPr>
        <p:spPr>
          <a:xfrm>
            <a:off x="317501" y="1625601"/>
            <a:ext cx="2184400" cy="4716355"/>
          </a:xfrm>
        </p:spPr>
        <p:txBody>
          <a:bodyPr/>
          <a:lstStyle/>
          <a:p>
            <a:endParaRPr lang="en-US"/>
          </a:p>
        </p:txBody>
      </p:sp>
      <p:sp>
        <p:nvSpPr>
          <p:cNvPr id="8"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0409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grpId="0" nodeType="withEffect" nodePh="1">
                                  <p:stCondLst>
                                    <p:cond delay="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1" grpId="0"/>
      <p:bldP spid="8"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968" y="4803733"/>
            <a:ext cx="4163977" cy="141679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4652130" y="4803733"/>
            <a:ext cx="4174925" cy="141679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21"/>
          </p:nvPr>
        </p:nvSpPr>
        <p:spPr>
          <a:xfrm>
            <a:off x="330397"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ext Placeholder 18"/>
          <p:cNvSpPr>
            <a:spLocks noGrp="1"/>
          </p:cNvSpPr>
          <p:nvPr>
            <p:ph type="body" sz="quarter" idx="22"/>
          </p:nvPr>
        </p:nvSpPr>
        <p:spPr>
          <a:xfrm>
            <a:off x="2478190"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5" name="Text Placeholder 18"/>
          <p:cNvSpPr>
            <a:spLocks noGrp="1"/>
          </p:cNvSpPr>
          <p:nvPr>
            <p:ph type="body" sz="quarter" idx="23"/>
          </p:nvPr>
        </p:nvSpPr>
        <p:spPr>
          <a:xfrm>
            <a:off x="4652129"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6" name="Text Placeholder 18"/>
          <p:cNvSpPr>
            <a:spLocks noGrp="1"/>
          </p:cNvSpPr>
          <p:nvPr>
            <p:ph type="body" sz="quarter" idx="24"/>
          </p:nvPr>
        </p:nvSpPr>
        <p:spPr>
          <a:xfrm>
            <a:off x="6823300"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0"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21825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0"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8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548484"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ext Placeholder 18"/>
          <p:cNvSpPr>
            <a:spLocks noGrp="1"/>
          </p:cNvSpPr>
          <p:nvPr>
            <p:ph type="body" sz="quarter" idx="18"/>
          </p:nvPr>
        </p:nvSpPr>
        <p:spPr>
          <a:xfrm>
            <a:off x="2621566"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4698384"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20"/>
          </p:nvPr>
        </p:nvSpPr>
        <p:spPr>
          <a:xfrm>
            <a:off x="6772431"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21"/>
          </p:nvPr>
        </p:nvSpPr>
        <p:spPr>
          <a:xfrm>
            <a:off x="548484"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ext Placeholder 18"/>
          <p:cNvSpPr>
            <a:spLocks noGrp="1"/>
          </p:cNvSpPr>
          <p:nvPr>
            <p:ph type="body" sz="quarter" idx="22"/>
          </p:nvPr>
        </p:nvSpPr>
        <p:spPr>
          <a:xfrm>
            <a:off x="2621566"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5" name="Text Placeholder 18"/>
          <p:cNvSpPr>
            <a:spLocks noGrp="1"/>
          </p:cNvSpPr>
          <p:nvPr>
            <p:ph type="body" sz="quarter" idx="23"/>
          </p:nvPr>
        </p:nvSpPr>
        <p:spPr>
          <a:xfrm>
            <a:off x="4698384"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6" name="Text Placeholder 18"/>
          <p:cNvSpPr>
            <a:spLocks noGrp="1"/>
          </p:cNvSpPr>
          <p:nvPr>
            <p:ph type="body" sz="quarter" idx="24"/>
          </p:nvPr>
        </p:nvSpPr>
        <p:spPr>
          <a:xfrm>
            <a:off x="6772431"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7"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963844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503649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 name="Picture Placeholder 2"/>
          <p:cNvSpPr>
            <a:spLocks noGrp="1"/>
          </p:cNvSpPr>
          <p:nvPr>
            <p:ph type="pic" sz="quarter" idx="33" hasCustomPrompt="1"/>
          </p:nvPr>
        </p:nvSpPr>
        <p:spPr>
          <a:xfrm>
            <a:off x="503649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7" name="Picture Placeholder 2"/>
          <p:cNvSpPr>
            <a:spLocks noGrp="1"/>
          </p:cNvSpPr>
          <p:nvPr>
            <p:ph type="pic" sz="quarter" idx="34" hasCustomPrompt="1"/>
          </p:nvPr>
        </p:nvSpPr>
        <p:spPr>
          <a:xfrm>
            <a:off x="503649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8" name="Picture Placeholder 2"/>
          <p:cNvSpPr>
            <a:spLocks noGrp="1"/>
          </p:cNvSpPr>
          <p:nvPr>
            <p:ph type="pic" sz="quarter" idx="35" hasCustomPrompt="1"/>
          </p:nvPr>
        </p:nvSpPr>
        <p:spPr>
          <a:xfrm>
            <a:off x="503649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9" name="Picture Placeholder 2"/>
          <p:cNvSpPr>
            <a:spLocks noGrp="1"/>
          </p:cNvSpPr>
          <p:nvPr>
            <p:ph type="pic" sz="quarter" idx="36" hasCustomPrompt="1"/>
          </p:nvPr>
        </p:nvSpPr>
        <p:spPr>
          <a:xfrm>
            <a:off x="503649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0" name="Picture Placeholder 2"/>
          <p:cNvSpPr>
            <a:spLocks noGrp="1"/>
          </p:cNvSpPr>
          <p:nvPr>
            <p:ph type="pic" sz="quarter" idx="37" hasCustomPrompt="1"/>
          </p:nvPr>
        </p:nvSpPr>
        <p:spPr>
          <a:xfrm>
            <a:off x="606254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2" name="Picture Placeholder 2"/>
          <p:cNvSpPr>
            <a:spLocks noGrp="1"/>
          </p:cNvSpPr>
          <p:nvPr>
            <p:ph type="pic" sz="quarter" idx="38" hasCustomPrompt="1"/>
          </p:nvPr>
        </p:nvSpPr>
        <p:spPr>
          <a:xfrm>
            <a:off x="606254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3" name="Picture Placeholder 2"/>
          <p:cNvSpPr>
            <a:spLocks noGrp="1"/>
          </p:cNvSpPr>
          <p:nvPr>
            <p:ph type="pic" sz="quarter" idx="39" hasCustomPrompt="1"/>
          </p:nvPr>
        </p:nvSpPr>
        <p:spPr>
          <a:xfrm>
            <a:off x="606254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4" name="Picture Placeholder 2"/>
          <p:cNvSpPr>
            <a:spLocks noGrp="1"/>
          </p:cNvSpPr>
          <p:nvPr>
            <p:ph type="pic" sz="quarter" idx="40" hasCustomPrompt="1"/>
          </p:nvPr>
        </p:nvSpPr>
        <p:spPr>
          <a:xfrm>
            <a:off x="606254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5" name="Picture Placeholder 2"/>
          <p:cNvSpPr>
            <a:spLocks noGrp="1"/>
          </p:cNvSpPr>
          <p:nvPr>
            <p:ph type="pic" sz="quarter" idx="41" hasCustomPrompt="1"/>
          </p:nvPr>
        </p:nvSpPr>
        <p:spPr>
          <a:xfrm>
            <a:off x="606254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6" name="Picture Placeholder 2"/>
          <p:cNvSpPr>
            <a:spLocks noGrp="1"/>
          </p:cNvSpPr>
          <p:nvPr>
            <p:ph type="pic" sz="quarter" idx="42" hasCustomPrompt="1"/>
          </p:nvPr>
        </p:nvSpPr>
        <p:spPr>
          <a:xfrm>
            <a:off x="708859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7" name="Picture Placeholder 2"/>
          <p:cNvSpPr>
            <a:spLocks noGrp="1"/>
          </p:cNvSpPr>
          <p:nvPr>
            <p:ph type="pic" sz="quarter" idx="43" hasCustomPrompt="1"/>
          </p:nvPr>
        </p:nvSpPr>
        <p:spPr>
          <a:xfrm>
            <a:off x="708859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8" name="Picture Placeholder 2"/>
          <p:cNvSpPr>
            <a:spLocks noGrp="1"/>
          </p:cNvSpPr>
          <p:nvPr>
            <p:ph type="pic" sz="quarter" idx="44" hasCustomPrompt="1"/>
          </p:nvPr>
        </p:nvSpPr>
        <p:spPr>
          <a:xfrm>
            <a:off x="708859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9" name="Picture Placeholder 2"/>
          <p:cNvSpPr>
            <a:spLocks noGrp="1"/>
          </p:cNvSpPr>
          <p:nvPr>
            <p:ph type="pic" sz="quarter" idx="45" hasCustomPrompt="1"/>
          </p:nvPr>
        </p:nvSpPr>
        <p:spPr>
          <a:xfrm>
            <a:off x="708859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0" name="Picture Placeholder 2"/>
          <p:cNvSpPr>
            <a:spLocks noGrp="1"/>
          </p:cNvSpPr>
          <p:nvPr>
            <p:ph type="pic" sz="quarter" idx="46" hasCustomPrompt="1"/>
          </p:nvPr>
        </p:nvSpPr>
        <p:spPr>
          <a:xfrm>
            <a:off x="708859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1" name="Picture Placeholder 2"/>
          <p:cNvSpPr>
            <a:spLocks noGrp="1"/>
          </p:cNvSpPr>
          <p:nvPr>
            <p:ph type="pic" sz="quarter" idx="47" hasCustomPrompt="1"/>
          </p:nvPr>
        </p:nvSpPr>
        <p:spPr>
          <a:xfrm>
            <a:off x="811464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2" name="Picture Placeholder 2"/>
          <p:cNvSpPr>
            <a:spLocks noGrp="1"/>
          </p:cNvSpPr>
          <p:nvPr>
            <p:ph type="pic" sz="quarter" idx="48" hasCustomPrompt="1"/>
          </p:nvPr>
        </p:nvSpPr>
        <p:spPr>
          <a:xfrm>
            <a:off x="811464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3" name="Picture Placeholder 2"/>
          <p:cNvSpPr>
            <a:spLocks noGrp="1"/>
          </p:cNvSpPr>
          <p:nvPr>
            <p:ph type="pic" sz="quarter" idx="49" hasCustomPrompt="1"/>
          </p:nvPr>
        </p:nvSpPr>
        <p:spPr>
          <a:xfrm>
            <a:off x="811464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4" name="Picture Placeholder 2"/>
          <p:cNvSpPr>
            <a:spLocks noGrp="1"/>
          </p:cNvSpPr>
          <p:nvPr>
            <p:ph type="pic" sz="quarter" idx="50" hasCustomPrompt="1"/>
          </p:nvPr>
        </p:nvSpPr>
        <p:spPr>
          <a:xfrm>
            <a:off x="811464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5" name="Picture Placeholder 2"/>
          <p:cNvSpPr>
            <a:spLocks noGrp="1"/>
          </p:cNvSpPr>
          <p:nvPr>
            <p:ph type="pic" sz="quarter" idx="51" hasCustomPrompt="1"/>
          </p:nvPr>
        </p:nvSpPr>
        <p:spPr>
          <a:xfrm>
            <a:off x="811464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8"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80749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
                                        <p:tgtEl>
                                          <p:spTgt spid="16"/>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00"/>
                                        <p:tgtEl>
                                          <p:spTgt spid="21"/>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
                                        <p:tgtEl>
                                          <p:spTgt spid="2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
                                        <p:tgtEl>
                                          <p:spTgt spid="17"/>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
                                        <p:tgtEl>
                                          <p:spTgt spid="12"/>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
                                        <p:tgtEl>
                                          <p:spTgt spid="7"/>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
                                        <p:tgtEl>
                                          <p:spTgt spid="13"/>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
                                        <p:tgtEl>
                                          <p:spTgt spid="18"/>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00"/>
                                        <p:tgtEl>
                                          <p:spTgt spid="23"/>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00"/>
                                        <p:tgtEl>
                                          <p:spTgt spid="24"/>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
                                        <p:tgtEl>
                                          <p:spTgt spid="19"/>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
                                        <p:tgtEl>
                                          <p:spTgt spid="14"/>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200"/>
                                        <p:tgtEl>
                                          <p:spTgt spid="8"/>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200"/>
                                        <p:tgtEl>
                                          <p:spTgt spid="15"/>
                                        </p:tgtEl>
                                      </p:cBhvr>
                                    </p:animEffect>
                                  </p:childTnLst>
                                </p:cTn>
                              </p:par>
                            </p:childTnLst>
                          </p:cTn>
                        </p:par>
                        <p:par>
                          <p:cTn id="80" fill="hold">
                            <p:stCondLst>
                              <p:cond delay="4100"/>
                            </p:stCondLst>
                            <p:childTnLst>
                              <p:par>
                                <p:cTn id="81" presetID="10"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200"/>
                                        <p:tgtEl>
                                          <p:spTgt spid="20"/>
                                        </p:tgtEl>
                                      </p:cBhvr>
                                    </p:animEffect>
                                  </p:childTnLst>
                                </p:cTn>
                              </p:par>
                            </p:childTnLst>
                          </p:cTn>
                        </p:par>
                        <p:par>
                          <p:cTn id="84" fill="hold">
                            <p:stCondLst>
                              <p:cond delay="4300"/>
                            </p:stCondLst>
                            <p:childTnLst>
                              <p:par>
                                <p:cTn id="85" presetID="10"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0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59217"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8" name="Picture Placeholder 2"/>
          <p:cNvSpPr>
            <a:spLocks noGrp="1"/>
          </p:cNvSpPr>
          <p:nvPr>
            <p:ph type="pic" sz="quarter" idx="37" hasCustomPrompt="1"/>
          </p:nvPr>
        </p:nvSpPr>
        <p:spPr>
          <a:xfrm>
            <a:off x="969844"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9" name="Picture Placeholder 2"/>
          <p:cNvSpPr>
            <a:spLocks noGrp="1"/>
          </p:cNvSpPr>
          <p:nvPr>
            <p:ph type="pic" sz="quarter" idx="42" hasCustomPrompt="1"/>
          </p:nvPr>
        </p:nvSpPr>
        <p:spPr>
          <a:xfrm>
            <a:off x="1998906"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0" name="Picture Placeholder 2"/>
          <p:cNvSpPr>
            <a:spLocks noGrp="1"/>
          </p:cNvSpPr>
          <p:nvPr>
            <p:ph type="pic" sz="quarter" idx="47" hasCustomPrompt="1"/>
          </p:nvPr>
        </p:nvSpPr>
        <p:spPr>
          <a:xfrm>
            <a:off x="3027967"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1" name="Picture Placeholder 2"/>
          <p:cNvSpPr>
            <a:spLocks noGrp="1"/>
          </p:cNvSpPr>
          <p:nvPr>
            <p:ph type="pic" sz="quarter" idx="48" hasCustomPrompt="1"/>
          </p:nvPr>
        </p:nvSpPr>
        <p:spPr>
          <a:xfrm>
            <a:off x="4057027"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2" name="Picture Placeholder 2"/>
          <p:cNvSpPr>
            <a:spLocks noGrp="1"/>
          </p:cNvSpPr>
          <p:nvPr>
            <p:ph type="pic" sz="quarter" idx="49" hasCustomPrompt="1"/>
          </p:nvPr>
        </p:nvSpPr>
        <p:spPr>
          <a:xfrm>
            <a:off x="5086089"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3" name="Picture Placeholder 2"/>
          <p:cNvSpPr>
            <a:spLocks noGrp="1"/>
          </p:cNvSpPr>
          <p:nvPr>
            <p:ph type="pic" sz="quarter" idx="50" hasCustomPrompt="1"/>
          </p:nvPr>
        </p:nvSpPr>
        <p:spPr>
          <a:xfrm>
            <a:off x="6115150"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4" name="Picture Placeholder 2"/>
          <p:cNvSpPr>
            <a:spLocks noGrp="1"/>
          </p:cNvSpPr>
          <p:nvPr>
            <p:ph type="pic" sz="quarter" idx="51" hasCustomPrompt="1"/>
          </p:nvPr>
        </p:nvSpPr>
        <p:spPr>
          <a:xfrm>
            <a:off x="7144210"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5" name="Picture Placeholder 2"/>
          <p:cNvSpPr>
            <a:spLocks noGrp="1"/>
          </p:cNvSpPr>
          <p:nvPr>
            <p:ph type="pic" sz="quarter" idx="52" hasCustomPrompt="1"/>
          </p:nvPr>
        </p:nvSpPr>
        <p:spPr>
          <a:xfrm>
            <a:off x="8173272"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6" name="Picture Placeholder 2"/>
          <p:cNvSpPr>
            <a:spLocks noGrp="1"/>
          </p:cNvSpPr>
          <p:nvPr>
            <p:ph type="pic" sz="quarter" idx="53" hasCustomPrompt="1"/>
          </p:nvPr>
        </p:nvSpPr>
        <p:spPr>
          <a:xfrm>
            <a:off x="-56206"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7" name="Picture Placeholder 2"/>
          <p:cNvSpPr>
            <a:spLocks noGrp="1"/>
          </p:cNvSpPr>
          <p:nvPr>
            <p:ph type="pic" sz="quarter" idx="54" hasCustomPrompt="1"/>
          </p:nvPr>
        </p:nvSpPr>
        <p:spPr>
          <a:xfrm>
            <a:off x="972856"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8" name="Picture Placeholder 2"/>
          <p:cNvSpPr>
            <a:spLocks noGrp="1"/>
          </p:cNvSpPr>
          <p:nvPr>
            <p:ph type="pic" sz="quarter" idx="55" hasCustomPrompt="1"/>
          </p:nvPr>
        </p:nvSpPr>
        <p:spPr>
          <a:xfrm>
            <a:off x="2001916"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9" name="Picture Placeholder 2"/>
          <p:cNvSpPr>
            <a:spLocks noGrp="1"/>
          </p:cNvSpPr>
          <p:nvPr>
            <p:ph type="pic" sz="quarter" idx="56" hasCustomPrompt="1"/>
          </p:nvPr>
        </p:nvSpPr>
        <p:spPr>
          <a:xfrm>
            <a:off x="3030978"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0" name="Picture Placeholder 2"/>
          <p:cNvSpPr>
            <a:spLocks noGrp="1"/>
          </p:cNvSpPr>
          <p:nvPr>
            <p:ph type="pic" sz="quarter" idx="57" hasCustomPrompt="1"/>
          </p:nvPr>
        </p:nvSpPr>
        <p:spPr>
          <a:xfrm>
            <a:off x="4060039"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1" name="Picture Placeholder 2"/>
          <p:cNvSpPr>
            <a:spLocks noGrp="1"/>
          </p:cNvSpPr>
          <p:nvPr>
            <p:ph type="pic" sz="quarter" idx="58" hasCustomPrompt="1"/>
          </p:nvPr>
        </p:nvSpPr>
        <p:spPr>
          <a:xfrm>
            <a:off x="5089099"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2" name="Picture Placeholder 2"/>
          <p:cNvSpPr>
            <a:spLocks noGrp="1"/>
          </p:cNvSpPr>
          <p:nvPr>
            <p:ph type="pic" sz="quarter" idx="59" hasCustomPrompt="1"/>
          </p:nvPr>
        </p:nvSpPr>
        <p:spPr>
          <a:xfrm>
            <a:off x="6118161"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3" name="Picture Placeholder 2"/>
          <p:cNvSpPr>
            <a:spLocks noGrp="1"/>
          </p:cNvSpPr>
          <p:nvPr>
            <p:ph type="pic" sz="quarter" idx="60" hasCustomPrompt="1"/>
          </p:nvPr>
        </p:nvSpPr>
        <p:spPr>
          <a:xfrm>
            <a:off x="7147222"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4" name="Picture Placeholder 2"/>
          <p:cNvSpPr>
            <a:spLocks noGrp="1"/>
          </p:cNvSpPr>
          <p:nvPr>
            <p:ph type="pic" sz="quarter" idx="61" hasCustomPrompt="1"/>
          </p:nvPr>
        </p:nvSpPr>
        <p:spPr>
          <a:xfrm>
            <a:off x="8173272"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6"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0109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
                                        <p:tgtEl>
                                          <p:spTgt spid="17"/>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
                                        <p:tgtEl>
                                          <p:spTgt spid="18"/>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
                                        <p:tgtEl>
                                          <p:spTgt spid="20"/>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
                                        <p:tgtEl>
                                          <p:spTgt spid="21"/>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
                                        <p:tgtEl>
                                          <p:spTgt spid="22"/>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
                                        <p:tgtEl>
                                          <p:spTgt spid="23"/>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
                                        <p:tgtEl>
                                          <p:spTgt spid="24"/>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
                                        <p:tgtEl>
                                          <p:spTgt spid="25"/>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00"/>
                                        <p:tgtEl>
                                          <p:spTgt spid="34"/>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200"/>
                                        <p:tgtEl>
                                          <p:spTgt spid="33"/>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200"/>
                                        <p:tgtEl>
                                          <p:spTgt spid="32"/>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200"/>
                                        <p:tgtEl>
                                          <p:spTgt spid="31"/>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00"/>
                                        <p:tgtEl>
                                          <p:spTgt spid="30"/>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200"/>
                                        <p:tgtEl>
                                          <p:spTgt spid="29"/>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200"/>
                                        <p:tgtEl>
                                          <p:spTgt spid="28"/>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200"/>
                                        <p:tgtEl>
                                          <p:spTgt spid="27"/>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2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008599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1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7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500">
                <a:solidFill>
                  <a:schemeClr val="tx1"/>
                </a:solidFill>
              </a:defRPr>
            </a:lvl1pPr>
          </a:lstStyle>
          <a:p>
            <a:r>
              <a:rPr lang="en-US" dirty="0"/>
              <a:t>Click to edit Master title style</a:t>
            </a:r>
          </a:p>
        </p:txBody>
      </p:sp>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3023748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2_about 04">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ubtitle 2"/>
          <p:cNvSpPr>
            <a:spLocks noGrp="1"/>
          </p:cNvSpPr>
          <p:nvPr>
            <p:ph type="subTitle" idx="1"/>
          </p:nvPr>
        </p:nvSpPr>
        <p:spPr>
          <a:xfrm>
            <a:off x="857899" y="1191270"/>
            <a:ext cx="7422093" cy="675705"/>
          </a:xfrm>
        </p:spPr>
        <p:txBody>
          <a:bodyPr>
            <a:normAutofit/>
          </a:bodyPr>
          <a:lstStyle>
            <a:lvl1pPr marL="0" indent="0" algn="ctr">
              <a:buNone/>
              <a:defRPr sz="7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6487" y="610157"/>
            <a:ext cx="7423705" cy="566757"/>
          </a:xfrm>
        </p:spPr>
        <p:txBody>
          <a:bodyPr anchor="b">
            <a:noAutofit/>
          </a:bodyPr>
          <a:lstStyle>
            <a:lvl1pPr algn="ctr">
              <a:defRPr sz="25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97737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lank_02">
    <p:spTree>
      <p:nvGrpSpPr>
        <p:cNvPr id="1" name=""/>
        <p:cNvGrpSpPr/>
        <p:nvPr/>
      </p:nvGrpSpPr>
      <p:grpSpPr>
        <a:xfrm>
          <a:off x="0" y="0"/>
          <a:ext cx="0" cy="0"/>
          <a:chOff x="0" y="0"/>
          <a:chExt cx="0" cy="0"/>
        </a:xfrm>
      </p:grpSpPr>
      <p:sp>
        <p:nvSpPr>
          <p:cNvPr id="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lide Number Placeholder 5"/>
          <p:cNvSpPr txBox="1">
            <a:spLocks/>
          </p:cNvSpPr>
          <p:nvPr userDrawn="1"/>
        </p:nvSpPr>
        <p:spPr>
          <a:xfrm>
            <a:off x="1" y="6354978"/>
            <a:ext cx="2169267" cy="426188"/>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ubtitle 2"/>
          <p:cNvSpPr>
            <a:spLocks noGrp="1"/>
          </p:cNvSpPr>
          <p:nvPr>
            <p:ph type="subTitle" idx="1"/>
          </p:nvPr>
        </p:nvSpPr>
        <p:spPr>
          <a:xfrm>
            <a:off x="859310" y="5479805"/>
            <a:ext cx="7422093" cy="675705"/>
          </a:xfrm>
        </p:spPr>
        <p:txBody>
          <a:bodyPr>
            <a:normAutofit/>
          </a:bodyPr>
          <a:lstStyle>
            <a:lvl1pPr marL="0" indent="0" algn="ctr">
              <a:buNone/>
              <a:defRPr sz="7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857899" y="4898692"/>
            <a:ext cx="7423705" cy="566757"/>
          </a:xfrm>
        </p:spPr>
        <p:txBody>
          <a:bodyPr anchor="b">
            <a:noAutofit/>
          </a:bodyPr>
          <a:lstStyle>
            <a:lvl1pPr algn="ctr">
              <a:defRPr sz="25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97989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_01">
    <p:spTree>
      <p:nvGrpSpPr>
        <p:cNvPr id="1" name=""/>
        <p:cNvGrpSpPr/>
        <p:nvPr/>
      </p:nvGrpSpPr>
      <p:grpSpPr>
        <a:xfrm>
          <a:off x="0" y="0"/>
          <a:ext cx="0" cy="0"/>
          <a:chOff x="0" y="0"/>
          <a:chExt cx="0" cy="0"/>
        </a:xfrm>
      </p:grpSpPr>
      <p:sp>
        <p:nvSpPr>
          <p:cNvPr id="4"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63663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Generic_01">
    <p:spTree>
      <p:nvGrpSpPr>
        <p:cNvPr id="1" name=""/>
        <p:cNvGrpSpPr/>
        <p:nvPr/>
      </p:nvGrpSpPr>
      <p:grpSpPr>
        <a:xfrm>
          <a:off x="0" y="0"/>
          <a:ext cx="0" cy="0"/>
          <a:chOff x="0" y="0"/>
          <a:chExt cx="0" cy="0"/>
        </a:xfrm>
      </p:grpSpPr>
      <p:sp>
        <p:nvSpPr>
          <p:cNvPr id="4" name="Text Placeholder 18"/>
          <p:cNvSpPr>
            <a:spLocks noGrp="1"/>
          </p:cNvSpPr>
          <p:nvPr>
            <p:ph type="body" sz="quarter" idx="17"/>
          </p:nvPr>
        </p:nvSpPr>
        <p:spPr>
          <a:xfrm>
            <a:off x="416767" y="1594720"/>
            <a:ext cx="1975977" cy="4779576"/>
          </a:xfrm>
        </p:spPr>
        <p:txBody>
          <a:bodyPr>
            <a:normAutofit/>
          </a:bodyPr>
          <a:lstStyle>
            <a:lvl1pPr marL="0" indent="0" algn="just">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5"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811929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Generic_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30790" y="4615349"/>
            <a:ext cx="1975977" cy="1737672"/>
          </a:xfrm>
        </p:spPr>
        <p:txBody>
          <a:bodyPr>
            <a:normAutofit/>
          </a:bodyPr>
          <a:lstStyle>
            <a:lvl1pPr marL="0" indent="0" algn="just">
              <a:buNone/>
              <a:defRPr sz="600">
                <a:solidFill>
                  <a:schemeClr val="tx1"/>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Picture Placeholder 7"/>
          <p:cNvSpPr>
            <a:spLocks noGrp="1"/>
          </p:cNvSpPr>
          <p:nvPr>
            <p:ph type="pic" sz="quarter" idx="10"/>
          </p:nvPr>
        </p:nvSpPr>
        <p:spPr>
          <a:xfrm>
            <a:off x="423986" y="1594721"/>
            <a:ext cx="1978804" cy="2887813"/>
          </a:xfrm>
        </p:spPr>
        <p:txBody>
          <a:bodyPr/>
          <a:lstStyle>
            <a:lvl1pPr marL="0" indent="0">
              <a:buNone/>
              <a:defRPr>
                <a:solidFill>
                  <a:schemeClr val="tx1"/>
                </a:solidFill>
              </a:defRPr>
            </a:lvl1pPr>
          </a:lstStyle>
          <a:p>
            <a:endParaRPr lang="en-US" dirty="0"/>
          </a:p>
        </p:txBody>
      </p:sp>
      <p:sp>
        <p:nvSpPr>
          <p:cNvPr id="9"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64625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P spid="9"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3_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ubtitle 2"/>
          <p:cNvSpPr>
            <a:spLocks noGrp="1"/>
          </p:cNvSpPr>
          <p:nvPr>
            <p:ph type="subTitle" idx="1"/>
          </p:nvPr>
        </p:nvSpPr>
        <p:spPr>
          <a:xfrm>
            <a:off x="846479" y="1793073"/>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45067" y="1211960"/>
            <a:ext cx="7423705" cy="566757"/>
          </a:xfrm>
        </p:spPr>
        <p:txBody>
          <a:bodyPr anchor="b">
            <a:noAutofit/>
          </a:bodyPr>
          <a:lstStyle>
            <a:lvl1pPr algn="ctr">
              <a:defRPr sz="2500">
                <a:solidFill>
                  <a:schemeClr val="tx1"/>
                </a:solidFill>
              </a:defRPr>
            </a:lvl1pPr>
          </a:lstStyle>
          <a:p>
            <a:r>
              <a:rPr lang="en-US" dirty="0"/>
              <a:t>Click to edit Master title style</a:t>
            </a:r>
          </a:p>
        </p:txBody>
      </p:sp>
      <p:sp>
        <p:nvSpPr>
          <p:cNvPr id="8" name="Text Placeholder 18"/>
          <p:cNvSpPr>
            <a:spLocks noGrp="1"/>
          </p:cNvSpPr>
          <p:nvPr>
            <p:ph type="body" sz="quarter" idx="17"/>
          </p:nvPr>
        </p:nvSpPr>
        <p:spPr>
          <a:xfrm>
            <a:off x="589560" y="2598713"/>
            <a:ext cx="1655996" cy="2993520"/>
          </a:xfrm>
        </p:spPr>
        <p:txBody>
          <a:bodyPr>
            <a:normAutofit/>
          </a:bodyPr>
          <a:lstStyle>
            <a:lvl1pPr marL="0" indent="0" algn="r">
              <a:buNone/>
              <a:defRPr sz="600">
                <a:solidFill>
                  <a:schemeClr val="tx1"/>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18"/>
          </p:nvPr>
        </p:nvSpPr>
        <p:spPr>
          <a:xfrm>
            <a:off x="6930760" y="2598713"/>
            <a:ext cx="1655996" cy="2993520"/>
          </a:xfrm>
        </p:spPr>
        <p:txBody>
          <a:bodyPr>
            <a:normAutofit/>
          </a:bodyPr>
          <a:lstStyle>
            <a:lvl1pPr marL="0" indent="0" algn="l">
              <a:buNone/>
              <a:defRPr sz="600">
                <a:solidFill>
                  <a:schemeClr val="tx1"/>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3" name="Picture Placeholder 2"/>
          <p:cNvSpPr>
            <a:spLocks noGrp="1"/>
          </p:cNvSpPr>
          <p:nvPr>
            <p:ph type="pic" sz="quarter" idx="19"/>
          </p:nvPr>
        </p:nvSpPr>
        <p:spPr>
          <a:xfrm>
            <a:off x="2293939" y="2575986"/>
            <a:ext cx="2263775" cy="3016249"/>
          </a:xfrm>
        </p:spPr>
        <p:txBody>
          <a:bodyPr/>
          <a:lstStyle/>
          <a:p>
            <a:endParaRPr lang="en-US"/>
          </a:p>
        </p:txBody>
      </p:sp>
      <p:sp>
        <p:nvSpPr>
          <p:cNvPr id="13" name="Picture Placeholder 2"/>
          <p:cNvSpPr>
            <a:spLocks noGrp="1"/>
          </p:cNvSpPr>
          <p:nvPr>
            <p:ph type="pic" sz="quarter" idx="20"/>
          </p:nvPr>
        </p:nvSpPr>
        <p:spPr>
          <a:xfrm>
            <a:off x="4617855" y="2588021"/>
            <a:ext cx="2263775" cy="3016249"/>
          </a:xfrm>
        </p:spPr>
        <p:txBody>
          <a:bodyPr/>
          <a:lstStyle/>
          <a:p>
            <a:endParaRPr lang="en-US"/>
          </a:p>
        </p:txBody>
      </p:sp>
    </p:spTree>
    <p:extLst>
      <p:ext uri="{BB962C8B-B14F-4D97-AF65-F5344CB8AC3E}">
        <p14:creationId xmlns:p14="http://schemas.microsoft.com/office/powerpoint/2010/main" val="634176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par>
                          <p:cTn id="19" fill="hold">
                            <p:stCondLst>
                              <p:cond delay="15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3" grpId="0"/>
      <p:bldP spid="13"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4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000">
                <a:solidFill>
                  <a:schemeClr val="tx1"/>
                </a:solidFill>
              </a:defRPr>
            </a:lvl1pPr>
          </a:lstStyle>
          <a:p>
            <a:r>
              <a:rPr lang="en-US" dirty="0"/>
              <a:t>Click to edit Master title style</a:t>
            </a:r>
          </a:p>
        </p:txBody>
      </p:sp>
      <p:sp>
        <p:nvSpPr>
          <p:cNvPr id="3" name="Picture Placeholder 2"/>
          <p:cNvSpPr>
            <a:spLocks noGrp="1"/>
          </p:cNvSpPr>
          <p:nvPr>
            <p:ph type="pic" sz="quarter" idx="10"/>
          </p:nvPr>
        </p:nvSpPr>
        <p:spPr>
          <a:xfrm>
            <a:off x="3481487" y="2"/>
            <a:ext cx="2184301" cy="4307417"/>
          </a:xfrm>
        </p:spPr>
        <p:txBody>
          <a:bodyPr anchor="ctr"/>
          <a:lstStyle>
            <a:lvl1pPr algn="ctr">
              <a:defRPr/>
            </a:lvl1pPr>
          </a:lstStyle>
          <a:p>
            <a:endParaRPr lang="en-US"/>
          </a:p>
        </p:txBody>
      </p:sp>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7554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3"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5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000">
                <a:solidFill>
                  <a:schemeClr val="tx1"/>
                </a:solidFill>
              </a:defRPr>
            </a:lvl1pPr>
          </a:lstStyle>
          <a:p>
            <a:r>
              <a:rPr lang="en-US" dirty="0"/>
              <a:t>Click to edit Master title style</a:t>
            </a:r>
          </a:p>
        </p:txBody>
      </p:sp>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4"/>
          <p:cNvSpPr>
            <a:spLocks noGrp="1"/>
          </p:cNvSpPr>
          <p:nvPr>
            <p:ph type="pic" sz="quarter" idx="11"/>
          </p:nvPr>
        </p:nvSpPr>
        <p:spPr>
          <a:xfrm>
            <a:off x="3223432" y="726163"/>
            <a:ext cx="2669886" cy="3559848"/>
          </a:xfrm>
          <a:prstGeom prst="ellipse">
            <a:avLst/>
          </a:prstGeom>
        </p:spPr>
        <p:txBody>
          <a:bodyPr/>
          <a:lstStyle/>
          <a:p>
            <a:endParaRPr lang="en-US"/>
          </a:p>
        </p:txBody>
      </p:sp>
    </p:spTree>
    <p:extLst>
      <p:ext uri="{BB962C8B-B14F-4D97-AF65-F5344CB8AC3E}">
        <p14:creationId xmlns:p14="http://schemas.microsoft.com/office/powerpoint/2010/main" val="307207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5" grpId="0"/>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6_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 Placeholder 18"/>
          <p:cNvSpPr>
            <a:spLocks noGrp="1"/>
          </p:cNvSpPr>
          <p:nvPr>
            <p:ph type="body" sz="quarter" idx="17"/>
          </p:nvPr>
        </p:nvSpPr>
        <p:spPr>
          <a:xfrm>
            <a:off x="5737814" y="806283"/>
            <a:ext cx="2465861" cy="4436703"/>
          </a:xfrm>
        </p:spPr>
        <p:txBody>
          <a:bodyPr anchor="b">
            <a:normAutofit/>
          </a:bodyPr>
          <a:lstStyle>
            <a:lvl1pPr marL="0" indent="0" algn="l">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
        <p:nvSpPr>
          <p:cNvPr id="8" name="Picture Placeholder 2"/>
          <p:cNvSpPr>
            <a:spLocks noGrp="1"/>
          </p:cNvSpPr>
          <p:nvPr>
            <p:ph type="pic" sz="quarter" idx="22"/>
          </p:nvPr>
        </p:nvSpPr>
        <p:spPr>
          <a:xfrm>
            <a:off x="3481488" y="0"/>
            <a:ext cx="2184400" cy="5242984"/>
          </a:xfrm>
        </p:spPr>
        <p:txBody>
          <a:bodyPr/>
          <a:lstStyle/>
          <a:p>
            <a:endParaRPr lang="en-US"/>
          </a:p>
        </p:txBody>
      </p:sp>
      <p:sp>
        <p:nvSpPr>
          <p:cNvPr id="12" name="Text Placeholder 18"/>
          <p:cNvSpPr>
            <a:spLocks noGrp="1"/>
          </p:cNvSpPr>
          <p:nvPr>
            <p:ph type="body" sz="quarter" idx="23"/>
          </p:nvPr>
        </p:nvSpPr>
        <p:spPr>
          <a:xfrm>
            <a:off x="942102" y="806283"/>
            <a:ext cx="2465861" cy="4436703"/>
          </a:xfrm>
        </p:spPr>
        <p:txBody>
          <a:bodyPr anchor="b">
            <a:normAutofit/>
          </a:bodyPr>
          <a:lstStyle>
            <a:lvl1pPr marL="0" indent="0" algn="r">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Tree>
    <p:extLst>
      <p:ext uri="{BB962C8B-B14F-4D97-AF65-F5344CB8AC3E}">
        <p14:creationId xmlns:p14="http://schemas.microsoft.com/office/powerpoint/2010/main" val="620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1420551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7_about 0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000">
                <a:solidFill>
                  <a:schemeClr val="tx1"/>
                </a:solidFill>
              </a:defRPr>
            </a:lvl1pPr>
          </a:lstStyle>
          <a:p>
            <a:r>
              <a:rPr lang="en-US" dirty="0"/>
              <a:t>Click to edit Master title style</a:t>
            </a:r>
          </a:p>
        </p:txBody>
      </p:sp>
      <p:sp>
        <p:nvSpPr>
          <p:cNvPr id="8" name="Picture Placeholder 7"/>
          <p:cNvSpPr>
            <a:spLocks noGrp="1"/>
          </p:cNvSpPr>
          <p:nvPr>
            <p:ph type="pic" sz="quarter" idx="10"/>
          </p:nvPr>
        </p:nvSpPr>
        <p:spPr>
          <a:xfrm>
            <a:off x="-3224" y="3464"/>
            <a:ext cx="9147224" cy="4604223"/>
          </a:xfrm>
        </p:spPr>
        <p:txBody>
          <a:bodyPr/>
          <a:lstStyle>
            <a:lvl1pPr marL="0" indent="0">
              <a:buNone/>
              <a:defRPr/>
            </a:lvl1pPr>
          </a:lstStyle>
          <a:p>
            <a:endParaRPr lang="en-US" dirty="0"/>
          </a:p>
        </p:txBody>
      </p:sp>
    </p:spTree>
    <p:extLst>
      <p:ext uri="{BB962C8B-B14F-4D97-AF65-F5344CB8AC3E}">
        <p14:creationId xmlns:p14="http://schemas.microsoft.com/office/powerpoint/2010/main" val="371022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8"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4692827"/>
            <a:ext cx="2667000" cy="153471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9" name="Text Placeholder 18"/>
          <p:cNvSpPr>
            <a:spLocks noGrp="1"/>
          </p:cNvSpPr>
          <p:nvPr>
            <p:ph type="body" sz="quarter" idx="18"/>
          </p:nvPr>
        </p:nvSpPr>
        <p:spPr>
          <a:xfrm>
            <a:off x="3227295" y="4692827"/>
            <a:ext cx="2667000" cy="153471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0" name="Text Placeholder 18"/>
          <p:cNvSpPr>
            <a:spLocks noGrp="1"/>
          </p:cNvSpPr>
          <p:nvPr>
            <p:ph type="body" sz="quarter" idx="19"/>
          </p:nvPr>
        </p:nvSpPr>
        <p:spPr>
          <a:xfrm>
            <a:off x="6140824" y="4692827"/>
            <a:ext cx="2667000" cy="153471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1765843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9" y="2"/>
            <a:ext cx="4621882"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16277" y="2048434"/>
            <a:ext cx="3752310" cy="4050345"/>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5756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Rectangle 18"/>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0" name="Group 9"/>
          <p:cNvGrpSpPr/>
          <p:nvPr userDrawn="1"/>
        </p:nvGrpSpPr>
        <p:grpSpPr>
          <a:xfrm>
            <a:off x="3444302" y="546678"/>
            <a:ext cx="2253034" cy="4455972"/>
            <a:chOff x="1463675" y="1554163"/>
            <a:chExt cx="2998788" cy="4448175"/>
          </a:xfrm>
        </p:grpSpPr>
        <p:sp>
          <p:nvSpPr>
            <p:cNvPr id="11" name="Freeform 1"/>
            <p:cNvSpPr>
              <a:spLocks noChangeArrowheads="1"/>
            </p:cNvSpPr>
            <p:nvPr/>
          </p:nvSpPr>
          <p:spPr bwMode="auto">
            <a:xfrm>
              <a:off x="4443413" y="2308225"/>
              <a:ext cx="19050" cy="252413"/>
            </a:xfrm>
            <a:custGeom>
              <a:avLst/>
              <a:gdLst>
                <a:gd name="T0" fmla="*/ 0 w 54"/>
                <a:gd name="T1" fmla="*/ 31 h 702"/>
                <a:gd name="T2" fmla="*/ 0 w 54"/>
                <a:gd name="T3" fmla="*/ 31 h 702"/>
                <a:gd name="T4" fmla="*/ 32 w 54"/>
                <a:gd name="T5" fmla="*/ 0 h 702"/>
                <a:gd name="T6" fmla="*/ 32 w 54"/>
                <a:gd name="T7" fmla="*/ 0 h 702"/>
                <a:gd name="T8" fmla="*/ 53 w 54"/>
                <a:gd name="T9" fmla="*/ 31 h 702"/>
                <a:gd name="T10" fmla="*/ 53 w 54"/>
                <a:gd name="T11" fmla="*/ 669 h 702"/>
                <a:gd name="T12" fmla="*/ 32 w 54"/>
                <a:gd name="T13" fmla="*/ 701 h 702"/>
                <a:gd name="T14" fmla="*/ 32 w 54"/>
                <a:gd name="T15" fmla="*/ 701 h 702"/>
                <a:gd name="T16" fmla="*/ 0 w 54"/>
                <a:gd name="T17" fmla="*/ 669 h 702"/>
                <a:gd name="T18" fmla="*/ 0 w 54"/>
                <a:gd name="T19" fmla="*/ 3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1"/>
                  </a:moveTo>
                  <a:lnTo>
                    <a:pt x="0" y="31"/>
                  </a:lnTo>
                  <a:cubicBezTo>
                    <a:pt x="0" y="10"/>
                    <a:pt x="10" y="0"/>
                    <a:pt x="32" y="0"/>
                  </a:cubicBezTo>
                  <a:lnTo>
                    <a:pt x="32" y="0"/>
                  </a:lnTo>
                  <a:cubicBezTo>
                    <a:pt x="42" y="0"/>
                    <a:pt x="53" y="10"/>
                    <a:pt x="53" y="31"/>
                  </a:cubicBezTo>
                  <a:cubicBezTo>
                    <a:pt x="53" y="669"/>
                    <a:pt x="53" y="669"/>
                    <a:pt x="53" y="669"/>
                  </a:cubicBezTo>
                  <a:cubicBezTo>
                    <a:pt x="53" y="690"/>
                    <a:pt x="42" y="701"/>
                    <a:pt x="32" y="701"/>
                  </a:cubicBezTo>
                  <a:lnTo>
                    <a:pt x="32" y="701"/>
                  </a:lnTo>
                  <a:cubicBezTo>
                    <a:pt x="10" y="701"/>
                    <a:pt x="0" y="690"/>
                    <a:pt x="0" y="669"/>
                  </a:cubicBezTo>
                  <a:lnTo>
                    <a:pt x="0" y="31"/>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2" name="Freeform 2"/>
            <p:cNvSpPr>
              <a:spLocks noChangeArrowheads="1"/>
            </p:cNvSpPr>
            <p:nvPr/>
          </p:nvSpPr>
          <p:spPr bwMode="auto">
            <a:xfrm>
              <a:off x="4443413" y="2609850"/>
              <a:ext cx="19050" cy="252413"/>
            </a:xfrm>
            <a:custGeom>
              <a:avLst/>
              <a:gdLst>
                <a:gd name="T0" fmla="*/ 0 w 54"/>
                <a:gd name="T1" fmla="*/ 32 h 702"/>
                <a:gd name="T2" fmla="*/ 0 w 54"/>
                <a:gd name="T3" fmla="*/ 32 h 702"/>
                <a:gd name="T4" fmla="*/ 32 w 54"/>
                <a:gd name="T5" fmla="*/ 0 h 702"/>
                <a:gd name="T6" fmla="*/ 32 w 54"/>
                <a:gd name="T7" fmla="*/ 0 h 702"/>
                <a:gd name="T8" fmla="*/ 53 w 54"/>
                <a:gd name="T9" fmla="*/ 32 h 702"/>
                <a:gd name="T10" fmla="*/ 53 w 54"/>
                <a:gd name="T11" fmla="*/ 659 h 702"/>
                <a:gd name="T12" fmla="*/ 32 w 54"/>
                <a:gd name="T13" fmla="*/ 701 h 702"/>
                <a:gd name="T14" fmla="*/ 32 w 54"/>
                <a:gd name="T15" fmla="*/ 701 h 702"/>
                <a:gd name="T16" fmla="*/ 0 w 54"/>
                <a:gd name="T17" fmla="*/ 659 h 702"/>
                <a:gd name="T18" fmla="*/ 0 w 54"/>
                <a:gd name="T19" fmla="*/ 3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2"/>
                  </a:moveTo>
                  <a:lnTo>
                    <a:pt x="0" y="32"/>
                  </a:lnTo>
                  <a:cubicBezTo>
                    <a:pt x="0" y="11"/>
                    <a:pt x="10" y="0"/>
                    <a:pt x="32" y="0"/>
                  </a:cubicBezTo>
                  <a:lnTo>
                    <a:pt x="32" y="0"/>
                  </a:lnTo>
                  <a:cubicBezTo>
                    <a:pt x="42" y="0"/>
                    <a:pt x="53" y="11"/>
                    <a:pt x="53" y="32"/>
                  </a:cubicBezTo>
                  <a:cubicBezTo>
                    <a:pt x="53" y="659"/>
                    <a:pt x="53" y="659"/>
                    <a:pt x="53" y="659"/>
                  </a:cubicBezTo>
                  <a:cubicBezTo>
                    <a:pt x="53" y="680"/>
                    <a:pt x="42" y="701"/>
                    <a:pt x="32" y="701"/>
                  </a:cubicBezTo>
                  <a:lnTo>
                    <a:pt x="32" y="701"/>
                  </a:lnTo>
                  <a:cubicBezTo>
                    <a:pt x="10" y="701"/>
                    <a:pt x="0" y="680"/>
                    <a:pt x="0" y="659"/>
                  </a:cubicBezTo>
                  <a:lnTo>
                    <a:pt x="0" y="32"/>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3" name="Freeform 3"/>
            <p:cNvSpPr>
              <a:spLocks noChangeArrowheads="1"/>
            </p:cNvSpPr>
            <p:nvPr/>
          </p:nvSpPr>
          <p:spPr bwMode="auto">
            <a:xfrm>
              <a:off x="1474788" y="1565275"/>
              <a:ext cx="2965450" cy="4425950"/>
            </a:xfrm>
            <a:custGeom>
              <a:avLst/>
              <a:gdLst>
                <a:gd name="T0" fmla="*/ 8235 w 8236"/>
                <a:gd name="T1" fmla="*/ 11741 h 12294"/>
                <a:gd name="T2" fmla="*/ 8235 w 8236"/>
                <a:gd name="T3" fmla="*/ 11741 h 12294"/>
                <a:gd name="T4" fmla="*/ 7683 w 8236"/>
                <a:gd name="T5" fmla="*/ 12293 h 12294"/>
                <a:gd name="T6" fmla="*/ 563 w 8236"/>
                <a:gd name="T7" fmla="*/ 12293 h 12294"/>
                <a:gd name="T8" fmla="*/ 0 w 8236"/>
                <a:gd name="T9" fmla="*/ 11741 h 12294"/>
                <a:gd name="T10" fmla="*/ 0 w 8236"/>
                <a:gd name="T11" fmla="*/ 553 h 12294"/>
                <a:gd name="T12" fmla="*/ 563 w 8236"/>
                <a:gd name="T13" fmla="*/ 0 h 12294"/>
                <a:gd name="T14" fmla="*/ 7683 w 8236"/>
                <a:gd name="T15" fmla="*/ 0 h 12294"/>
                <a:gd name="T16" fmla="*/ 8235 w 8236"/>
                <a:gd name="T17" fmla="*/ 553 h 12294"/>
                <a:gd name="T18" fmla="*/ 8235 w 8236"/>
                <a:gd name="T19" fmla="*/ 11741 h 1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36" h="12294">
                  <a:moveTo>
                    <a:pt x="8235" y="11741"/>
                  </a:moveTo>
                  <a:lnTo>
                    <a:pt x="8235" y="11741"/>
                  </a:lnTo>
                  <a:cubicBezTo>
                    <a:pt x="8235" y="12049"/>
                    <a:pt x="7991" y="12293"/>
                    <a:pt x="7683" y="12293"/>
                  </a:cubicBezTo>
                  <a:cubicBezTo>
                    <a:pt x="563" y="12293"/>
                    <a:pt x="563" y="12293"/>
                    <a:pt x="563" y="12293"/>
                  </a:cubicBezTo>
                  <a:cubicBezTo>
                    <a:pt x="255" y="12293"/>
                    <a:pt x="0" y="12049"/>
                    <a:pt x="0" y="11741"/>
                  </a:cubicBezTo>
                  <a:cubicBezTo>
                    <a:pt x="0" y="553"/>
                    <a:pt x="0" y="553"/>
                    <a:pt x="0" y="553"/>
                  </a:cubicBezTo>
                  <a:cubicBezTo>
                    <a:pt x="0" y="255"/>
                    <a:pt x="255" y="0"/>
                    <a:pt x="563" y="0"/>
                  </a:cubicBezTo>
                  <a:cubicBezTo>
                    <a:pt x="7683" y="0"/>
                    <a:pt x="7683" y="0"/>
                    <a:pt x="7683" y="0"/>
                  </a:cubicBezTo>
                  <a:cubicBezTo>
                    <a:pt x="7991" y="0"/>
                    <a:pt x="8235" y="255"/>
                    <a:pt x="8235" y="553"/>
                  </a:cubicBezTo>
                  <a:lnTo>
                    <a:pt x="8235" y="11741"/>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4" name="Freeform 4"/>
            <p:cNvSpPr>
              <a:spLocks noChangeArrowheads="1"/>
            </p:cNvSpPr>
            <p:nvPr/>
          </p:nvSpPr>
          <p:spPr bwMode="auto">
            <a:xfrm>
              <a:off x="1463675" y="1554163"/>
              <a:ext cx="2987675" cy="4448175"/>
            </a:xfrm>
            <a:custGeom>
              <a:avLst/>
              <a:gdLst>
                <a:gd name="T0" fmla="*/ 7715 w 8300"/>
                <a:gd name="T1" fmla="*/ 12357 h 12358"/>
                <a:gd name="T2" fmla="*/ 7715 w 8300"/>
                <a:gd name="T3" fmla="*/ 12357 h 12358"/>
                <a:gd name="T4" fmla="*/ 595 w 8300"/>
                <a:gd name="T5" fmla="*/ 12357 h 12358"/>
                <a:gd name="T6" fmla="*/ 0 w 8300"/>
                <a:gd name="T7" fmla="*/ 11773 h 12358"/>
                <a:gd name="T8" fmla="*/ 0 w 8300"/>
                <a:gd name="T9" fmla="*/ 585 h 12358"/>
                <a:gd name="T10" fmla="*/ 595 w 8300"/>
                <a:gd name="T11" fmla="*/ 0 h 12358"/>
                <a:gd name="T12" fmla="*/ 7715 w 8300"/>
                <a:gd name="T13" fmla="*/ 0 h 12358"/>
                <a:gd name="T14" fmla="*/ 8299 w 8300"/>
                <a:gd name="T15" fmla="*/ 585 h 12358"/>
                <a:gd name="T16" fmla="*/ 8299 w 8300"/>
                <a:gd name="T17" fmla="*/ 11773 h 12358"/>
                <a:gd name="T18" fmla="*/ 7715 w 8300"/>
                <a:gd name="T19" fmla="*/ 12357 h 12358"/>
                <a:gd name="T20" fmla="*/ 595 w 8300"/>
                <a:gd name="T21" fmla="*/ 64 h 12358"/>
                <a:gd name="T22" fmla="*/ 595 w 8300"/>
                <a:gd name="T23" fmla="*/ 64 h 12358"/>
                <a:gd name="T24" fmla="*/ 64 w 8300"/>
                <a:gd name="T25" fmla="*/ 585 h 12358"/>
                <a:gd name="T26" fmla="*/ 64 w 8300"/>
                <a:gd name="T27" fmla="*/ 11773 h 12358"/>
                <a:gd name="T28" fmla="*/ 595 w 8300"/>
                <a:gd name="T29" fmla="*/ 12294 h 12358"/>
                <a:gd name="T30" fmla="*/ 7715 w 8300"/>
                <a:gd name="T31" fmla="*/ 12294 h 12358"/>
                <a:gd name="T32" fmla="*/ 8246 w 8300"/>
                <a:gd name="T33" fmla="*/ 11773 h 12358"/>
                <a:gd name="T34" fmla="*/ 8246 w 8300"/>
                <a:gd name="T35" fmla="*/ 585 h 12358"/>
                <a:gd name="T36" fmla="*/ 7715 w 8300"/>
                <a:gd name="T37" fmla="*/ 64 h 12358"/>
                <a:gd name="T38" fmla="*/ 595 w 8300"/>
                <a:gd name="T39" fmla="*/ 64 h 1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00" h="12358">
                  <a:moveTo>
                    <a:pt x="7715" y="12357"/>
                  </a:moveTo>
                  <a:lnTo>
                    <a:pt x="7715" y="12357"/>
                  </a:lnTo>
                  <a:cubicBezTo>
                    <a:pt x="595" y="12357"/>
                    <a:pt x="595" y="12357"/>
                    <a:pt x="595" y="12357"/>
                  </a:cubicBezTo>
                  <a:cubicBezTo>
                    <a:pt x="266" y="12357"/>
                    <a:pt x="0" y="12092"/>
                    <a:pt x="0" y="11773"/>
                  </a:cubicBezTo>
                  <a:cubicBezTo>
                    <a:pt x="0" y="585"/>
                    <a:pt x="0" y="585"/>
                    <a:pt x="0" y="585"/>
                  </a:cubicBezTo>
                  <a:cubicBezTo>
                    <a:pt x="0" y="266"/>
                    <a:pt x="266" y="0"/>
                    <a:pt x="595" y="0"/>
                  </a:cubicBezTo>
                  <a:cubicBezTo>
                    <a:pt x="7715" y="0"/>
                    <a:pt x="7715" y="0"/>
                    <a:pt x="7715" y="0"/>
                  </a:cubicBezTo>
                  <a:cubicBezTo>
                    <a:pt x="8044" y="0"/>
                    <a:pt x="8299" y="266"/>
                    <a:pt x="8299" y="585"/>
                  </a:cubicBezTo>
                  <a:cubicBezTo>
                    <a:pt x="8299" y="11773"/>
                    <a:pt x="8299" y="11773"/>
                    <a:pt x="8299" y="11773"/>
                  </a:cubicBezTo>
                  <a:cubicBezTo>
                    <a:pt x="8299" y="12092"/>
                    <a:pt x="8044" y="12357"/>
                    <a:pt x="7715" y="12357"/>
                  </a:cubicBezTo>
                  <a:close/>
                  <a:moveTo>
                    <a:pt x="595" y="64"/>
                  </a:moveTo>
                  <a:lnTo>
                    <a:pt x="595" y="64"/>
                  </a:lnTo>
                  <a:cubicBezTo>
                    <a:pt x="298" y="64"/>
                    <a:pt x="64" y="298"/>
                    <a:pt x="64" y="585"/>
                  </a:cubicBezTo>
                  <a:cubicBezTo>
                    <a:pt x="64" y="11773"/>
                    <a:pt x="64" y="11773"/>
                    <a:pt x="64" y="11773"/>
                  </a:cubicBezTo>
                  <a:cubicBezTo>
                    <a:pt x="64" y="12060"/>
                    <a:pt x="298" y="12294"/>
                    <a:pt x="595" y="12294"/>
                  </a:cubicBezTo>
                  <a:cubicBezTo>
                    <a:pt x="7715" y="12294"/>
                    <a:pt x="7715" y="12294"/>
                    <a:pt x="7715" y="12294"/>
                  </a:cubicBezTo>
                  <a:cubicBezTo>
                    <a:pt x="8001" y="12294"/>
                    <a:pt x="8246" y="12060"/>
                    <a:pt x="8246" y="11773"/>
                  </a:cubicBezTo>
                  <a:cubicBezTo>
                    <a:pt x="8246" y="585"/>
                    <a:pt x="8246" y="585"/>
                    <a:pt x="8246" y="585"/>
                  </a:cubicBezTo>
                  <a:cubicBezTo>
                    <a:pt x="8246" y="298"/>
                    <a:pt x="8001" y="64"/>
                    <a:pt x="7715" y="64"/>
                  </a:cubicBezTo>
                  <a:cubicBezTo>
                    <a:pt x="595" y="64"/>
                    <a:pt x="595" y="64"/>
                    <a:pt x="595" y="6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5" name="Freeform 5"/>
            <p:cNvSpPr>
              <a:spLocks noChangeArrowheads="1"/>
            </p:cNvSpPr>
            <p:nvPr/>
          </p:nvSpPr>
          <p:spPr bwMode="auto">
            <a:xfrm>
              <a:off x="2847975" y="5673725"/>
              <a:ext cx="225425" cy="225425"/>
            </a:xfrm>
            <a:custGeom>
              <a:avLst/>
              <a:gdLst>
                <a:gd name="T0" fmla="*/ 627 w 628"/>
                <a:gd name="T1" fmla="*/ 308 h 627"/>
                <a:gd name="T2" fmla="*/ 627 w 628"/>
                <a:gd name="T3" fmla="*/ 308 h 627"/>
                <a:gd name="T4" fmla="*/ 318 w 628"/>
                <a:gd name="T5" fmla="*/ 626 h 627"/>
                <a:gd name="T6" fmla="*/ 0 w 628"/>
                <a:gd name="T7" fmla="*/ 308 h 627"/>
                <a:gd name="T8" fmla="*/ 318 w 628"/>
                <a:gd name="T9" fmla="*/ 0 h 627"/>
                <a:gd name="T10" fmla="*/ 627 w 628"/>
                <a:gd name="T11" fmla="*/ 308 h 627"/>
              </a:gdLst>
              <a:ahLst/>
              <a:cxnLst>
                <a:cxn ang="0">
                  <a:pos x="T0" y="T1"/>
                </a:cxn>
                <a:cxn ang="0">
                  <a:pos x="T2" y="T3"/>
                </a:cxn>
                <a:cxn ang="0">
                  <a:pos x="T4" y="T5"/>
                </a:cxn>
                <a:cxn ang="0">
                  <a:pos x="T6" y="T7"/>
                </a:cxn>
                <a:cxn ang="0">
                  <a:pos x="T8" y="T9"/>
                </a:cxn>
                <a:cxn ang="0">
                  <a:pos x="T10" y="T11"/>
                </a:cxn>
              </a:cxnLst>
              <a:rect l="0" t="0" r="r" b="b"/>
              <a:pathLst>
                <a:path w="628" h="627">
                  <a:moveTo>
                    <a:pt x="627" y="308"/>
                  </a:moveTo>
                  <a:lnTo>
                    <a:pt x="627" y="308"/>
                  </a:lnTo>
                  <a:cubicBezTo>
                    <a:pt x="627" y="488"/>
                    <a:pt x="488" y="626"/>
                    <a:pt x="318" y="626"/>
                  </a:cubicBezTo>
                  <a:cubicBezTo>
                    <a:pt x="138" y="626"/>
                    <a:pt x="0" y="488"/>
                    <a:pt x="0" y="308"/>
                  </a:cubicBezTo>
                  <a:cubicBezTo>
                    <a:pt x="0" y="138"/>
                    <a:pt x="138" y="0"/>
                    <a:pt x="318" y="0"/>
                  </a:cubicBezTo>
                  <a:cubicBezTo>
                    <a:pt x="488" y="0"/>
                    <a:pt x="627" y="138"/>
                    <a:pt x="627" y="308"/>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6" name="Freeform 6"/>
            <p:cNvSpPr>
              <a:spLocks noChangeArrowheads="1"/>
            </p:cNvSpPr>
            <p:nvPr/>
          </p:nvSpPr>
          <p:spPr bwMode="auto">
            <a:xfrm>
              <a:off x="2916238" y="5738813"/>
              <a:ext cx="88900" cy="92075"/>
            </a:xfrm>
            <a:custGeom>
              <a:avLst/>
              <a:gdLst>
                <a:gd name="T0" fmla="*/ 191 w 245"/>
                <a:gd name="T1" fmla="*/ 255 h 256"/>
                <a:gd name="T2" fmla="*/ 191 w 245"/>
                <a:gd name="T3" fmla="*/ 255 h 256"/>
                <a:gd name="T4" fmla="*/ 53 w 245"/>
                <a:gd name="T5" fmla="*/ 255 h 256"/>
                <a:gd name="T6" fmla="*/ 0 w 245"/>
                <a:gd name="T7" fmla="*/ 202 h 256"/>
                <a:gd name="T8" fmla="*/ 0 w 245"/>
                <a:gd name="T9" fmla="*/ 53 h 256"/>
                <a:gd name="T10" fmla="*/ 53 w 245"/>
                <a:gd name="T11" fmla="*/ 0 h 256"/>
                <a:gd name="T12" fmla="*/ 191 w 245"/>
                <a:gd name="T13" fmla="*/ 0 h 256"/>
                <a:gd name="T14" fmla="*/ 244 w 245"/>
                <a:gd name="T15" fmla="*/ 53 h 256"/>
                <a:gd name="T16" fmla="*/ 244 w 245"/>
                <a:gd name="T17" fmla="*/ 202 h 256"/>
                <a:gd name="T18" fmla="*/ 191 w 245"/>
                <a:gd name="T19" fmla="*/ 255 h 256"/>
                <a:gd name="T20" fmla="*/ 53 w 245"/>
                <a:gd name="T21" fmla="*/ 21 h 256"/>
                <a:gd name="T22" fmla="*/ 53 w 245"/>
                <a:gd name="T23" fmla="*/ 21 h 256"/>
                <a:gd name="T24" fmla="*/ 21 w 245"/>
                <a:gd name="T25" fmla="*/ 53 h 256"/>
                <a:gd name="T26" fmla="*/ 21 w 245"/>
                <a:gd name="T27" fmla="*/ 202 h 256"/>
                <a:gd name="T28" fmla="*/ 53 w 245"/>
                <a:gd name="T29" fmla="*/ 234 h 256"/>
                <a:gd name="T30" fmla="*/ 191 w 245"/>
                <a:gd name="T31" fmla="*/ 234 h 256"/>
                <a:gd name="T32" fmla="*/ 223 w 245"/>
                <a:gd name="T33" fmla="*/ 202 h 256"/>
                <a:gd name="T34" fmla="*/ 223 w 245"/>
                <a:gd name="T35" fmla="*/ 53 h 256"/>
                <a:gd name="T36" fmla="*/ 191 w 245"/>
                <a:gd name="T37" fmla="*/ 21 h 256"/>
                <a:gd name="T38" fmla="*/ 53 w 245"/>
                <a:gd name="T39" fmla="*/ 2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256">
                  <a:moveTo>
                    <a:pt x="191" y="255"/>
                  </a:moveTo>
                  <a:lnTo>
                    <a:pt x="191" y="255"/>
                  </a:lnTo>
                  <a:cubicBezTo>
                    <a:pt x="53" y="255"/>
                    <a:pt x="53" y="255"/>
                    <a:pt x="53" y="255"/>
                  </a:cubicBezTo>
                  <a:cubicBezTo>
                    <a:pt x="21" y="255"/>
                    <a:pt x="0" y="234"/>
                    <a:pt x="0" y="202"/>
                  </a:cubicBezTo>
                  <a:cubicBezTo>
                    <a:pt x="0" y="53"/>
                    <a:pt x="0" y="53"/>
                    <a:pt x="0" y="53"/>
                  </a:cubicBezTo>
                  <a:cubicBezTo>
                    <a:pt x="0" y="32"/>
                    <a:pt x="21" y="0"/>
                    <a:pt x="53" y="0"/>
                  </a:cubicBezTo>
                  <a:cubicBezTo>
                    <a:pt x="191" y="0"/>
                    <a:pt x="191" y="0"/>
                    <a:pt x="191" y="0"/>
                  </a:cubicBezTo>
                  <a:cubicBezTo>
                    <a:pt x="223" y="0"/>
                    <a:pt x="244" y="32"/>
                    <a:pt x="244" y="53"/>
                  </a:cubicBezTo>
                  <a:cubicBezTo>
                    <a:pt x="244" y="202"/>
                    <a:pt x="244" y="202"/>
                    <a:pt x="244" y="202"/>
                  </a:cubicBezTo>
                  <a:cubicBezTo>
                    <a:pt x="244" y="234"/>
                    <a:pt x="223" y="255"/>
                    <a:pt x="191" y="255"/>
                  </a:cubicBezTo>
                  <a:close/>
                  <a:moveTo>
                    <a:pt x="53" y="21"/>
                  </a:moveTo>
                  <a:lnTo>
                    <a:pt x="53" y="21"/>
                  </a:lnTo>
                  <a:cubicBezTo>
                    <a:pt x="32" y="21"/>
                    <a:pt x="21" y="43"/>
                    <a:pt x="21" y="53"/>
                  </a:cubicBezTo>
                  <a:cubicBezTo>
                    <a:pt x="21" y="202"/>
                    <a:pt x="21" y="202"/>
                    <a:pt x="21" y="202"/>
                  </a:cubicBezTo>
                  <a:cubicBezTo>
                    <a:pt x="21" y="223"/>
                    <a:pt x="32" y="234"/>
                    <a:pt x="53" y="234"/>
                  </a:cubicBezTo>
                  <a:cubicBezTo>
                    <a:pt x="191" y="234"/>
                    <a:pt x="191" y="234"/>
                    <a:pt x="191" y="234"/>
                  </a:cubicBezTo>
                  <a:cubicBezTo>
                    <a:pt x="212" y="234"/>
                    <a:pt x="223" y="223"/>
                    <a:pt x="223" y="202"/>
                  </a:cubicBezTo>
                  <a:cubicBezTo>
                    <a:pt x="223" y="53"/>
                    <a:pt x="223" y="53"/>
                    <a:pt x="223" y="53"/>
                  </a:cubicBezTo>
                  <a:cubicBezTo>
                    <a:pt x="223" y="43"/>
                    <a:pt x="212" y="21"/>
                    <a:pt x="191" y="21"/>
                  </a:cubicBezTo>
                  <a:cubicBezTo>
                    <a:pt x="53" y="21"/>
                    <a:pt x="53" y="21"/>
                    <a:pt x="53" y="21"/>
                  </a:cubicBezTo>
                  <a:close/>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7" name="Freeform 7"/>
            <p:cNvSpPr>
              <a:spLocks noChangeArrowheads="1"/>
            </p:cNvSpPr>
            <p:nvPr/>
          </p:nvSpPr>
          <p:spPr bwMode="auto">
            <a:xfrm>
              <a:off x="2940050" y="1757363"/>
              <a:ext cx="42863" cy="42862"/>
            </a:xfrm>
            <a:custGeom>
              <a:avLst/>
              <a:gdLst>
                <a:gd name="T0" fmla="*/ 117 w 118"/>
                <a:gd name="T1" fmla="*/ 53 h 118"/>
                <a:gd name="T2" fmla="*/ 117 w 118"/>
                <a:gd name="T3" fmla="*/ 53 h 118"/>
                <a:gd name="T4" fmla="*/ 63 w 118"/>
                <a:gd name="T5" fmla="*/ 117 h 118"/>
                <a:gd name="T6" fmla="*/ 0 w 118"/>
                <a:gd name="T7" fmla="*/ 53 h 118"/>
                <a:gd name="T8" fmla="*/ 63 w 118"/>
                <a:gd name="T9" fmla="*/ 0 h 118"/>
                <a:gd name="T10" fmla="*/ 117 w 118"/>
                <a:gd name="T11" fmla="*/ 53 h 118"/>
              </a:gdLst>
              <a:ahLst/>
              <a:cxnLst>
                <a:cxn ang="0">
                  <a:pos x="T0" y="T1"/>
                </a:cxn>
                <a:cxn ang="0">
                  <a:pos x="T2" y="T3"/>
                </a:cxn>
                <a:cxn ang="0">
                  <a:pos x="T4" y="T5"/>
                </a:cxn>
                <a:cxn ang="0">
                  <a:pos x="T6" y="T7"/>
                </a:cxn>
                <a:cxn ang="0">
                  <a:pos x="T8" y="T9"/>
                </a:cxn>
                <a:cxn ang="0">
                  <a:pos x="T10" y="T11"/>
                </a:cxn>
              </a:cxnLst>
              <a:rect l="0" t="0" r="r" b="b"/>
              <a:pathLst>
                <a:path w="118" h="118">
                  <a:moveTo>
                    <a:pt x="117" y="53"/>
                  </a:moveTo>
                  <a:lnTo>
                    <a:pt x="117" y="53"/>
                  </a:lnTo>
                  <a:cubicBezTo>
                    <a:pt x="117" y="85"/>
                    <a:pt x="95" y="117"/>
                    <a:pt x="63" y="117"/>
                  </a:cubicBezTo>
                  <a:cubicBezTo>
                    <a:pt x="32" y="117"/>
                    <a:pt x="0" y="85"/>
                    <a:pt x="0" y="53"/>
                  </a:cubicBezTo>
                  <a:cubicBezTo>
                    <a:pt x="0" y="22"/>
                    <a:pt x="32" y="0"/>
                    <a:pt x="63" y="0"/>
                  </a:cubicBezTo>
                  <a:cubicBezTo>
                    <a:pt x="95" y="0"/>
                    <a:pt x="117" y="22"/>
                    <a:pt x="117" y="53"/>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8" name="Freeform 8"/>
            <p:cNvSpPr>
              <a:spLocks noChangeArrowheads="1"/>
            </p:cNvSpPr>
            <p:nvPr/>
          </p:nvSpPr>
          <p:spPr bwMode="auto">
            <a:xfrm>
              <a:off x="1597025" y="1968500"/>
              <a:ext cx="2732088" cy="3611563"/>
            </a:xfrm>
            <a:custGeom>
              <a:avLst/>
              <a:gdLst>
                <a:gd name="T0" fmla="*/ 7587 w 7588"/>
                <a:gd name="T1" fmla="*/ 10030 h 10031"/>
                <a:gd name="T2" fmla="*/ 0 w 7588"/>
                <a:gd name="T3" fmla="*/ 10030 h 10031"/>
                <a:gd name="T4" fmla="*/ 0 w 7588"/>
                <a:gd name="T5" fmla="*/ 0 h 10031"/>
                <a:gd name="T6" fmla="*/ 7587 w 7588"/>
                <a:gd name="T7" fmla="*/ 0 h 10031"/>
                <a:gd name="T8" fmla="*/ 7587 w 7588"/>
                <a:gd name="T9" fmla="*/ 10030 h 10031"/>
              </a:gdLst>
              <a:ahLst/>
              <a:cxnLst>
                <a:cxn ang="0">
                  <a:pos x="T0" y="T1"/>
                </a:cxn>
                <a:cxn ang="0">
                  <a:pos x="T2" y="T3"/>
                </a:cxn>
                <a:cxn ang="0">
                  <a:pos x="T4" y="T5"/>
                </a:cxn>
                <a:cxn ang="0">
                  <a:pos x="T6" y="T7"/>
                </a:cxn>
                <a:cxn ang="0">
                  <a:pos x="T8" y="T9"/>
                </a:cxn>
              </a:cxnLst>
              <a:rect l="0" t="0" r="r" b="b"/>
              <a:pathLst>
                <a:path w="7588" h="10031">
                  <a:moveTo>
                    <a:pt x="7587" y="10030"/>
                  </a:moveTo>
                  <a:lnTo>
                    <a:pt x="0" y="10030"/>
                  </a:lnTo>
                  <a:lnTo>
                    <a:pt x="0" y="0"/>
                  </a:lnTo>
                  <a:lnTo>
                    <a:pt x="7587" y="0"/>
                  </a:lnTo>
                  <a:lnTo>
                    <a:pt x="7587" y="10030"/>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 name="Picture Placeholder 2"/>
          <p:cNvSpPr>
            <a:spLocks noGrp="1"/>
          </p:cNvSpPr>
          <p:nvPr>
            <p:ph type="pic" sz="quarter" idx="10"/>
          </p:nvPr>
        </p:nvSpPr>
        <p:spPr>
          <a:xfrm>
            <a:off x="3544311" y="961596"/>
            <a:ext cx="2052205" cy="3617576"/>
          </a:xfrm>
        </p:spPr>
        <p:txBody>
          <a:bodyPr anchor="ctr"/>
          <a:lstStyle>
            <a:lvl1pPr algn="ctr">
              <a:defRPr/>
            </a:lvl1pPr>
          </a:lstStyle>
          <a:p>
            <a:endParaRPr lang="en-US"/>
          </a:p>
        </p:txBody>
      </p:sp>
    </p:spTree>
    <p:extLst>
      <p:ext uri="{BB962C8B-B14F-4D97-AF65-F5344CB8AC3E}">
        <p14:creationId xmlns:p14="http://schemas.microsoft.com/office/powerpoint/2010/main" val="66923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3" grpId="0"/>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4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Rectangle 18"/>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9" name="Group 8"/>
          <p:cNvGrpSpPr/>
          <p:nvPr userDrawn="1"/>
        </p:nvGrpSpPr>
        <p:grpSpPr>
          <a:xfrm>
            <a:off x="2442501" y="364365"/>
            <a:ext cx="4247435" cy="4756392"/>
            <a:chOff x="1554163" y="1203325"/>
            <a:chExt cx="6840537" cy="5745163"/>
          </a:xfrm>
        </p:grpSpPr>
        <p:sp>
          <p:nvSpPr>
            <p:cNvPr id="10" name="Freeform 1"/>
            <p:cNvSpPr>
              <a:spLocks noChangeArrowheads="1"/>
            </p:cNvSpPr>
            <p:nvPr/>
          </p:nvSpPr>
          <p:spPr bwMode="auto">
            <a:xfrm>
              <a:off x="3735388" y="6911975"/>
              <a:ext cx="2513012" cy="36513"/>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1" name="Freeform 2"/>
            <p:cNvSpPr>
              <a:spLocks noChangeArrowheads="1"/>
            </p:cNvSpPr>
            <p:nvPr/>
          </p:nvSpPr>
          <p:spPr bwMode="auto">
            <a:xfrm>
              <a:off x="1554163" y="1203325"/>
              <a:ext cx="6840537" cy="4140200"/>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2" name="Freeform 3"/>
            <p:cNvSpPr>
              <a:spLocks noChangeArrowheads="1"/>
            </p:cNvSpPr>
            <p:nvPr/>
          </p:nvSpPr>
          <p:spPr bwMode="auto">
            <a:xfrm>
              <a:off x="3735388" y="6099175"/>
              <a:ext cx="2513012" cy="833438"/>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3" name="Freeform 4"/>
            <p:cNvSpPr>
              <a:spLocks noChangeArrowheads="1"/>
            </p:cNvSpPr>
            <p:nvPr/>
          </p:nvSpPr>
          <p:spPr bwMode="auto">
            <a:xfrm>
              <a:off x="1554163" y="5343525"/>
              <a:ext cx="6840537" cy="757238"/>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4" name="Freeform 5"/>
            <p:cNvSpPr>
              <a:spLocks noChangeArrowheads="1"/>
            </p:cNvSpPr>
            <p:nvPr/>
          </p:nvSpPr>
          <p:spPr bwMode="auto">
            <a:xfrm>
              <a:off x="3735388" y="6872288"/>
              <a:ext cx="2513012" cy="60325"/>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5" name="Freeform 6"/>
            <p:cNvSpPr>
              <a:spLocks noChangeArrowheads="1"/>
            </p:cNvSpPr>
            <p:nvPr/>
          </p:nvSpPr>
          <p:spPr bwMode="auto">
            <a:xfrm>
              <a:off x="1874838" y="1503363"/>
              <a:ext cx="6196012" cy="3509962"/>
            </a:xfrm>
            <a:custGeom>
              <a:avLst/>
              <a:gdLst>
                <a:gd name="T0" fmla="*/ 17212 w 17213"/>
                <a:gd name="T1" fmla="*/ 9749 h 9750"/>
                <a:gd name="T2" fmla="*/ 0 w 17213"/>
                <a:gd name="T3" fmla="*/ 9749 h 9750"/>
                <a:gd name="T4" fmla="*/ 0 w 17213"/>
                <a:gd name="T5" fmla="*/ 0 h 9750"/>
                <a:gd name="T6" fmla="*/ 17212 w 17213"/>
                <a:gd name="T7" fmla="*/ 0 h 9750"/>
                <a:gd name="T8" fmla="*/ 17212 w 17213"/>
                <a:gd name="T9" fmla="*/ 9749 h 9750"/>
              </a:gdLst>
              <a:ahLst/>
              <a:cxnLst>
                <a:cxn ang="0">
                  <a:pos x="T0" y="T1"/>
                </a:cxn>
                <a:cxn ang="0">
                  <a:pos x="T2" y="T3"/>
                </a:cxn>
                <a:cxn ang="0">
                  <a:pos x="T4" y="T5"/>
                </a:cxn>
                <a:cxn ang="0">
                  <a:pos x="T6" y="T7"/>
                </a:cxn>
                <a:cxn ang="0">
                  <a:pos x="T8" y="T9"/>
                </a:cxn>
              </a:cxnLst>
              <a:rect l="0" t="0" r="r" b="b"/>
              <a:pathLst>
                <a:path w="17213" h="9750">
                  <a:moveTo>
                    <a:pt x="17212" y="9749"/>
                  </a:moveTo>
                  <a:lnTo>
                    <a:pt x="0" y="9749"/>
                  </a:lnTo>
                  <a:lnTo>
                    <a:pt x="0" y="0"/>
                  </a:lnTo>
                  <a:lnTo>
                    <a:pt x="17212" y="0"/>
                  </a:lnTo>
                  <a:lnTo>
                    <a:pt x="17212" y="974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17" name="Picture Placeholder 2"/>
          <p:cNvSpPr>
            <a:spLocks noGrp="1"/>
          </p:cNvSpPr>
          <p:nvPr>
            <p:ph type="pic" sz="quarter" idx="18"/>
          </p:nvPr>
        </p:nvSpPr>
        <p:spPr>
          <a:xfrm>
            <a:off x="2641604" y="612141"/>
            <a:ext cx="3846513" cy="2906184"/>
          </a:xfrm>
        </p:spPr>
        <p:txBody>
          <a:bodyPr anchor="ctr"/>
          <a:lstStyle>
            <a:lvl1pPr algn="ctr">
              <a:defRPr/>
            </a:lvl1pPr>
          </a:lstStyle>
          <a:p>
            <a:endParaRPr lang="en-US"/>
          </a:p>
        </p:txBody>
      </p:sp>
    </p:spTree>
    <p:extLst>
      <p:ext uri="{BB962C8B-B14F-4D97-AF65-F5344CB8AC3E}">
        <p14:creationId xmlns:p14="http://schemas.microsoft.com/office/powerpoint/2010/main" val="39085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17" grpId="0"/>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5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0" name="Rectangle 19"/>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0" name="Group 9"/>
          <p:cNvGrpSpPr/>
          <p:nvPr userDrawn="1"/>
        </p:nvGrpSpPr>
        <p:grpSpPr>
          <a:xfrm>
            <a:off x="1993881" y="812775"/>
            <a:ext cx="5139396" cy="3929589"/>
            <a:chOff x="1573213" y="2011363"/>
            <a:chExt cx="6840537" cy="3922712"/>
          </a:xfrm>
        </p:grpSpPr>
        <p:sp>
          <p:nvSpPr>
            <p:cNvPr id="11" name="Freeform 1"/>
            <p:cNvSpPr>
              <a:spLocks noChangeArrowheads="1"/>
            </p:cNvSpPr>
            <p:nvPr/>
          </p:nvSpPr>
          <p:spPr bwMode="auto">
            <a:xfrm>
              <a:off x="2241550" y="2011363"/>
              <a:ext cx="5532438" cy="3798887"/>
            </a:xfrm>
            <a:custGeom>
              <a:avLst/>
              <a:gdLst>
                <a:gd name="T0" fmla="*/ 15366 w 15367"/>
                <a:gd name="T1" fmla="*/ 10129 h 10553"/>
                <a:gd name="T2" fmla="*/ 15366 w 15367"/>
                <a:gd name="T3" fmla="*/ 10129 h 10553"/>
                <a:gd name="T4" fmla="*/ 14950 w 15367"/>
                <a:gd name="T5" fmla="*/ 10552 h 10553"/>
                <a:gd name="T6" fmla="*/ 423 w 15367"/>
                <a:gd name="T7" fmla="*/ 10552 h 10553"/>
                <a:gd name="T8" fmla="*/ 0 w 15367"/>
                <a:gd name="T9" fmla="*/ 10129 h 10553"/>
                <a:gd name="T10" fmla="*/ 0 w 15367"/>
                <a:gd name="T11" fmla="*/ 416 h 10553"/>
                <a:gd name="T12" fmla="*/ 423 w 15367"/>
                <a:gd name="T13" fmla="*/ 0 h 10553"/>
                <a:gd name="T14" fmla="*/ 14950 w 15367"/>
                <a:gd name="T15" fmla="*/ 0 h 10553"/>
                <a:gd name="T16" fmla="*/ 15366 w 15367"/>
                <a:gd name="T17" fmla="*/ 416 h 10553"/>
                <a:gd name="T18" fmla="*/ 15366 w 15367"/>
                <a:gd name="T19" fmla="*/ 10129 h 1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67" h="10553">
                  <a:moveTo>
                    <a:pt x="15366" y="10129"/>
                  </a:moveTo>
                  <a:lnTo>
                    <a:pt x="15366" y="10129"/>
                  </a:lnTo>
                  <a:cubicBezTo>
                    <a:pt x="15366" y="10365"/>
                    <a:pt x="15178" y="10552"/>
                    <a:pt x="14950" y="10552"/>
                  </a:cubicBezTo>
                  <a:cubicBezTo>
                    <a:pt x="423" y="10552"/>
                    <a:pt x="423" y="10552"/>
                    <a:pt x="423" y="10552"/>
                  </a:cubicBezTo>
                  <a:cubicBezTo>
                    <a:pt x="187" y="10552"/>
                    <a:pt x="0" y="10365"/>
                    <a:pt x="0" y="10129"/>
                  </a:cubicBezTo>
                  <a:cubicBezTo>
                    <a:pt x="0" y="416"/>
                    <a:pt x="0" y="416"/>
                    <a:pt x="0" y="416"/>
                  </a:cubicBezTo>
                  <a:cubicBezTo>
                    <a:pt x="0" y="187"/>
                    <a:pt x="187" y="0"/>
                    <a:pt x="423" y="0"/>
                  </a:cubicBezTo>
                  <a:cubicBezTo>
                    <a:pt x="14950" y="0"/>
                    <a:pt x="14950" y="0"/>
                    <a:pt x="14950" y="0"/>
                  </a:cubicBezTo>
                  <a:cubicBezTo>
                    <a:pt x="15178" y="0"/>
                    <a:pt x="15366" y="187"/>
                    <a:pt x="15366" y="416"/>
                  </a:cubicBezTo>
                  <a:lnTo>
                    <a:pt x="15366" y="1012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2" name="Freeform 2"/>
            <p:cNvSpPr>
              <a:spLocks noChangeArrowheads="1"/>
            </p:cNvSpPr>
            <p:nvPr/>
          </p:nvSpPr>
          <p:spPr bwMode="auto">
            <a:xfrm>
              <a:off x="1573213" y="5726113"/>
              <a:ext cx="6840537" cy="207962"/>
            </a:xfrm>
            <a:custGeom>
              <a:avLst/>
              <a:gdLst>
                <a:gd name="T0" fmla="*/ 18999 w 19000"/>
                <a:gd name="T1" fmla="*/ 347 h 577"/>
                <a:gd name="T2" fmla="*/ 18999 w 19000"/>
                <a:gd name="T3" fmla="*/ 347 h 577"/>
                <a:gd name="T4" fmla="*/ 18284 w 19000"/>
                <a:gd name="T5" fmla="*/ 576 h 577"/>
                <a:gd name="T6" fmla="*/ 742 w 19000"/>
                <a:gd name="T7" fmla="*/ 576 h 577"/>
                <a:gd name="T8" fmla="*/ 0 w 19000"/>
                <a:gd name="T9" fmla="*/ 347 h 577"/>
                <a:gd name="T10" fmla="*/ 0 w 19000"/>
                <a:gd name="T11" fmla="*/ 0 h 577"/>
                <a:gd name="T12" fmla="*/ 18999 w 19000"/>
                <a:gd name="T13" fmla="*/ 0 h 577"/>
                <a:gd name="T14" fmla="*/ 18999 w 19000"/>
                <a:gd name="T15" fmla="*/ 347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577">
                  <a:moveTo>
                    <a:pt x="18999" y="347"/>
                  </a:moveTo>
                  <a:lnTo>
                    <a:pt x="18999" y="347"/>
                  </a:lnTo>
                  <a:cubicBezTo>
                    <a:pt x="18999" y="347"/>
                    <a:pt x="18693" y="576"/>
                    <a:pt x="18284" y="576"/>
                  </a:cubicBezTo>
                  <a:cubicBezTo>
                    <a:pt x="17875" y="576"/>
                    <a:pt x="1095" y="576"/>
                    <a:pt x="742" y="576"/>
                  </a:cubicBezTo>
                  <a:cubicBezTo>
                    <a:pt x="395" y="576"/>
                    <a:pt x="0" y="347"/>
                    <a:pt x="0" y="347"/>
                  </a:cubicBezTo>
                  <a:cubicBezTo>
                    <a:pt x="0" y="0"/>
                    <a:pt x="0" y="0"/>
                    <a:pt x="0" y="0"/>
                  </a:cubicBezTo>
                  <a:cubicBezTo>
                    <a:pt x="18999" y="0"/>
                    <a:pt x="18999" y="0"/>
                    <a:pt x="18999" y="0"/>
                  </a:cubicBezTo>
                  <a:lnTo>
                    <a:pt x="18999" y="347"/>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3" name="Freeform 3"/>
            <p:cNvSpPr>
              <a:spLocks noChangeArrowheads="1"/>
            </p:cNvSpPr>
            <p:nvPr/>
          </p:nvSpPr>
          <p:spPr bwMode="auto">
            <a:xfrm>
              <a:off x="1573213" y="5849938"/>
              <a:ext cx="6840537" cy="82550"/>
            </a:xfrm>
            <a:custGeom>
              <a:avLst/>
              <a:gdLst>
                <a:gd name="T0" fmla="*/ 0 w 19000"/>
                <a:gd name="T1" fmla="*/ 0 h 230"/>
                <a:gd name="T2" fmla="*/ 0 w 19000"/>
                <a:gd name="T3" fmla="*/ 0 h 230"/>
                <a:gd name="T4" fmla="*/ 742 w 19000"/>
                <a:gd name="T5" fmla="*/ 229 h 230"/>
                <a:gd name="T6" fmla="*/ 18284 w 19000"/>
                <a:gd name="T7" fmla="*/ 229 h 230"/>
                <a:gd name="T8" fmla="*/ 18999 w 19000"/>
                <a:gd name="T9" fmla="*/ 0 h 230"/>
                <a:gd name="T10" fmla="*/ 0 w 19000"/>
                <a:gd name="T11" fmla="*/ 0 h 230"/>
              </a:gdLst>
              <a:ahLst/>
              <a:cxnLst>
                <a:cxn ang="0">
                  <a:pos x="T0" y="T1"/>
                </a:cxn>
                <a:cxn ang="0">
                  <a:pos x="T2" y="T3"/>
                </a:cxn>
                <a:cxn ang="0">
                  <a:pos x="T4" y="T5"/>
                </a:cxn>
                <a:cxn ang="0">
                  <a:pos x="T6" y="T7"/>
                </a:cxn>
                <a:cxn ang="0">
                  <a:pos x="T8" y="T9"/>
                </a:cxn>
                <a:cxn ang="0">
                  <a:pos x="T10" y="T11"/>
                </a:cxn>
              </a:cxnLst>
              <a:rect l="0" t="0" r="r" b="b"/>
              <a:pathLst>
                <a:path w="19000" h="230">
                  <a:moveTo>
                    <a:pt x="0" y="0"/>
                  </a:moveTo>
                  <a:lnTo>
                    <a:pt x="0" y="0"/>
                  </a:lnTo>
                  <a:cubicBezTo>
                    <a:pt x="0" y="0"/>
                    <a:pt x="395" y="229"/>
                    <a:pt x="742" y="229"/>
                  </a:cubicBezTo>
                  <a:cubicBezTo>
                    <a:pt x="1095" y="229"/>
                    <a:pt x="17875" y="229"/>
                    <a:pt x="18284" y="229"/>
                  </a:cubicBezTo>
                  <a:cubicBezTo>
                    <a:pt x="18693" y="229"/>
                    <a:pt x="18999" y="0"/>
                    <a:pt x="18999" y="0"/>
                  </a:cubicBezTo>
                  <a:lnTo>
                    <a:pt x="0" y="0"/>
                  </a:lnTo>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4" name="Freeform 4"/>
            <p:cNvSpPr>
              <a:spLocks noChangeArrowheads="1"/>
            </p:cNvSpPr>
            <p:nvPr/>
          </p:nvSpPr>
          <p:spPr bwMode="auto">
            <a:xfrm>
              <a:off x="4508500" y="5726113"/>
              <a:ext cx="973138" cy="77787"/>
            </a:xfrm>
            <a:custGeom>
              <a:avLst/>
              <a:gdLst>
                <a:gd name="T0" fmla="*/ 0 w 2704"/>
                <a:gd name="T1" fmla="*/ 0 h 216"/>
                <a:gd name="T2" fmla="*/ 0 w 2704"/>
                <a:gd name="T3" fmla="*/ 0 h 216"/>
                <a:gd name="T4" fmla="*/ 298 w 2704"/>
                <a:gd name="T5" fmla="*/ 215 h 216"/>
                <a:gd name="T6" fmla="*/ 2405 w 2704"/>
                <a:gd name="T7" fmla="*/ 215 h 216"/>
                <a:gd name="T8" fmla="*/ 2703 w 2704"/>
                <a:gd name="T9" fmla="*/ 0 h 216"/>
                <a:gd name="T10" fmla="*/ 0 w 2704"/>
                <a:gd name="T11" fmla="*/ 0 h 216"/>
              </a:gdLst>
              <a:ahLst/>
              <a:cxnLst>
                <a:cxn ang="0">
                  <a:pos x="T0" y="T1"/>
                </a:cxn>
                <a:cxn ang="0">
                  <a:pos x="T2" y="T3"/>
                </a:cxn>
                <a:cxn ang="0">
                  <a:pos x="T4" y="T5"/>
                </a:cxn>
                <a:cxn ang="0">
                  <a:pos x="T6" y="T7"/>
                </a:cxn>
                <a:cxn ang="0">
                  <a:pos x="T8" y="T9"/>
                </a:cxn>
                <a:cxn ang="0">
                  <a:pos x="T10" y="T11"/>
                </a:cxn>
              </a:cxnLst>
              <a:rect l="0" t="0" r="r" b="b"/>
              <a:pathLst>
                <a:path w="2704" h="216">
                  <a:moveTo>
                    <a:pt x="0" y="0"/>
                  </a:moveTo>
                  <a:lnTo>
                    <a:pt x="0" y="0"/>
                  </a:lnTo>
                  <a:cubicBezTo>
                    <a:pt x="41" y="125"/>
                    <a:pt x="159" y="215"/>
                    <a:pt x="298" y="215"/>
                  </a:cubicBezTo>
                  <a:cubicBezTo>
                    <a:pt x="2405" y="215"/>
                    <a:pt x="2405" y="215"/>
                    <a:pt x="2405" y="215"/>
                  </a:cubicBezTo>
                  <a:cubicBezTo>
                    <a:pt x="2543" y="215"/>
                    <a:pt x="2661" y="125"/>
                    <a:pt x="2703" y="0"/>
                  </a:cubicBezTo>
                  <a:lnTo>
                    <a:pt x="0" y="0"/>
                  </a:ln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5" name="Freeform 5"/>
            <p:cNvSpPr>
              <a:spLocks noChangeArrowheads="1"/>
            </p:cNvSpPr>
            <p:nvPr/>
          </p:nvSpPr>
          <p:spPr bwMode="auto">
            <a:xfrm>
              <a:off x="7675563" y="5775325"/>
              <a:ext cx="307975" cy="30163"/>
            </a:xfrm>
            <a:custGeom>
              <a:avLst/>
              <a:gdLst>
                <a:gd name="T0" fmla="*/ 853 w 854"/>
                <a:gd name="T1" fmla="*/ 42 h 84"/>
                <a:gd name="T2" fmla="*/ 853 w 854"/>
                <a:gd name="T3" fmla="*/ 42 h 84"/>
                <a:gd name="T4" fmla="*/ 811 w 854"/>
                <a:gd name="T5" fmla="*/ 83 h 84"/>
                <a:gd name="T6" fmla="*/ 42 w 854"/>
                <a:gd name="T7" fmla="*/ 83 h 84"/>
                <a:gd name="T8" fmla="*/ 0 w 854"/>
                <a:gd name="T9" fmla="*/ 42 h 84"/>
                <a:gd name="T10" fmla="*/ 0 w 854"/>
                <a:gd name="T11" fmla="*/ 42 h 84"/>
                <a:gd name="T12" fmla="*/ 42 w 854"/>
                <a:gd name="T13" fmla="*/ 0 h 84"/>
                <a:gd name="T14" fmla="*/ 811 w 854"/>
                <a:gd name="T15" fmla="*/ 0 h 84"/>
                <a:gd name="T16" fmla="*/ 853 w 854"/>
                <a:gd name="T1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4" h="84">
                  <a:moveTo>
                    <a:pt x="853" y="42"/>
                  </a:moveTo>
                  <a:lnTo>
                    <a:pt x="853" y="42"/>
                  </a:lnTo>
                  <a:cubicBezTo>
                    <a:pt x="853" y="69"/>
                    <a:pt x="832" y="83"/>
                    <a:pt x="811" y="83"/>
                  </a:cubicBezTo>
                  <a:cubicBezTo>
                    <a:pt x="42" y="83"/>
                    <a:pt x="42" y="83"/>
                    <a:pt x="42" y="83"/>
                  </a:cubicBezTo>
                  <a:cubicBezTo>
                    <a:pt x="21" y="83"/>
                    <a:pt x="0" y="69"/>
                    <a:pt x="0" y="42"/>
                  </a:cubicBezTo>
                  <a:lnTo>
                    <a:pt x="0" y="42"/>
                  </a:lnTo>
                  <a:cubicBezTo>
                    <a:pt x="0" y="21"/>
                    <a:pt x="21" y="0"/>
                    <a:pt x="42" y="0"/>
                  </a:cubicBezTo>
                  <a:cubicBezTo>
                    <a:pt x="811" y="0"/>
                    <a:pt x="811" y="0"/>
                    <a:pt x="811" y="0"/>
                  </a:cubicBezTo>
                  <a:cubicBezTo>
                    <a:pt x="832" y="0"/>
                    <a:pt x="853" y="21"/>
                    <a:pt x="853" y="42"/>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6" name="Freeform 6"/>
            <p:cNvSpPr>
              <a:spLocks noChangeArrowheads="1"/>
            </p:cNvSpPr>
            <p:nvPr/>
          </p:nvSpPr>
          <p:spPr bwMode="auto">
            <a:xfrm>
              <a:off x="5014913" y="2092325"/>
              <a:ext cx="30162" cy="30163"/>
            </a:xfrm>
            <a:custGeom>
              <a:avLst/>
              <a:gdLst>
                <a:gd name="T0" fmla="*/ 83 w 84"/>
                <a:gd name="T1" fmla="*/ 41 h 84"/>
                <a:gd name="T2" fmla="*/ 83 w 84"/>
                <a:gd name="T3" fmla="*/ 41 h 84"/>
                <a:gd name="T4" fmla="*/ 42 w 84"/>
                <a:gd name="T5" fmla="*/ 83 h 84"/>
                <a:gd name="T6" fmla="*/ 0 w 84"/>
                <a:gd name="T7" fmla="*/ 41 h 84"/>
                <a:gd name="T8" fmla="*/ 42 w 84"/>
                <a:gd name="T9" fmla="*/ 0 h 84"/>
                <a:gd name="T10" fmla="*/ 83 w 84"/>
                <a:gd name="T11" fmla="*/ 41 h 84"/>
              </a:gdLst>
              <a:ahLst/>
              <a:cxnLst>
                <a:cxn ang="0">
                  <a:pos x="T0" y="T1"/>
                </a:cxn>
                <a:cxn ang="0">
                  <a:pos x="T2" y="T3"/>
                </a:cxn>
                <a:cxn ang="0">
                  <a:pos x="T4" y="T5"/>
                </a:cxn>
                <a:cxn ang="0">
                  <a:pos x="T6" y="T7"/>
                </a:cxn>
                <a:cxn ang="0">
                  <a:pos x="T8" y="T9"/>
                </a:cxn>
                <a:cxn ang="0">
                  <a:pos x="T10" y="T11"/>
                </a:cxn>
              </a:cxnLst>
              <a:rect l="0" t="0" r="r" b="b"/>
              <a:pathLst>
                <a:path w="84" h="84">
                  <a:moveTo>
                    <a:pt x="83" y="41"/>
                  </a:moveTo>
                  <a:lnTo>
                    <a:pt x="83" y="41"/>
                  </a:lnTo>
                  <a:cubicBezTo>
                    <a:pt x="83" y="69"/>
                    <a:pt x="70" y="83"/>
                    <a:pt x="42" y="83"/>
                  </a:cubicBezTo>
                  <a:cubicBezTo>
                    <a:pt x="21" y="83"/>
                    <a:pt x="0" y="69"/>
                    <a:pt x="0" y="41"/>
                  </a:cubicBezTo>
                  <a:cubicBezTo>
                    <a:pt x="0" y="21"/>
                    <a:pt x="21" y="0"/>
                    <a:pt x="42" y="0"/>
                  </a:cubicBezTo>
                  <a:cubicBezTo>
                    <a:pt x="70" y="0"/>
                    <a:pt x="83" y="21"/>
                    <a:pt x="83" y="41"/>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7" name="Freeform 7"/>
            <p:cNvSpPr>
              <a:spLocks noChangeArrowheads="1"/>
            </p:cNvSpPr>
            <p:nvPr/>
          </p:nvSpPr>
          <p:spPr bwMode="auto">
            <a:xfrm>
              <a:off x="2386013" y="2184400"/>
              <a:ext cx="5245100" cy="3314700"/>
            </a:xfrm>
            <a:custGeom>
              <a:avLst/>
              <a:gdLst>
                <a:gd name="T0" fmla="*/ 14568 w 14569"/>
                <a:gd name="T1" fmla="*/ 9207 h 9208"/>
                <a:gd name="T2" fmla="*/ 0 w 14569"/>
                <a:gd name="T3" fmla="*/ 9207 h 9208"/>
                <a:gd name="T4" fmla="*/ 0 w 14569"/>
                <a:gd name="T5" fmla="*/ 0 h 9208"/>
                <a:gd name="T6" fmla="*/ 14568 w 14569"/>
                <a:gd name="T7" fmla="*/ 0 h 9208"/>
                <a:gd name="T8" fmla="*/ 14568 w 14569"/>
                <a:gd name="T9" fmla="*/ 9207 h 9208"/>
              </a:gdLst>
              <a:ahLst/>
              <a:cxnLst>
                <a:cxn ang="0">
                  <a:pos x="T0" y="T1"/>
                </a:cxn>
                <a:cxn ang="0">
                  <a:pos x="T2" y="T3"/>
                </a:cxn>
                <a:cxn ang="0">
                  <a:pos x="T4" y="T5"/>
                </a:cxn>
                <a:cxn ang="0">
                  <a:pos x="T6" y="T7"/>
                </a:cxn>
                <a:cxn ang="0">
                  <a:pos x="T8" y="T9"/>
                </a:cxn>
              </a:cxnLst>
              <a:rect l="0" t="0" r="r" b="b"/>
              <a:pathLst>
                <a:path w="14569" h="9208">
                  <a:moveTo>
                    <a:pt x="14568" y="9207"/>
                  </a:moveTo>
                  <a:lnTo>
                    <a:pt x="0" y="9207"/>
                  </a:lnTo>
                  <a:lnTo>
                    <a:pt x="0" y="0"/>
                  </a:lnTo>
                  <a:lnTo>
                    <a:pt x="14568" y="0"/>
                  </a:lnTo>
                  <a:lnTo>
                    <a:pt x="14568" y="920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18" name="Picture Placeholder 2"/>
          <p:cNvSpPr>
            <a:spLocks noGrp="1"/>
          </p:cNvSpPr>
          <p:nvPr>
            <p:ph type="pic" sz="quarter" idx="18"/>
          </p:nvPr>
        </p:nvSpPr>
        <p:spPr>
          <a:xfrm>
            <a:off x="2605300" y="972513"/>
            <a:ext cx="3941330" cy="3321243"/>
          </a:xfrm>
        </p:spPr>
        <p:txBody>
          <a:bodyPr anchor="ctr"/>
          <a:lstStyle>
            <a:lvl1pPr algn="ctr">
              <a:defRPr/>
            </a:lvl1pPr>
          </a:lstStyle>
          <a:p>
            <a:endParaRPr lang="en-US"/>
          </a:p>
        </p:txBody>
      </p:sp>
    </p:spTree>
    <p:extLst>
      <p:ext uri="{BB962C8B-B14F-4D97-AF65-F5344CB8AC3E}">
        <p14:creationId xmlns:p14="http://schemas.microsoft.com/office/powerpoint/2010/main" val="5484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18"/>
                                        </p:tgtEl>
                                        <p:attrNameLst>
                                          <p:attrName>style.visibility</p:attrName>
                                        </p:attrNameLst>
                                      </p:cBhvr>
                                      <p:to>
                                        <p:strVal val="visible"/>
                                      </p:to>
                                    </p:set>
                                    <p:animEffect transition="in" filter="fade">
                                      <p:cBhvr>
                                        <p:cTn id="24"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18"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6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1" name="Rectangle 60"/>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0" name="Group 9"/>
          <p:cNvGrpSpPr/>
          <p:nvPr userDrawn="1"/>
        </p:nvGrpSpPr>
        <p:grpSpPr>
          <a:xfrm>
            <a:off x="3893067" y="1224869"/>
            <a:ext cx="1338431" cy="3752273"/>
            <a:chOff x="5348288" y="496888"/>
            <a:chExt cx="3155950" cy="6635750"/>
          </a:xfrm>
        </p:grpSpPr>
        <p:grpSp>
          <p:nvGrpSpPr>
            <p:cNvPr id="11" name="Group 10"/>
            <p:cNvGrpSpPr/>
            <p:nvPr/>
          </p:nvGrpSpPr>
          <p:grpSpPr>
            <a:xfrm>
              <a:off x="5394325" y="560388"/>
              <a:ext cx="3078163" cy="6540500"/>
              <a:chOff x="5394325" y="560388"/>
              <a:chExt cx="3078163" cy="6540500"/>
            </a:xfrm>
          </p:grpSpPr>
          <p:sp>
            <p:nvSpPr>
              <p:cNvPr id="1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1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19" name="Picture Placeholder 5"/>
          <p:cNvSpPr>
            <a:spLocks noGrp="1"/>
          </p:cNvSpPr>
          <p:nvPr>
            <p:ph type="pic" sz="quarter" idx="14"/>
          </p:nvPr>
        </p:nvSpPr>
        <p:spPr>
          <a:xfrm>
            <a:off x="4005197" y="1763178"/>
            <a:ext cx="1127106" cy="2677871"/>
          </a:xfrm>
        </p:spPr>
        <p:txBody>
          <a:bodyPr anchor="ctr"/>
          <a:lstStyle>
            <a:lvl1pPr algn="ctr">
              <a:defRPr/>
            </a:lvl1pPr>
          </a:lstStyle>
          <a:p>
            <a:endParaRPr lang="en-US" dirty="0"/>
          </a:p>
        </p:txBody>
      </p:sp>
      <p:grpSp>
        <p:nvGrpSpPr>
          <p:cNvPr id="20" name="Group 19"/>
          <p:cNvGrpSpPr/>
          <p:nvPr userDrawn="1"/>
        </p:nvGrpSpPr>
        <p:grpSpPr>
          <a:xfrm>
            <a:off x="5283735" y="1224869"/>
            <a:ext cx="1338431" cy="3752273"/>
            <a:chOff x="5348288" y="496888"/>
            <a:chExt cx="3155950" cy="6635750"/>
          </a:xfrm>
        </p:grpSpPr>
        <p:grpSp>
          <p:nvGrpSpPr>
            <p:cNvPr id="21" name="Group 20"/>
            <p:cNvGrpSpPr/>
            <p:nvPr/>
          </p:nvGrpSpPr>
          <p:grpSpPr>
            <a:xfrm>
              <a:off x="5394325" y="560388"/>
              <a:ext cx="3078163" cy="6540500"/>
              <a:chOff x="5394325" y="560388"/>
              <a:chExt cx="3078163" cy="6540500"/>
            </a:xfrm>
          </p:grpSpPr>
          <p:sp>
            <p:nvSpPr>
              <p:cNvPr id="2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9" name="Picture Placeholder 5"/>
          <p:cNvSpPr>
            <a:spLocks noGrp="1"/>
          </p:cNvSpPr>
          <p:nvPr>
            <p:ph type="pic" sz="quarter" idx="15"/>
          </p:nvPr>
        </p:nvSpPr>
        <p:spPr>
          <a:xfrm>
            <a:off x="5395865" y="1763178"/>
            <a:ext cx="1127106" cy="2677871"/>
          </a:xfrm>
        </p:spPr>
        <p:txBody>
          <a:bodyPr anchor="ctr"/>
          <a:lstStyle>
            <a:lvl1pPr algn="ctr">
              <a:defRPr/>
            </a:lvl1pPr>
          </a:lstStyle>
          <a:p>
            <a:endParaRPr lang="en-US" dirty="0"/>
          </a:p>
        </p:txBody>
      </p:sp>
      <p:grpSp>
        <p:nvGrpSpPr>
          <p:cNvPr id="30" name="Group 29"/>
          <p:cNvGrpSpPr/>
          <p:nvPr userDrawn="1"/>
        </p:nvGrpSpPr>
        <p:grpSpPr>
          <a:xfrm>
            <a:off x="6674403" y="1225163"/>
            <a:ext cx="1338431" cy="3752273"/>
            <a:chOff x="5348288" y="496888"/>
            <a:chExt cx="3155950" cy="6635750"/>
          </a:xfrm>
        </p:grpSpPr>
        <p:grpSp>
          <p:nvGrpSpPr>
            <p:cNvPr id="31" name="Group 30"/>
            <p:cNvGrpSpPr/>
            <p:nvPr/>
          </p:nvGrpSpPr>
          <p:grpSpPr>
            <a:xfrm>
              <a:off x="5394325" y="560388"/>
              <a:ext cx="3078163" cy="6540500"/>
              <a:chOff x="5394325" y="560388"/>
              <a:chExt cx="3078163" cy="6540500"/>
            </a:xfrm>
          </p:grpSpPr>
          <p:sp>
            <p:nvSpPr>
              <p:cNvPr id="3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9" name="Picture Placeholder 5"/>
          <p:cNvSpPr>
            <a:spLocks noGrp="1"/>
          </p:cNvSpPr>
          <p:nvPr>
            <p:ph type="pic" sz="quarter" idx="16"/>
          </p:nvPr>
        </p:nvSpPr>
        <p:spPr>
          <a:xfrm>
            <a:off x="6786533" y="1763472"/>
            <a:ext cx="1127106" cy="2677871"/>
          </a:xfrm>
        </p:spPr>
        <p:txBody>
          <a:bodyPr anchor="ctr"/>
          <a:lstStyle>
            <a:lvl1pPr algn="ctr">
              <a:defRPr/>
            </a:lvl1pPr>
          </a:lstStyle>
          <a:p>
            <a:endParaRPr lang="en-US" dirty="0"/>
          </a:p>
        </p:txBody>
      </p:sp>
      <p:grpSp>
        <p:nvGrpSpPr>
          <p:cNvPr id="40" name="Group 39"/>
          <p:cNvGrpSpPr/>
          <p:nvPr userDrawn="1"/>
        </p:nvGrpSpPr>
        <p:grpSpPr>
          <a:xfrm>
            <a:off x="2506060" y="1224869"/>
            <a:ext cx="1338431" cy="3752273"/>
            <a:chOff x="5348288" y="496888"/>
            <a:chExt cx="3155950" cy="6635750"/>
          </a:xfrm>
        </p:grpSpPr>
        <p:grpSp>
          <p:nvGrpSpPr>
            <p:cNvPr id="41" name="Group 40"/>
            <p:cNvGrpSpPr/>
            <p:nvPr/>
          </p:nvGrpSpPr>
          <p:grpSpPr>
            <a:xfrm>
              <a:off x="5394325" y="560388"/>
              <a:ext cx="3078163" cy="6540500"/>
              <a:chOff x="5394325" y="560388"/>
              <a:chExt cx="3078163" cy="6540500"/>
            </a:xfrm>
          </p:grpSpPr>
          <p:sp>
            <p:nvSpPr>
              <p:cNvPr id="4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4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49" name="Picture Placeholder 5"/>
          <p:cNvSpPr>
            <a:spLocks noGrp="1"/>
          </p:cNvSpPr>
          <p:nvPr>
            <p:ph type="pic" sz="quarter" idx="17"/>
          </p:nvPr>
        </p:nvSpPr>
        <p:spPr>
          <a:xfrm>
            <a:off x="2618190" y="1763178"/>
            <a:ext cx="1127106" cy="2677871"/>
          </a:xfrm>
        </p:spPr>
        <p:txBody>
          <a:bodyPr anchor="ctr"/>
          <a:lstStyle>
            <a:lvl1pPr algn="ctr">
              <a:defRPr/>
            </a:lvl1pPr>
          </a:lstStyle>
          <a:p>
            <a:endParaRPr lang="en-US" dirty="0"/>
          </a:p>
        </p:txBody>
      </p:sp>
      <p:grpSp>
        <p:nvGrpSpPr>
          <p:cNvPr id="50" name="Group 49"/>
          <p:cNvGrpSpPr/>
          <p:nvPr userDrawn="1"/>
        </p:nvGrpSpPr>
        <p:grpSpPr>
          <a:xfrm>
            <a:off x="1101201" y="1224869"/>
            <a:ext cx="1338431" cy="3752273"/>
            <a:chOff x="5348288" y="496888"/>
            <a:chExt cx="3155950" cy="6635750"/>
          </a:xfrm>
        </p:grpSpPr>
        <p:grpSp>
          <p:nvGrpSpPr>
            <p:cNvPr id="51" name="Group 50"/>
            <p:cNvGrpSpPr/>
            <p:nvPr/>
          </p:nvGrpSpPr>
          <p:grpSpPr>
            <a:xfrm>
              <a:off x="5394325" y="560388"/>
              <a:ext cx="3078163" cy="6540500"/>
              <a:chOff x="5394325" y="560388"/>
              <a:chExt cx="3078163" cy="6540500"/>
            </a:xfrm>
          </p:grpSpPr>
          <p:sp>
            <p:nvSpPr>
              <p:cNvPr id="5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5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59" name="Picture Placeholder 5"/>
          <p:cNvSpPr>
            <a:spLocks noGrp="1"/>
          </p:cNvSpPr>
          <p:nvPr>
            <p:ph type="pic" sz="quarter" idx="18"/>
          </p:nvPr>
        </p:nvSpPr>
        <p:spPr>
          <a:xfrm>
            <a:off x="1213331" y="1763178"/>
            <a:ext cx="1127106" cy="2677871"/>
          </a:xfrm>
        </p:spPr>
        <p:txBody>
          <a:bodyPr anchor="ctr"/>
          <a:lstStyle>
            <a:lvl1pPr algn="ctr">
              <a:defRPr/>
            </a:lvl1pPr>
          </a:lstStyle>
          <a:p>
            <a:endParaRPr lang="en-US" dirty="0"/>
          </a:p>
        </p:txBody>
      </p:sp>
    </p:spTree>
    <p:extLst>
      <p:ext uri="{BB962C8B-B14F-4D97-AF65-F5344CB8AC3E}">
        <p14:creationId xmlns:p14="http://schemas.microsoft.com/office/powerpoint/2010/main" val="258417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59"/>
                                        </p:tgtEl>
                                        <p:attrNameLst>
                                          <p:attrName>style.visibility</p:attrName>
                                        </p:attrNameLst>
                                      </p:cBhvr>
                                      <p:to>
                                        <p:strVal val="visible"/>
                                      </p:to>
                                    </p:set>
                                    <p:animEffect transition="in" filter="fade">
                                      <p:cBhvr>
                                        <p:cTn id="24" dur="300"/>
                                        <p:tgtEl>
                                          <p:spTgt spid="59"/>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49"/>
                                        </p:tgtEl>
                                        <p:attrNameLst>
                                          <p:attrName>style.visibility</p:attrName>
                                        </p:attrNameLst>
                                      </p:cBhvr>
                                      <p:to>
                                        <p:strVal val="visible"/>
                                      </p:to>
                                    </p:set>
                                    <p:animEffect transition="in" filter="fade">
                                      <p:cBhvr>
                                        <p:cTn id="33" dur="300"/>
                                        <p:tgtEl>
                                          <p:spTgt spid="49"/>
                                        </p:tgtEl>
                                      </p:cBhvr>
                                    </p:animEffect>
                                  </p:childTnLst>
                                </p:cTn>
                              </p:par>
                            </p:childTnLst>
                          </p:cTn>
                        </p:par>
                        <p:par>
                          <p:cTn id="34" fill="hold">
                            <p:stCondLst>
                              <p:cond delay="3100"/>
                            </p:stCondLst>
                            <p:childTnLst>
                              <p:par>
                                <p:cTn id="35" presetID="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36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19"/>
                                        </p:tgtEl>
                                        <p:attrNameLst>
                                          <p:attrName>style.visibility</p:attrName>
                                        </p:attrNameLst>
                                      </p:cBhvr>
                                      <p:to>
                                        <p:strVal val="visible"/>
                                      </p:to>
                                    </p:set>
                                    <p:animEffect transition="in" filter="fade">
                                      <p:cBhvr>
                                        <p:cTn id="42" dur="300"/>
                                        <p:tgtEl>
                                          <p:spTgt spid="19"/>
                                        </p:tgtEl>
                                      </p:cBhvr>
                                    </p:animEffect>
                                  </p:childTnLst>
                                </p:cTn>
                              </p:par>
                            </p:childTnLst>
                          </p:cTn>
                        </p:par>
                        <p:par>
                          <p:cTn id="43" fill="hold">
                            <p:stCondLst>
                              <p:cond delay="3900"/>
                            </p:stCondLst>
                            <p:childTnLst>
                              <p:par>
                                <p:cTn id="44" presetID="2" presetClass="entr" presetSubtype="1"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0-#ppt_h/2"/>
                                          </p:val>
                                        </p:tav>
                                        <p:tav tm="100000">
                                          <p:val>
                                            <p:strVal val="#ppt_y"/>
                                          </p:val>
                                        </p:tav>
                                      </p:tavLst>
                                    </p:anim>
                                  </p:childTnLst>
                                </p:cTn>
                              </p:par>
                            </p:childTnLst>
                          </p:cTn>
                        </p:par>
                        <p:par>
                          <p:cTn id="48" fill="hold">
                            <p:stCondLst>
                              <p:cond delay="44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29"/>
                                        </p:tgtEl>
                                        <p:attrNameLst>
                                          <p:attrName>style.visibility</p:attrName>
                                        </p:attrNameLst>
                                      </p:cBhvr>
                                      <p:to>
                                        <p:strVal val="visible"/>
                                      </p:to>
                                    </p:set>
                                    <p:animEffect transition="in" filter="fade">
                                      <p:cBhvr>
                                        <p:cTn id="51" dur="300"/>
                                        <p:tgtEl>
                                          <p:spTgt spid="29"/>
                                        </p:tgtEl>
                                      </p:cBhvr>
                                    </p:animEffect>
                                  </p:childTnLst>
                                </p:cTn>
                              </p:par>
                            </p:childTnLst>
                          </p:cTn>
                        </p:par>
                        <p:par>
                          <p:cTn id="52" fill="hold">
                            <p:stCondLst>
                              <p:cond delay="4700"/>
                            </p:stCondLst>
                            <p:childTnLst>
                              <p:par>
                                <p:cTn id="53" presetID="2" presetClass="entr" presetSubtype="1"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0-#ppt_h/2"/>
                                          </p:val>
                                        </p:tav>
                                        <p:tav tm="100000">
                                          <p:val>
                                            <p:strVal val="#ppt_y"/>
                                          </p:val>
                                        </p:tav>
                                      </p:tavLst>
                                    </p:anim>
                                  </p:childTnLst>
                                </p:cTn>
                              </p:par>
                            </p:childTnLst>
                          </p:cTn>
                        </p:par>
                        <p:par>
                          <p:cTn id="57" fill="hold">
                            <p:stCondLst>
                              <p:cond delay="5200"/>
                            </p:stCondLst>
                            <p:childTnLst>
                              <p:par>
                                <p:cTn id="58" presetID="10" presetClass="entr" presetSubtype="0" fill="hold" grpId="0" nodeType="afterEffect" nodePh="1">
                                  <p:stCondLst>
                                    <p:cond delay="0"/>
                                  </p:stCondLst>
                                  <p:endCondLst>
                                    <p:cond evt="begin" delay="0">
                                      <p:tn val="58"/>
                                    </p:cond>
                                  </p:endCondLst>
                                  <p:childTnLst>
                                    <p:set>
                                      <p:cBhvr>
                                        <p:cTn id="59" dur="1" fill="hold">
                                          <p:stCondLst>
                                            <p:cond delay="0"/>
                                          </p:stCondLst>
                                        </p:cTn>
                                        <p:tgtEl>
                                          <p:spTgt spid="39"/>
                                        </p:tgtEl>
                                        <p:attrNameLst>
                                          <p:attrName>style.visibility</p:attrName>
                                        </p:attrNameLst>
                                      </p:cBhvr>
                                      <p:to>
                                        <p:strVal val="visible"/>
                                      </p:to>
                                    </p:set>
                                    <p:animEffect transition="in" filter="fade">
                                      <p:cBhvr>
                                        <p:cTn id="60"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19" grpId="0"/>
      <p:bldP spid="29" grpId="0"/>
      <p:bldP spid="39" grpId="0"/>
      <p:bldP spid="49" grpId="0"/>
      <p:bldP spid="59" grpId="0"/>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7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1" name="Rectangle 30"/>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9" name="Group 18"/>
          <p:cNvGrpSpPr/>
          <p:nvPr userDrawn="1"/>
        </p:nvGrpSpPr>
        <p:grpSpPr>
          <a:xfrm rot="5400000">
            <a:off x="2873377" y="2033779"/>
            <a:ext cx="2159335" cy="3405188"/>
            <a:chOff x="1665288" y="496888"/>
            <a:chExt cx="3155950" cy="6635750"/>
          </a:xfrm>
        </p:grpSpPr>
        <p:grpSp>
          <p:nvGrpSpPr>
            <p:cNvPr id="20" name="Group 19"/>
            <p:cNvGrpSpPr/>
            <p:nvPr/>
          </p:nvGrpSpPr>
          <p:grpSpPr>
            <a:xfrm>
              <a:off x="1711325" y="560388"/>
              <a:ext cx="3078163" cy="6540500"/>
              <a:chOff x="1711325" y="560388"/>
              <a:chExt cx="3078163" cy="6540500"/>
            </a:xfrm>
          </p:grpSpPr>
          <p:sp>
            <p:nvSpPr>
              <p:cNvPr id="22" name="Freeform 8"/>
              <p:cNvSpPr>
                <a:spLocks noChangeArrowheads="1"/>
              </p:cNvSpPr>
              <p:nvPr/>
            </p:nvSpPr>
            <p:spPr bwMode="auto">
              <a:xfrm>
                <a:off x="1711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3" name="Freeform 9"/>
              <p:cNvSpPr>
                <a:spLocks noChangeArrowheads="1"/>
              </p:cNvSpPr>
              <p:nvPr/>
            </p:nvSpPr>
            <p:spPr bwMode="auto">
              <a:xfrm>
                <a:off x="2963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6" y="1596"/>
                      <a:pt x="809" y="1596"/>
                    </a:cubicBezTo>
                    <a:cubicBezTo>
                      <a:pt x="372" y="1596"/>
                      <a:pt x="0" y="1246"/>
                      <a:pt x="0" y="787"/>
                    </a:cubicBezTo>
                    <a:cubicBezTo>
                      <a:pt x="0" y="350"/>
                      <a:pt x="372" y="0"/>
                      <a:pt x="809" y="0"/>
                    </a:cubicBezTo>
                    <a:cubicBezTo>
                      <a:pt x="1246" y="0"/>
                      <a:pt x="1596" y="350"/>
                      <a:pt x="1596" y="787"/>
                    </a:cubicBezTo>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4" name="Freeform 10"/>
              <p:cNvSpPr>
                <a:spLocks noChangeArrowheads="1"/>
              </p:cNvSpPr>
              <p:nvPr/>
            </p:nvSpPr>
            <p:spPr bwMode="auto">
              <a:xfrm>
                <a:off x="3144838" y="6534150"/>
                <a:ext cx="220662" cy="228600"/>
              </a:xfrm>
              <a:custGeom>
                <a:avLst/>
                <a:gdLst>
                  <a:gd name="T0" fmla="*/ 481 w 614"/>
                  <a:gd name="T1" fmla="*/ 634 h 635"/>
                  <a:gd name="T2" fmla="*/ 481 w 614"/>
                  <a:gd name="T3" fmla="*/ 634 h 635"/>
                  <a:gd name="T4" fmla="*/ 131 w 614"/>
                  <a:gd name="T5" fmla="*/ 634 h 635"/>
                  <a:gd name="T6" fmla="*/ 0 w 614"/>
                  <a:gd name="T7" fmla="*/ 503 h 635"/>
                  <a:gd name="T8" fmla="*/ 0 w 614"/>
                  <a:gd name="T9" fmla="*/ 131 h 635"/>
                  <a:gd name="T10" fmla="*/ 131 w 614"/>
                  <a:gd name="T11" fmla="*/ 0 h 635"/>
                  <a:gd name="T12" fmla="*/ 481 w 614"/>
                  <a:gd name="T13" fmla="*/ 0 h 635"/>
                  <a:gd name="T14" fmla="*/ 613 w 614"/>
                  <a:gd name="T15" fmla="*/ 131 h 635"/>
                  <a:gd name="T16" fmla="*/ 613 w 614"/>
                  <a:gd name="T17" fmla="*/ 503 h 635"/>
                  <a:gd name="T18" fmla="*/ 481 w 614"/>
                  <a:gd name="T19" fmla="*/ 634 h 635"/>
                  <a:gd name="T20" fmla="*/ 131 w 614"/>
                  <a:gd name="T21" fmla="*/ 44 h 635"/>
                  <a:gd name="T22" fmla="*/ 131 w 614"/>
                  <a:gd name="T23" fmla="*/ 44 h 635"/>
                  <a:gd name="T24" fmla="*/ 44 w 614"/>
                  <a:gd name="T25" fmla="*/ 131 h 635"/>
                  <a:gd name="T26" fmla="*/ 44 w 614"/>
                  <a:gd name="T27" fmla="*/ 503 h 635"/>
                  <a:gd name="T28" fmla="*/ 131 w 614"/>
                  <a:gd name="T29" fmla="*/ 568 h 635"/>
                  <a:gd name="T30" fmla="*/ 481 w 614"/>
                  <a:gd name="T31" fmla="*/ 568 h 635"/>
                  <a:gd name="T32" fmla="*/ 547 w 614"/>
                  <a:gd name="T33" fmla="*/ 503 h 635"/>
                  <a:gd name="T34" fmla="*/ 547 w 614"/>
                  <a:gd name="T35" fmla="*/ 131 h 635"/>
                  <a:gd name="T36" fmla="*/ 481 w 614"/>
                  <a:gd name="T37" fmla="*/ 44 h 635"/>
                  <a:gd name="T38" fmla="*/ 131 w 614"/>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4" h="635">
                    <a:moveTo>
                      <a:pt x="481" y="634"/>
                    </a:moveTo>
                    <a:lnTo>
                      <a:pt x="481" y="634"/>
                    </a:lnTo>
                    <a:cubicBezTo>
                      <a:pt x="131" y="634"/>
                      <a:pt x="131" y="634"/>
                      <a:pt x="131" y="634"/>
                    </a:cubicBezTo>
                    <a:cubicBezTo>
                      <a:pt x="44" y="634"/>
                      <a:pt x="0" y="568"/>
                      <a:pt x="0" y="503"/>
                    </a:cubicBezTo>
                    <a:cubicBezTo>
                      <a:pt x="0" y="131"/>
                      <a:pt x="0" y="131"/>
                      <a:pt x="0" y="131"/>
                    </a:cubicBezTo>
                    <a:cubicBezTo>
                      <a:pt x="0" y="44"/>
                      <a:pt x="44" y="0"/>
                      <a:pt x="131" y="0"/>
                    </a:cubicBezTo>
                    <a:cubicBezTo>
                      <a:pt x="481" y="0"/>
                      <a:pt x="481" y="0"/>
                      <a:pt x="481" y="0"/>
                    </a:cubicBezTo>
                    <a:cubicBezTo>
                      <a:pt x="547" y="0"/>
                      <a:pt x="613" y="44"/>
                      <a:pt x="613" y="131"/>
                    </a:cubicBezTo>
                    <a:cubicBezTo>
                      <a:pt x="613" y="503"/>
                      <a:pt x="613" y="503"/>
                      <a:pt x="613" y="503"/>
                    </a:cubicBezTo>
                    <a:cubicBezTo>
                      <a:pt x="613" y="568"/>
                      <a:pt x="547" y="634"/>
                      <a:pt x="481" y="634"/>
                    </a:cubicBezTo>
                    <a:close/>
                    <a:moveTo>
                      <a:pt x="131" y="44"/>
                    </a:moveTo>
                    <a:lnTo>
                      <a:pt x="131" y="44"/>
                    </a:lnTo>
                    <a:cubicBezTo>
                      <a:pt x="88" y="44"/>
                      <a:pt x="44" y="88"/>
                      <a:pt x="44" y="131"/>
                    </a:cubicBezTo>
                    <a:cubicBezTo>
                      <a:pt x="44" y="503"/>
                      <a:pt x="44" y="503"/>
                      <a:pt x="44" y="503"/>
                    </a:cubicBezTo>
                    <a:cubicBezTo>
                      <a:pt x="44" y="547"/>
                      <a:pt x="88" y="568"/>
                      <a:pt x="131" y="568"/>
                    </a:cubicBezTo>
                    <a:cubicBezTo>
                      <a:pt x="481" y="568"/>
                      <a:pt x="481" y="568"/>
                      <a:pt x="481" y="568"/>
                    </a:cubicBezTo>
                    <a:cubicBezTo>
                      <a:pt x="525" y="568"/>
                      <a:pt x="547" y="547"/>
                      <a:pt x="547" y="503"/>
                    </a:cubicBezTo>
                    <a:cubicBezTo>
                      <a:pt x="547" y="131"/>
                      <a:pt x="547" y="131"/>
                      <a:pt x="547" y="131"/>
                    </a:cubicBezTo>
                    <a:cubicBezTo>
                      <a:pt x="547" y="88"/>
                      <a:pt x="525" y="44"/>
                      <a:pt x="481" y="44"/>
                    </a:cubicBezTo>
                    <a:cubicBezTo>
                      <a:pt x="131" y="44"/>
                      <a:pt x="131" y="44"/>
                      <a:pt x="131" y="44"/>
                    </a:cubicBezTo>
                    <a:close/>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5" name="Freeform 12"/>
              <p:cNvSpPr>
                <a:spLocks noChangeArrowheads="1"/>
              </p:cNvSpPr>
              <p:nvPr/>
            </p:nvSpPr>
            <p:spPr bwMode="auto">
              <a:xfrm>
                <a:off x="3009900"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1" y="0"/>
                      <a:pt x="1355" y="22"/>
                      <a:pt x="1355" y="66"/>
                    </a:cubicBezTo>
                    <a:cubicBezTo>
                      <a:pt x="1355" y="109"/>
                      <a:pt x="1311"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6" name="Freeform 13"/>
              <p:cNvSpPr>
                <a:spLocks noChangeArrowheads="1"/>
              </p:cNvSpPr>
              <p:nvPr/>
            </p:nvSpPr>
            <p:spPr bwMode="auto">
              <a:xfrm>
                <a:off x="3206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5" y="0"/>
                      <a:pt x="0" y="44"/>
                      <a:pt x="0" y="110"/>
                    </a:cubicBezTo>
                    <a:cubicBezTo>
                      <a:pt x="0" y="132"/>
                      <a:pt x="0" y="132"/>
                      <a:pt x="0" y="132"/>
                    </a:cubicBezTo>
                    <a:cubicBezTo>
                      <a:pt x="0" y="198"/>
                      <a:pt x="65"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7" name="Freeform 14"/>
              <p:cNvSpPr>
                <a:spLocks noChangeArrowheads="1"/>
              </p:cNvSpPr>
              <p:nvPr/>
            </p:nvSpPr>
            <p:spPr bwMode="auto">
              <a:xfrm>
                <a:off x="1900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1" name="Freeform 11"/>
            <p:cNvSpPr>
              <a:spLocks noChangeArrowheads="1"/>
            </p:cNvSpPr>
            <p:nvPr/>
          </p:nvSpPr>
          <p:spPr bwMode="auto">
            <a:xfrm>
              <a:off x="1665288" y="496888"/>
              <a:ext cx="3155950" cy="6635750"/>
            </a:xfrm>
            <a:custGeom>
              <a:avLst/>
              <a:gdLst>
                <a:gd name="T0" fmla="*/ 8417 w 8768"/>
                <a:gd name="T1" fmla="*/ 437 h 18431"/>
                <a:gd name="T2" fmla="*/ 8417 w 8768"/>
                <a:gd name="T3" fmla="*/ 437 h 18431"/>
                <a:gd name="T4" fmla="*/ 7543 w 8768"/>
                <a:gd name="T5" fmla="*/ 87 h 18431"/>
                <a:gd name="T6" fmla="*/ 7280 w 8768"/>
                <a:gd name="T7" fmla="*/ 87 h 18431"/>
                <a:gd name="T8" fmla="*/ 7280 w 8768"/>
                <a:gd name="T9" fmla="*/ 43 h 18431"/>
                <a:gd name="T10" fmla="*/ 7259 w 8768"/>
                <a:gd name="T11" fmla="*/ 0 h 18431"/>
                <a:gd name="T12" fmla="*/ 5903 w 8768"/>
                <a:gd name="T13" fmla="*/ 0 h 18431"/>
                <a:gd name="T14" fmla="*/ 5859 w 8768"/>
                <a:gd name="T15" fmla="*/ 43 h 18431"/>
                <a:gd name="T16" fmla="*/ 5859 w 8768"/>
                <a:gd name="T17" fmla="*/ 87 h 18431"/>
                <a:gd name="T18" fmla="*/ 1268 w 8768"/>
                <a:gd name="T19" fmla="*/ 87 h 18431"/>
                <a:gd name="T20" fmla="*/ 43 w 8768"/>
                <a:gd name="T21" fmla="*/ 1312 h 18431"/>
                <a:gd name="T22" fmla="*/ 43 w 8768"/>
                <a:gd name="T23" fmla="*/ 2602 h 18431"/>
                <a:gd name="T24" fmla="*/ 43 w 8768"/>
                <a:gd name="T25" fmla="*/ 2602 h 18431"/>
                <a:gd name="T26" fmla="*/ 0 w 8768"/>
                <a:gd name="T27" fmla="*/ 2624 h 18431"/>
                <a:gd name="T28" fmla="*/ 0 w 8768"/>
                <a:gd name="T29" fmla="*/ 3389 h 18431"/>
                <a:gd name="T30" fmla="*/ 43 w 8768"/>
                <a:gd name="T31" fmla="*/ 3432 h 18431"/>
                <a:gd name="T32" fmla="*/ 43 w 8768"/>
                <a:gd name="T33" fmla="*/ 3432 h 18431"/>
                <a:gd name="T34" fmla="*/ 43 w 8768"/>
                <a:gd name="T35" fmla="*/ 3761 h 18431"/>
                <a:gd name="T36" fmla="*/ 43 w 8768"/>
                <a:gd name="T37" fmla="*/ 3761 h 18431"/>
                <a:gd name="T38" fmla="*/ 0 w 8768"/>
                <a:gd name="T39" fmla="*/ 3804 h 18431"/>
                <a:gd name="T40" fmla="*/ 0 w 8768"/>
                <a:gd name="T41" fmla="*/ 4941 h 18431"/>
                <a:gd name="T42" fmla="*/ 43 w 8768"/>
                <a:gd name="T43" fmla="*/ 4963 h 18431"/>
                <a:gd name="T44" fmla="*/ 43 w 8768"/>
                <a:gd name="T45" fmla="*/ 4963 h 18431"/>
                <a:gd name="T46" fmla="*/ 43 w 8768"/>
                <a:gd name="T47" fmla="*/ 5269 h 18431"/>
                <a:gd name="T48" fmla="*/ 43 w 8768"/>
                <a:gd name="T49" fmla="*/ 5269 h 18431"/>
                <a:gd name="T50" fmla="*/ 0 w 8768"/>
                <a:gd name="T51" fmla="*/ 5313 h 18431"/>
                <a:gd name="T52" fmla="*/ 0 w 8768"/>
                <a:gd name="T53" fmla="*/ 6472 h 18431"/>
                <a:gd name="T54" fmla="*/ 43 w 8768"/>
                <a:gd name="T55" fmla="*/ 6493 h 18431"/>
                <a:gd name="T56" fmla="*/ 43 w 8768"/>
                <a:gd name="T57" fmla="*/ 6493 h 18431"/>
                <a:gd name="T58" fmla="*/ 43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0" y="87"/>
                    <a:pt x="7280" y="87"/>
                    <a:pt x="7280" y="87"/>
                  </a:cubicBezTo>
                  <a:cubicBezTo>
                    <a:pt x="7280" y="43"/>
                    <a:pt x="7280" y="43"/>
                    <a:pt x="7280" y="43"/>
                  </a:cubicBezTo>
                  <a:cubicBezTo>
                    <a:pt x="7280" y="22"/>
                    <a:pt x="7280" y="0"/>
                    <a:pt x="7259" y="0"/>
                  </a:cubicBezTo>
                  <a:cubicBezTo>
                    <a:pt x="5903" y="0"/>
                    <a:pt x="5903" y="0"/>
                    <a:pt x="5903" y="0"/>
                  </a:cubicBezTo>
                  <a:cubicBezTo>
                    <a:pt x="5881" y="0"/>
                    <a:pt x="5859" y="22"/>
                    <a:pt x="5859" y="43"/>
                  </a:cubicBezTo>
                  <a:cubicBezTo>
                    <a:pt x="5859" y="87"/>
                    <a:pt x="5859" y="87"/>
                    <a:pt x="5859" y="87"/>
                  </a:cubicBezTo>
                  <a:cubicBezTo>
                    <a:pt x="1268" y="87"/>
                    <a:pt x="1268" y="87"/>
                    <a:pt x="1268" y="87"/>
                  </a:cubicBezTo>
                  <a:cubicBezTo>
                    <a:pt x="568" y="87"/>
                    <a:pt x="43" y="590"/>
                    <a:pt x="43" y="1312"/>
                  </a:cubicBezTo>
                  <a:cubicBezTo>
                    <a:pt x="43" y="2602"/>
                    <a:pt x="43" y="2602"/>
                    <a:pt x="43" y="2602"/>
                  </a:cubicBezTo>
                  <a:lnTo>
                    <a:pt x="43" y="2602"/>
                  </a:lnTo>
                  <a:cubicBezTo>
                    <a:pt x="22" y="2602"/>
                    <a:pt x="0" y="2602"/>
                    <a:pt x="0" y="2624"/>
                  </a:cubicBezTo>
                  <a:cubicBezTo>
                    <a:pt x="0" y="3389"/>
                    <a:pt x="0" y="3389"/>
                    <a:pt x="0" y="3389"/>
                  </a:cubicBezTo>
                  <a:cubicBezTo>
                    <a:pt x="0" y="3411"/>
                    <a:pt x="22" y="3432"/>
                    <a:pt x="43" y="3432"/>
                  </a:cubicBezTo>
                  <a:lnTo>
                    <a:pt x="43" y="3432"/>
                  </a:lnTo>
                  <a:cubicBezTo>
                    <a:pt x="43" y="3761"/>
                    <a:pt x="43" y="3761"/>
                    <a:pt x="43" y="3761"/>
                  </a:cubicBezTo>
                  <a:lnTo>
                    <a:pt x="43" y="3761"/>
                  </a:lnTo>
                  <a:cubicBezTo>
                    <a:pt x="22" y="3761"/>
                    <a:pt x="0" y="3782"/>
                    <a:pt x="0" y="3804"/>
                  </a:cubicBezTo>
                  <a:cubicBezTo>
                    <a:pt x="0" y="4941"/>
                    <a:pt x="0" y="4941"/>
                    <a:pt x="0" y="4941"/>
                  </a:cubicBezTo>
                  <a:cubicBezTo>
                    <a:pt x="0" y="4963"/>
                    <a:pt x="22" y="4963"/>
                    <a:pt x="43" y="4963"/>
                  </a:cubicBezTo>
                  <a:lnTo>
                    <a:pt x="43" y="4963"/>
                  </a:lnTo>
                  <a:cubicBezTo>
                    <a:pt x="43" y="5269"/>
                    <a:pt x="43" y="5269"/>
                    <a:pt x="43" y="5269"/>
                  </a:cubicBezTo>
                  <a:lnTo>
                    <a:pt x="43" y="5269"/>
                  </a:lnTo>
                  <a:cubicBezTo>
                    <a:pt x="22" y="5269"/>
                    <a:pt x="0" y="5291"/>
                    <a:pt x="0" y="5313"/>
                  </a:cubicBezTo>
                  <a:cubicBezTo>
                    <a:pt x="0" y="6472"/>
                    <a:pt x="0" y="6472"/>
                    <a:pt x="0" y="6472"/>
                  </a:cubicBezTo>
                  <a:cubicBezTo>
                    <a:pt x="0" y="6493"/>
                    <a:pt x="22" y="6493"/>
                    <a:pt x="43" y="6493"/>
                  </a:cubicBezTo>
                  <a:lnTo>
                    <a:pt x="43" y="6493"/>
                  </a:lnTo>
                  <a:cubicBezTo>
                    <a:pt x="43" y="17206"/>
                    <a:pt x="43" y="17206"/>
                    <a:pt x="43" y="17206"/>
                  </a:cubicBezTo>
                  <a:cubicBezTo>
                    <a:pt x="43" y="17883"/>
                    <a:pt x="590"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8" name="Picture Placeholder 5"/>
          <p:cNvSpPr>
            <a:spLocks noGrp="1"/>
          </p:cNvSpPr>
          <p:nvPr>
            <p:ph type="pic" sz="quarter" idx="14"/>
          </p:nvPr>
        </p:nvSpPr>
        <p:spPr>
          <a:xfrm>
            <a:off x="2740179" y="2818877"/>
            <a:ext cx="2427623" cy="1845860"/>
          </a:xfrm>
        </p:spPr>
        <p:txBody>
          <a:bodyPr anchor="ctr"/>
          <a:lstStyle>
            <a:lvl1pPr algn="ctr">
              <a:defRPr/>
            </a:lvl1pPr>
          </a:lstStyle>
          <a:p>
            <a:endParaRPr lang="en-US" dirty="0"/>
          </a:p>
        </p:txBody>
      </p:sp>
      <p:grpSp>
        <p:nvGrpSpPr>
          <p:cNvPr id="10" name="Group 9"/>
          <p:cNvGrpSpPr/>
          <p:nvPr userDrawn="1"/>
        </p:nvGrpSpPr>
        <p:grpSpPr>
          <a:xfrm>
            <a:off x="5269638" y="509517"/>
            <a:ext cx="1619501" cy="4540251"/>
            <a:chOff x="5348288" y="496888"/>
            <a:chExt cx="3155950" cy="6635750"/>
          </a:xfrm>
        </p:grpSpPr>
        <p:grpSp>
          <p:nvGrpSpPr>
            <p:cNvPr id="11" name="Group 10"/>
            <p:cNvGrpSpPr/>
            <p:nvPr/>
          </p:nvGrpSpPr>
          <p:grpSpPr>
            <a:xfrm>
              <a:off x="5394325" y="560388"/>
              <a:ext cx="3078163" cy="6540500"/>
              <a:chOff x="5394325" y="560388"/>
              <a:chExt cx="3078163" cy="6540500"/>
            </a:xfrm>
          </p:grpSpPr>
          <p:sp>
            <p:nvSpPr>
              <p:cNvPr id="1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1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26292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9" name="Picture Placeholder 5"/>
          <p:cNvSpPr>
            <a:spLocks noGrp="1"/>
          </p:cNvSpPr>
          <p:nvPr>
            <p:ph type="pic" sz="quarter" idx="15"/>
          </p:nvPr>
        </p:nvSpPr>
        <p:spPr>
          <a:xfrm>
            <a:off x="5397299" y="1150983"/>
            <a:ext cx="1363799" cy="3240223"/>
          </a:xfrm>
        </p:spPr>
        <p:txBody>
          <a:bodyPr anchor="ctr"/>
          <a:lstStyle>
            <a:lvl1pPr algn="ctr">
              <a:defRPr/>
            </a:lvl1pPr>
          </a:lstStyle>
          <a:p>
            <a:endParaRPr lang="en-US" dirty="0"/>
          </a:p>
        </p:txBody>
      </p:sp>
    </p:spTree>
    <p:extLst>
      <p:ext uri="{BB962C8B-B14F-4D97-AF65-F5344CB8AC3E}">
        <p14:creationId xmlns:p14="http://schemas.microsoft.com/office/powerpoint/2010/main" val="253052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8"/>
                                        </p:tgtEl>
                                        <p:attrNameLst>
                                          <p:attrName>style.visibility</p:attrName>
                                        </p:attrNameLst>
                                      </p:cBhvr>
                                      <p:to>
                                        <p:strVal val="visible"/>
                                      </p:to>
                                    </p:set>
                                    <p:animEffect transition="in" filter="fade">
                                      <p:cBhvr>
                                        <p:cTn id="24" dur="300"/>
                                        <p:tgtEl>
                                          <p:spTgt spid="28"/>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9"/>
                                        </p:tgtEl>
                                        <p:attrNameLst>
                                          <p:attrName>style.visibility</p:attrName>
                                        </p:attrNameLst>
                                      </p:cBhvr>
                                      <p:to>
                                        <p:strVal val="visible"/>
                                      </p:to>
                                    </p:set>
                                    <p:animEffect transition="in" filter="fade">
                                      <p:cBhvr>
                                        <p:cTn id="33"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28" grpId="0"/>
      <p:bldP spid="29"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8_mockup_06">
    <p:spTree>
      <p:nvGrpSpPr>
        <p:cNvPr id="1" name=""/>
        <p:cNvGrpSpPr/>
        <p:nvPr/>
      </p:nvGrpSpPr>
      <p:grpSpPr>
        <a:xfrm>
          <a:off x="0" y="0"/>
          <a:ext cx="0" cy="0"/>
          <a:chOff x="0" y="0"/>
          <a:chExt cx="0" cy="0"/>
        </a:xfrm>
      </p:grpSpPr>
      <p:sp>
        <p:nvSpPr>
          <p:cNvPr id="42"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4" name="Rectangle 43"/>
          <p:cNvSpPr/>
          <p:nvPr userDrawn="1"/>
        </p:nvSpPr>
        <p:spPr>
          <a:xfrm>
            <a:off x="0" y="-3"/>
            <a:ext cx="9144000" cy="458949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userDrawn="1"/>
        </p:nvGrpSpPr>
        <p:grpSpPr>
          <a:xfrm>
            <a:off x="3165289" y="920081"/>
            <a:ext cx="1487825" cy="3987285"/>
            <a:chOff x="4756181" y="1435219"/>
            <a:chExt cx="1800269" cy="3618461"/>
          </a:xfrm>
        </p:grpSpPr>
        <p:sp>
          <p:nvSpPr>
            <p:cNvPr id="19" name="Freeform 11"/>
            <p:cNvSpPr>
              <a:spLocks noChangeArrowheads="1"/>
            </p:cNvSpPr>
            <p:nvPr/>
          </p:nvSpPr>
          <p:spPr bwMode="auto">
            <a:xfrm>
              <a:off x="4761558" y="1435219"/>
              <a:ext cx="1791308" cy="3618461"/>
            </a:xfrm>
            <a:custGeom>
              <a:avLst/>
              <a:gdLst>
                <a:gd name="T0" fmla="*/ 0 w 8813"/>
                <a:gd name="T1" fmla="*/ 787 h 17805"/>
                <a:gd name="T2" fmla="*/ 0 w 8813"/>
                <a:gd name="T3" fmla="*/ 787 h 17805"/>
                <a:gd name="T4" fmla="*/ 14 w 8813"/>
                <a:gd name="T5" fmla="*/ 16806 h 17805"/>
                <a:gd name="T6" fmla="*/ 844 w 8813"/>
                <a:gd name="T7" fmla="*/ 17453 h 17805"/>
                <a:gd name="T8" fmla="*/ 8277 w 8813"/>
                <a:gd name="T9" fmla="*/ 17397 h 17805"/>
                <a:gd name="T10" fmla="*/ 8783 w 8813"/>
                <a:gd name="T11" fmla="*/ 16708 h 17805"/>
                <a:gd name="T12" fmla="*/ 8783 w 8813"/>
                <a:gd name="T13" fmla="*/ 787 h 17805"/>
                <a:gd name="T14" fmla="*/ 8123 w 8813"/>
                <a:gd name="T15" fmla="*/ 183 h 17805"/>
                <a:gd name="T16" fmla="*/ 6127 w 8813"/>
                <a:gd name="T17" fmla="*/ 29 h 17805"/>
                <a:gd name="T18" fmla="*/ 5959 w 8813"/>
                <a:gd name="T19" fmla="*/ 113 h 17805"/>
                <a:gd name="T20" fmla="*/ 5762 w 8813"/>
                <a:gd name="T21" fmla="*/ 15 h 17805"/>
                <a:gd name="T22" fmla="*/ 4554 w 8813"/>
                <a:gd name="T23" fmla="*/ 0 h 17805"/>
                <a:gd name="T24" fmla="*/ 478 w 8813"/>
                <a:gd name="T25" fmla="*/ 254 h 17805"/>
                <a:gd name="T26" fmla="*/ 0 w 8813"/>
                <a:gd name="T27"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13" h="17805">
                  <a:moveTo>
                    <a:pt x="0" y="787"/>
                  </a:moveTo>
                  <a:lnTo>
                    <a:pt x="0" y="787"/>
                  </a:lnTo>
                  <a:cubicBezTo>
                    <a:pt x="14" y="16806"/>
                    <a:pt x="14" y="16806"/>
                    <a:pt x="14" y="16806"/>
                  </a:cubicBezTo>
                  <a:cubicBezTo>
                    <a:pt x="14" y="17186"/>
                    <a:pt x="422" y="17368"/>
                    <a:pt x="844" y="17453"/>
                  </a:cubicBezTo>
                  <a:cubicBezTo>
                    <a:pt x="2207" y="17705"/>
                    <a:pt x="6788" y="17804"/>
                    <a:pt x="8277" y="17397"/>
                  </a:cubicBezTo>
                  <a:cubicBezTo>
                    <a:pt x="8812" y="17242"/>
                    <a:pt x="8783" y="16764"/>
                    <a:pt x="8783" y="16708"/>
                  </a:cubicBezTo>
                  <a:cubicBezTo>
                    <a:pt x="8783" y="16624"/>
                    <a:pt x="8783" y="787"/>
                    <a:pt x="8783" y="787"/>
                  </a:cubicBezTo>
                  <a:cubicBezTo>
                    <a:pt x="8783" y="787"/>
                    <a:pt x="8812" y="338"/>
                    <a:pt x="8123" y="183"/>
                  </a:cubicBezTo>
                  <a:cubicBezTo>
                    <a:pt x="8123" y="183"/>
                    <a:pt x="7448" y="85"/>
                    <a:pt x="6127" y="29"/>
                  </a:cubicBezTo>
                  <a:cubicBezTo>
                    <a:pt x="6071" y="29"/>
                    <a:pt x="6043" y="127"/>
                    <a:pt x="5959" y="113"/>
                  </a:cubicBezTo>
                  <a:cubicBezTo>
                    <a:pt x="5846" y="113"/>
                    <a:pt x="5832" y="15"/>
                    <a:pt x="5762" y="15"/>
                  </a:cubicBezTo>
                  <a:cubicBezTo>
                    <a:pt x="5397" y="0"/>
                    <a:pt x="5003" y="0"/>
                    <a:pt x="4554" y="0"/>
                  </a:cubicBezTo>
                  <a:cubicBezTo>
                    <a:pt x="2221" y="0"/>
                    <a:pt x="1349" y="71"/>
                    <a:pt x="478" y="254"/>
                  </a:cubicBezTo>
                  <a:cubicBezTo>
                    <a:pt x="281" y="282"/>
                    <a:pt x="0" y="521"/>
                    <a:pt x="0" y="787"/>
                  </a:cubicBezTo>
                </a:path>
              </a:pathLst>
            </a:custGeom>
            <a:solidFill>
              <a:schemeClr val="tx1"/>
            </a:solidFill>
            <a:ln>
              <a:noFill/>
            </a:ln>
            <a:effec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0" name="Freeform 13"/>
            <p:cNvSpPr>
              <a:spLocks noChangeArrowheads="1"/>
            </p:cNvSpPr>
            <p:nvPr/>
          </p:nvSpPr>
          <p:spPr bwMode="auto">
            <a:xfrm>
              <a:off x="4984687" y="1644011"/>
              <a:ext cx="343207" cy="345895"/>
            </a:xfrm>
            <a:custGeom>
              <a:avLst/>
              <a:gdLst>
                <a:gd name="T0" fmla="*/ 1687 w 1688"/>
                <a:gd name="T1" fmla="*/ 843 h 1701"/>
                <a:gd name="T2" fmla="*/ 1687 w 1688"/>
                <a:gd name="T3" fmla="*/ 843 h 1701"/>
                <a:gd name="T4" fmla="*/ 843 w 1688"/>
                <a:gd name="T5" fmla="*/ 1700 h 1701"/>
                <a:gd name="T6" fmla="*/ 0 w 1688"/>
                <a:gd name="T7" fmla="*/ 843 h 1701"/>
                <a:gd name="T8" fmla="*/ 843 w 1688"/>
                <a:gd name="T9" fmla="*/ 0 h 1701"/>
                <a:gd name="T10" fmla="*/ 1687 w 1688"/>
                <a:gd name="T11" fmla="*/ 843 h 1701"/>
              </a:gdLst>
              <a:ahLst/>
              <a:cxnLst>
                <a:cxn ang="0">
                  <a:pos x="T0" y="T1"/>
                </a:cxn>
                <a:cxn ang="0">
                  <a:pos x="T2" y="T3"/>
                </a:cxn>
                <a:cxn ang="0">
                  <a:pos x="T4" y="T5"/>
                </a:cxn>
                <a:cxn ang="0">
                  <a:pos x="T6" y="T7"/>
                </a:cxn>
                <a:cxn ang="0">
                  <a:pos x="T8" y="T9"/>
                </a:cxn>
                <a:cxn ang="0">
                  <a:pos x="T10" y="T11"/>
                </a:cxn>
              </a:cxnLst>
              <a:rect l="0" t="0" r="r" b="b"/>
              <a:pathLst>
                <a:path w="1688" h="1701">
                  <a:moveTo>
                    <a:pt x="1687" y="843"/>
                  </a:moveTo>
                  <a:lnTo>
                    <a:pt x="1687" y="843"/>
                  </a:lnTo>
                  <a:cubicBezTo>
                    <a:pt x="1687" y="1320"/>
                    <a:pt x="1308" y="1700"/>
                    <a:pt x="843" y="1700"/>
                  </a:cubicBezTo>
                  <a:cubicBezTo>
                    <a:pt x="380" y="1700"/>
                    <a:pt x="0" y="1320"/>
                    <a:pt x="0" y="843"/>
                  </a:cubicBezTo>
                  <a:cubicBezTo>
                    <a:pt x="0" y="379"/>
                    <a:pt x="380" y="0"/>
                    <a:pt x="843" y="0"/>
                  </a:cubicBezTo>
                  <a:cubicBezTo>
                    <a:pt x="1308" y="0"/>
                    <a:pt x="1687" y="379"/>
                    <a:pt x="1687" y="843"/>
                  </a:cubicBezTo>
                </a:path>
              </a:pathLst>
            </a:custGeom>
            <a:solidFill>
              <a:srgbClr val="16181C"/>
            </a:solidFill>
            <a:ln>
              <a:noFill/>
            </a:ln>
            <a:effectLst/>
            <a:extLst>
              <a:ext uri="{91240B29-F687-4f45-9708-019B960494DF}">
                <a14:hiddenLine xmlns:a14="http://schemas.microsoft.com/office/drawing/2010/main" xmlns="" w="9525" cap="flat">
                  <a:solidFill>
                    <a:srgbClr val="B81F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1" name="Freeform 15"/>
            <p:cNvSpPr>
              <a:spLocks noChangeArrowheads="1"/>
            </p:cNvSpPr>
            <p:nvPr/>
          </p:nvSpPr>
          <p:spPr bwMode="auto">
            <a:xfrm>
              <a:off x="5104764" y="1766777"/>
              <a:ext cx="103052" cy="100363"/>
            </a:xfrm>
            <a:custGeom>
              <a:avLst/>
              <a:gdLst>
                <a:gd name="T0" fmla="*/ 0 w 507"/>
                <a:gd name="T1" fmla="*/ 239 h 493"/>
                <a:gd name="T2" fmla="*/ 0 w 507"/>
                <a:gd name="T3" fmla="*/ 239 h 493"/>
                <a:gd name="T4" fmla="*/ 252 w 507"/>
                <a:gd name="T5" fmla="*/ 492 h 493"/>
                <a:gd name="T6" fmla="*/ 506 w 507"/>
                <a:gd name="T7" fmla="*/ 239 h 493"/>
                <a:gd name="T8" fmla="*/ 252 w 507"/>
                <a:gd name="T9" fmla="*/ 0 h 493"/>
                <a:gd name="T10" fmla="*/ 0 w 507"/>
                <a:gd name="T11" fmla="*/ 239 h 493"/>
              </a:gdLst>
              <a:ahLst/>
              <a:cxnLst>
                <a:cxn ang="0">
                  <a:pos x="T0" y="T1"/>
                </a:cxn>
                <a:cxn ang="0">
                  <a:pos x="T2" y="T3"/>
                </a:cxn>
                <a:cxn ang="0">
                  <a:pos x="T4" y="T5"/>
                </a:cxn>
                <a:cxn ang="0">
                  <a:pos x="T6" y="T7"/>
                </a:cxn>
                <a:cxn ang="0">
                  <a:pos x="T8" y="T9"/>
                </a:cxn>
                <a:cxn ang="0">
                  <a:pos x="T10" y="T11"/>
                </a:cxn>
              </a:cxnLst>
              <a:rect l="0" t="0" r="r" b="b"/>
              <a:pathLst>
                <a:path w="507" h="493">
                  <a:moveTo>
                    <a:pt x="0" y="239"/>
                  </a:moveTo>
                  <a:lnTo>
                    <a:pt x="0" y="239"/>
                  </a:lnTo>
                  <a:cubicBezTo>
                    <a:pt x="0" y="379"/>
                    <a:pt x="112" y="492"/>
                    <a:pt x="252" y="492"/>
                  </a:cubicBezTo>
                  <a:cubicBezTo>
                    <a:pt x="393" y="492"/>
                    <a:pt x="506" y="379"/>
                    <a:pt x="506" y="239"/>
                  </a:cubicBezTo>
                  <a:cubicBezTo>
                    <a:pt x="506" y="112"/>
                    <a:pt x="393" y="0"/>
                    <a:pt x="252" y="0"/>
                  </a:cubicBezTo>
                  <a:cubicBezTo>
                    <a:pt x="112" y="0"/>
                    <a:pt x="0" y="112"/>
                    <a:pt x="0" y="239"/>
                  </a:cubicBezTo>
                </a:path>
              </a:pathLst>
            </a:custGeom>
            <a:solidFill>
              <a:srgbClr val="515151"/>
            </a:solidFill>
            <a:ln>
              <a:noFill/>
            </a:ln>
            <a:effectLst/>
            <a:extLst>
              <a:ext uri="{91240B29-F687-4f45-9708-019B960494DF}">
                <a14:hiddenLine xmlns:a14="http://schemas.microsoft.com/office/drawing/2010/main" xmlns="" w="9525" cap="flat">
                  <a:solidFill>
                    <a:srgbClr val="A1161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2" name="Freeform 16"/>
            <p:cNvSpPr>
              <a:spLocks noChangeArrowheads="1"/>
            </p:cNvSpPr>
            <p:nvPr/>
          </p:nvSpPr>
          <p:spPr bwMode="auto">
            <a:xfrm>
              <a:off x="5104764" y="1766777"/>
              <a:ext cx="103052" cy="100363"/>
            </a:xfrm>
            <a:custGeom>
              <a:avLst/>
              <a:gdLst>
                <a:gd name="T0" fmla="*/ 0 w 507"/>
                <a:gd name="T1" fmla="*/ 239 h 493"/>
                <a:gd name="T2" fmla="*/ 0 w 507"/>
                <a:gd name="T3" fmla="*/ 239 h 493"/>
                <a:gd name="T4" fmla="*/ 252 w 507"/>
                <a:gd name="T5" fmla="*/ 492 h 493"/>
                <a:gd name="T6" fmla="*/ 506 w 507"/>
                <a:gd name="T7" fmla="*/ 239 h 493"/>
                <a:gd name="T8" fmla="*/ 252 w 507"/>
                <a:gd name="T9" fmla="*/ 0 h 493"/>
                <a:gd name="T10" fmla="*/ 0 w 507"/>
                <a:gd name="T11" fmla="*/ 239 h 493"/>
              </a:gdLst>
              <a:ahLst/>
              <a:cxnLst>
                <a:cxn ang="0">
                  <a:pos x="T0" y="T1"/>
                </a:cxn>
                <a:cxn ang="0">
                  <a:pos x="T2" y="T3"/>
                </a:cxn>
                <a:cxn ang="0">
                  <a:pos x="T4" y="T5"/>
                </a:cxn>
                <a:cxn ang="0">
                  <a:pos x="T6" y="T7"/>
                </a:cxn>
                <a:cxn ang="0">
                  <a:pos x="T8" y="T9"/>
                </a:cxn>
                <a:cxn ang="0">
                  <a:pos x="T10" y="T11"/>
                </a:cxn>
              </a:cxnLst>
              <a:rect l="0" t="0" r="r" b="b"/>
              <a:pathLst>
                <a:path w="507" h="493">
                  <a:moveTo>
                    <a:pt x="0" y="239"/>
                  </a:moveTo>
                  <a:lnTo>
                    <a:pt x="0" y="239"/>
                  </a:lnTo>
                  <a:cubicBezTo>
                    <a:pt x="0" y="379"/>
                    <a:pt x="112" y="492"/>
                    <a:pt x="252" y="492"/>
                  </a:cubicBezTo>
                  <a:cubicBezTo>
                    <a:pt x="393" y="492"/>
                    <a:pt x="506" y="379"/>
                    <a:pt x="506" y="239"/>
                  </a:cubicBezTo>
                  <a:cubicBezTo>
                    <a:pt x="506" y="112"/>
                    <a:pt x="393" y="0"/>
                    <a:pt x="252" y="0"/>
                  </a:cubicBezTo>
                  <a:cubicBezTo>
                    <a:pt x="112" y="0"/>
                    <a:pt x="0" y="112"/>
                    <a:pt x="0" y="239"/>
                  </a:cubicBezTo>
                </a:path>
              </a:pathLst>
            </a:custGeom>
            <a:noFill/>
            <a:ln w="15120" cap="flat">
              <a:solidFill>
                <a:srgbClr val="1E1E1E"/>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3" name="Freeform 17"/>
            <p:cNvSpPr>
              <a:spLocks noChangeArrowheads="1"/>
            </p:cNvSpPr>
            <p:nvPr/>
          </p:nvSpPr>
          <p:spPr bwMode="auto">
            <a:xfrm>
              <a:off x="5104764" y="2032919"/>
              <a:ext cx="103052" cy="100363"/>
            </a:xfrm>
            <a:custGeom>
              <a:avLst/>
              <a:gdLst>
                <a:gd name="T0" fmla="*/ 0 w 507"/>
                <a:gd name="T1" fmla="*/ 239 h 492"/>
                <a:gd name="T2" fmla="*/ 0 w 507"/>
                <a:gd name="T3" fmla="*/ 239 h 492"/>
                <a:gd name="T4" fmla="*/ 252 w 507"/>
                <a:gd name="T5" fmla="*/ 491 h 492"/>
                <a:gd name="T6" fmla="*/ 506 w 507"/>
                <a:gd name="T7" fmla="*/ 239 h 492"/>
                <a:gd name="T8" fmla="*/ 252 w 507"/>
                <a:gd name="T9" fmla="*/ 0 h 492"/>
                <a:gd name="T10" fmla="*/ 0 w 507"/>
                <a:gd name="T11" fmla="*/ 239 h 492"/>
              </a:gdLst>
              <a:ahLst/>
              <a:cxnLst>
                <a:cxn ang="0">
                  <a:pos x="T0" y="T1"/>
                </a:cxn>
                <a:cxn ang="0">
                  <a:pos x="T2" y="T3"/>
                </a:cxn>
                <a:cxn ang="0">
                  <a:pos x="T4" y="T5"/>
                </a:cxn>
                <a:cxn ang="0">
                  <a:pos x="T6" y="T7"/>
                </a:cxn>
                <a:cxn ang="0">
                  <a:pos x="T8" y="T9"/>
                </a:cxn>
                <a:cxn ang="0">
                  <a:pos x="T10" y="T11"/>
                </a:cxn>
              </a:cxnLst>
              <a:rect l="0" t="0" r="r" b="b"/>
              <a:pathLst>
                <a:path w="507" h="492">
                  <a:moveTo>
                    <a:pt x="0" y="239"/>
                  </a:moveTo>
                  <a:lnTo>
                    <a:pt x="0" y="239"/>
                  </a:lnTo>
                  <a:cubicBezTo>
                    <a:pt x="0" y="379"/>
                    <a:pt x="112" y="491"/>
                    <a:pt x="252" y="491"/>
                  </a:cubicBezTo>
                  <a:cubicBezTo>
                    <a:pt x="393" y="491"/>
                    <a:pt x="506" y="379"/>
                    <a:pt x="506" y="239"/>
                  </a:cubicBezTo>
                  <a:cubicBezTo>
                    <a:pt x="506" y="112"/>
                    <a:pt x="393" y="0"/>
                    <a:pt x="252" y="0"/>
                  </a:cubicBezTo>
                  <a:cubicBezTo>
                    <a:pt x="112" y="0"/>
                    <a:pt x="0" y="112"/>
                    <a:pt x="0" y="239"/>
                  </a:cubicBezTo>
                </a:path>
              </a:pathLst>
            </a:custGeom>
            <a:solidFill>
              <a:srgbClr val="1A1717"/>
            </a:solidFill>
            <a:ln>
              <a:noFill/>
            </a:ln>
            <a:effectLst/>
            <a:extLst>
              <a:ext uri="{91240B29-F687-4f45-9708-019B960494DF}">
                <a14:hiddenLine xmlns:a14="http://schemas.microsoft.com/office/drawing/2010/main" xmlns="" w="9525" cap="flat">
                  <a:solidFill>
                    <a:srgbClr val="1E1E1E"/>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4" name="Freeform 19"/>
            <p:cNvSpPr>
              <a:spLocks noChangeArrowheads="1"/>
            </p:cNvSpPr>
            <p:nvPr/>
          </p:nvSpPr>
          <p:spPr bwMode="auto">
            <a:xfrm>
              <a:off x="5124479" y="1783803"/>
              <a:ext cx="62727" cy="65416"/>
            </a:xfrm>
            <a:custGeom>
              <a:avLst/>
              <a:gdLst>
                <a:gd name="T0" fmla="*/ 309 w 310"/>
                <a:gd name="T1" fmla="*/ 155 h 324"/>
                <a:gd name="T2" fmla="*/ 309 w 310"/>
                <a:gd name="T3" fmla="*/ 155 h 324"/>
                <a:gd name="T4" fmla="*/ 154 w 310"/>
                <a:gd name="T5" fmla="*/ 323 h 324"/>
                <a:gd name="T6" fmla="*/ 0 w 310"/>
                <a:gd name="T7" fmla="*/ 155 h 324"/>
                <a:gd name="T8" fmla="*/ 154 w 310"/>
                <a:gd name="T9" fmla="*/ 0 h 324"/>
                <a:gd name="T10" fmla="*/ 309 w 310"/>
                <a:gd name="T11" fmla="*/ 155 h 324"/>
              </a:gdLst>
              <a:ahLst/>
              <a:cxnLst>
                <a:cxn ang="0">
                  <a:pos x="T0" y="T1"/>
                </a:cxn>
                <a:cxn ang="0">
                  <a:pos x="T2" y="T3"/>
                </a:cxn>
                <a:cxn ang="0">
                  <a:pos x="T4" y="T5"/>
                </a:cxn>
                <a:cxn ang="0">
                  <a:pos x="T6" y="T7"/>
                </a:cxn>
                <a:cxn ang="0">
                  <a:pos x="T8" y="T9"/>
                </a:cxn>
                <a:cxn ang="0">
                  <a:pos x="T10" y="T11"/>
                </a:cxn>
              </a:cxnLst>
              <a:rect l="0" t="0" r="r" b="b"/>
              <a:pathLst>
                <a:path w="310" h="324">
                  <a:moveTo>
                    <a:pt x="309" y="155"/>
                  </a:moveTo>
                  <a:lnTo>
                    <a:pt x="309" y="155"/>
                  </a:lnTo>
                  <a:cubicBezTo>
                    <a:pt x="309" y="253"/>
                    <a:pt x="239" y="323"/>
                    <a:pt x="154" y="323"/>
                  </a:cubicBezTo>
                  <a:cubicBezTo>
                    <a:pt x="70" y="323"/>
                    <a:pt x="0" y="253"/>
                    <a:pt x="0" y="155"/>
                  </a:cubicBezTo>
                  <a:cubicBezTo>
                    <a:pt x="0" y="70"/>
                    <a:pt x="70" y="0"/>
                    <a:pt x="154" y="0"/>
                  </a:cubicBezTo>
                  <a:cubicBezTo>
                    <a:pt x="239" y="0"/>
                    <a:pt x="309" y="70"/>
                    <a:pt x="309" y="155"/>
                  </a:cubicBezTo>
                </a:path>
              </a:pathLst>
            </a:custGeom>
            <a:solidFill>
              <a:srgbClr val="0D0B0C"/>
            </a:solidFill>
            <a:ln>
              <a:noFill/>
            </a:ln>
            <a:effectLst/>
            <a:extLst>
              <a:ext uri="{91240B29-F687-4f45-9708-019B960494DF}">
                <a14:hiddenLine xmlns:a14="http://schemas.microsoft.com/office/drawing/2010/main" xmlns="" w="9525" cap="flat">
                  <a:solidFill>
                    <a:srgbClr val="A1161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5" name="Freeform 20"/>
            <p:cNvSpPr>
              <a:spLocks noChangeArrowheads="1"/>
            </p:cNvSpPr>
            <p:nvPr/>
          </p:nvSpPr>
          <p:spPr bwMode="auto">
            <a:xfrm>
              <a:off x="5124479" y="1783803"/>
              <a:ext cx="62727" cy="65416"/>
            </a:xfrm>
            <a:custGeom>
              <a:avLst/>
              <a:gdLst>
                <a:gd name="T0" fmla="*/ 309 w 310"/>
                <a:gd name="T1" fmla="*/ 155 h 324"/>
                <a:gd name="T2" fmla="*/ 309 w 310"/>
                <a:gd name="T3" fmla="*/ 155 h 324"/>
                <a:gd name="T4" fmla="*/ 154 w 310"/>
                <a:gd name="T5" fmla="*/ 323 h 324"/>
                <a:gd name="T6" fmla="*/ 0 w 310"/>
                <a:gd name="T7" fmla="*/ 155 h 324"/>
                <a:gd name="T8" fmla="*/ 154 w 310"/>
                <a:gd name="T9" fmla="*/ 0 h 324"/>
                <a:gd name="T10" fmla="*/ 309 w 310"/>
                <a:gd name="T11" fmla="*/ 155 h 324"/>
              </a:gdLst>
              <a:ahLst/>
              <a:cxnLst>
                <a:cxn ang="0">
                  <a:pos x="T0" y="T1"/>
                </a:cxn>
                <a:cxn ang="0">
                  <a:pos x="T2" y="T3"/>
                </a:cxn>
                <a:cxn ang="0">
                  <a:pos x="T4" y="T5"/>
                </a:cxn>
                <a:cxn ang="0">
                  <a:pos x="T6" y="T7"/>
                </a:cxn>
                <a:cxn ang="0">
                  <a:pos x="T8" y="T9"/>
                </a:cxn>
                <a:cxn ang="0">
                  <a:pos x="T10" y="T11"/>
                </a:cxn>
              </a:cxnLst>
              <a:rect l="0" t="0" r="r" b="b"/>
              <a:pathLst>
                <a:path w="310" h="324">
                  <a:moveTo>
                    <a:pt x="309" y="155"/>
                  </a:moveTo>
                  <a:lnTo>
                    <a:pt x="309" y="155"/>
                  </a:lnTo>
                  <a:cubicBezTo>
                    <a:pt x="309" y="253"/>
                    <a:pt x="239" y="323"/>
                    <a:pt x="154" y="323"/>
                  </a:cubicBezTo>
                  <a:cubicBezTo>
                    <a:pt x="70" y="323"/>
                    <a:pt x="0" y="253"/>
                    <a:pt x="0" y="155"/>
                  </a:cubicBezTo>
                  <a:cubicBezTo>
                    <a:pt x="0" y="70"/>
                    <a:pt x="70" y="0"/>
                    <a:pt x="154" y="0"/>
                  </a:cubicBezTo>
                  <a:cubicBezTo>
                    <a:pt x="239" y="0"/>
                    <a:pt x="309" y="70"/>
                    <a:pt x="309" y="155"/>
                  </a:cubicBezTo>
                </a:path>
              </a:pathLst>
            </a:custGeom>
            <a:noFill/>
            <a:ln w="5040" cap="flat">
              <a:solidFill>
                <a:srgbClr val="3C3C3C"/>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6" name="Line 21"/>
            <p:cNvSpPr>
              <a:spLocks noChangeShapeType="1"/>
            </p:cNvSpPr>
            <p:nvPr/>
          </p:nvSpPr>
          <p:spPr bwMode="auto">
            <a:xfrm>
              <a:off x="4756181" y="1881478"/>
              <a:ext cx="896" cy="223129"/>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7" name="Line 22"/>
            <p:cNvSpPr>
              <a:spLocks noChangeShapeType="1"/>
            </p:cNvSpPr>
            <p:nvPr/>
          </p:nvSpPr>
          <p:spPr bwMode="auto">
            <a:xfrm>
              <a:off x="6555554" y="1867140"/>
              <a:ext cx="896" cy="799323"/>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grpSp>
        <p:nvGrpSpPr>
          <p:cNvPr id="28" name="Group 27"/>
          <p:cNvGrpSpPr/>
          <p:nvPr userDrawn="1"/>
        </p:nvGrpSpPr>
        <p:grpSpPr>
          <a:xfrm>
            <a:off x="4117793" y="713909"/>
            <a:ext cx="1635795" cy="4386013"/>
            <a:chOff x="2802395" y="1411406"/>
            <a:chExt cx="1799374" cy="3618461"/>
          </a:xfrm>
        </p:grpSpPr>
        <p:sp>
          <p:nvSpPr>
            <p:cNvPr id="29" name="Line 1"/>
            <p:cNvSpPr>
              <a:spLocks noChangeShapeType="1"/>
            </p:cNvSpPr>
            <p:nvPr/>
          </p:nvSpPr>
          <p:spPr bwMode="auto">
            <a:xfrm>
              <a:off x="2802395" y="1856769"/>
              <a:ext cx="896" cy="799323"/>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0" name="Line 2"/>
            <p:cNvSpPr>
              <a:spLocks noChangeShapeType="1"/>
            </p:cNvSpPr>
            <p:nvPr/>
          </p:nvSpPr>
          <p:spPr bwMode="auto">
            <a:xfrm>
              <a:off x="4600873" y="1856769"/>
              <a:ext cx="896" cy="223129"/>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1" name="Freeform 3"/>
            <p:cNvSpPr>
              <a:spLocks noChangeArrowheads="1"/>
            </p:cNvSpPr>
            <p:nvPr/>
          </p:nvSpPr>
          <p:spPr bwMode="auto">
            <a:xfrm>
              <a:off x="2807771"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solidFill>
              <a:srgbClr val="16181C"/>
            </a:solidFill>
            <a:ln w="9525" cap="flat">
              <a:solidFill>
                <a:schemeClr val="tx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2" name="Freeform 4"/>
            <p:cNvSpPr>
              <a:spLocks noChangeArrowheads="1"/>
            </p:cNvSpPr>
            <p:nvPr/>
          </p:nvSpPr>
          <p:spPr bwMode="auto">
            <a:xfrm>
              <a:off x="2807771"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noFill/>
            <a:ln w="2016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3" name="Freeform 8"/>
            <p:cNvSpPr>
              <a:spLocks noChangeArrowheads="1"/>
            </p:cNvSpPr>
            <p:nvPr/>
          </p:nvSpPr>
          <p:spPr bwMode="auto">
            <a:xfrm>
              <a:off x="3073018" y="1562848"/>
              <a:ext cx="43013" cy="43013"/>
            </a:xfrm>
            <a:custGeom>
              <a:avLst/>
              <a:gdLst>
                <a:gd name="T0" fmla="*/ 211 w 212"/>
                <a:gd name="T1" fmla="*/ 112 h 212"/>
                <a:gd name="T2" fmla="*/ 211 w 212"/>
                <a:gd name="T3" fmla="*/ 112 h 212"/>
                <a:gd name="T4" fmla="*/ 112 w 212"/>
                <a:gd name="T5" fmla="*/ 211 h 212"/>
                <a:gd name="T6" fmla="*/ 0 w 212"/>
                <a:gd name="T7" fmla="*/ 112 h 212"/>
                <a:gd name="T8" fmla="*/ 112 w 212"/>
                <a:gd name="T9" fmla="*/ 0 h 212"/>
                <a:gd name="T10" fmla="*/ 211 w 212"/>
                <a:gd name="T11" fmla="*/ 112 h 212"/>
              </a:gdLst>
              <a:ahLst/>
              <a:cxnLst>
                <a:cxn ang="0">
                  <a:pos x="T0" y="T1"/>
                </a:cxn>
                <a:cxn ang="0">
                  <a:pos x="T2" y="T3"/>
                </a:cxn>
                <a:cxn ang="0">
                  <a:pos x="T4" y="T5"/>
                </a:cxn>
                <a:cxn ang="0">
                  <a:pos x="T6" y="T7"/>
                </a:cxn>
                <a:cxn ang="0">
                  <a:pos x="T8" y="T9"/>
                </a:cxn>
                <a:cxn ang="0">
                  <a:pos x="T10" y="T11"/>
                </a:cxn>
              </a:cxnLst>
              <a:rect l="0" t="0" r="r" b="b"/>
              <a:pathLst>
                <a:path w="212" h="212">
                  <a:moveTo>
                    <a:pt x="211" y="112"/>
                  </a:moveTo>
                  <a:lnTo>
                    <a:pt x="211" y="112"/>
                  </a:lnTo>
                  <a:cubicBezTo>
                    <a:pt x="211" y="169"/>
                    <a:pt x="169" y="211"/>
                    <a:pt x="112" y="211"/>
                  </a:cubicBezTo>
                  <a:cubicBezTo>
                    <a:pt x="56" y="211"/>
                    <a:pt x="0" y="169"/>
                    <a:pt x="0" y="112"/>
                  </a:cubicBezTo>
                  <a:cubicBezTo>
                    <a:pt x="0" y="56"/>
                    <a:pt x="56" y="0"/>
                    <a:pt x="112" y="0"/>
                  </a:cubicBezTo>
                  <a:cubicBezTo>
                    <a:pt x="169" y="0"/>
                    <a:pt x="211" y="56"/>
                    <a:pt x="211" y="112"/>
                  </a:cubicBezTo>
                </a:path>
              </a:pathLst>
            </a:custGeom>
            <a:solidFill>
              <a:srgbClr val="51515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4" name="Freeform 9"/>
            <p:cNvSpPr>
              <a:spLocks noChangeArrowheads="1"/>
            </p:cNvSpPr>
            <p:nvPr/>
          </p:nvSpPr>
          <p:spPr bwMode="auto">
            <a:xfrm>
              <a:off x="3073018" y="1562848"/>
              <a:ext cx="43013" cy="45701"/>
            </a:xfrm>
            <a:custGeom>
              <a:avLst/>
              <a:gdLst>
                <a:gd name="T0" fmla="*/ 112 w 212"/>
                <a:gd name="T1" fmla="*/ 0 h 226"/>
                <a:gd name="T2" fmla="*/ 112 w 212"/>
                <a:gd name="T3" fmla="*/ 0 h 226"/>
                <a:gd name="T4" fmla="*/ 0 w 212"/>
                <a:gd name="T5" fmla="*/ 112 h 226"/>
                <a:gd name="T6" fmla="*/ 99 w 212"/>
                <a:gd name="T7" fmla="*/ 225 h 226"/>
                <a:gd name="T8" fmla="*/ 112 w 212"/>
                <a:gd name="T9" fmla="*/ 225 h 226"/>
                <a:gd name="T10" fmla="*/ 211 w 212"/>
                <a:gd name="T11" fmla="*/ 112 h 226"/>
                <a:gd name="T12" fmla="*/ 211 w 212"/>
                <a:gd name="T13" fmla="*/ 112 h 226"/>
                <a:gd name="T14" fmla="*/ 211 w 212"/>
                <a:gd name="T15" fmla="*/ 112 h 226"/>
                <a:gd name="T16" fmla="*/ 112 w 212"/>
                <a:gd name="T17" fmla="*/ 211 h 226"/>
                <a:gd name="T18" fmla="*/ 0 w 212"/>
                <a:gd name="T19" fmla="*/ 112 h 226"/>
                <a:gd name="T20" fmla="*/ 112 w 212"/>
                <a:gd name="T21" fmla="*/ 0 h 226"/>
                <a:gd name="T22" fmla="*/ 211 w 212"/>
                <a:gd name="T23" fmla="*/ 112 h 226"/>
                <a:gd name="T24" fmla="*/ 211 w 212"/>
                <a:gd name="T25" fmla="*/ 112 h 226"/>
                <a:gd name="T26" fmla="*/ 211 w 212"/>
                <a:gd name="T27" fmla="*/ 112 h 226"/>
                <a:gd name="T28" fmla="*/ 211 w 212"/>
                <a:gd name="T29" fmla="*/ 112 h 226"/>
                <a:gd name="T30" fmla="*/ 112 w 212"/>
                <a:gd name="T3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226">
                  <a:moveTo>
                    <a:pt x="112" y="0"/>
                  </a:moveTo>
                  <a:lnTo>
                    <a:pt x="112" y="0"/>
                  </a:lnTo>
                  <a:cubicBezTo>
                    <a:pt x="42" y="0"/>
                    <a:pt x="0" y="42"/>
                    <a:pt x="0" y="112"/>
                  </a:cubicBezTo>
                  <a:cubicBezTo>
                    <a:pt x="0" y="169"/>
                    <a:pt x="42" y="211"/>
                    <a:pt x="99" y="225"/>
                  </a:cubicBezTo>
                  <a:cubicBezTo>
                    <a:pt x="112" y="225"/>
                    <a:pt x="112" y="225"/>
                    <a:pt x="112" y="225"/>
                  </a:cubicBezTo>
                  <a:cubicBezTo>
                    <a:pt x="169" y="211"/>
                    <a:pt x="211" y="169"/>
                    <a:pt x="211" y="112"/>
                  </a:cubicBezTo>
                  <a:lnTo>
                    <a:pt x="211" y="112"/>
                  </a:lnTo>
                  <a:lnTo>
                    <a:pt x="211" y="112"/>
                  </a:lnTo>
                  <a:cubicBezTo>
                    <a:pt x="211" y="169"/>
                    <a:pt x="169" y="211"/>
                    <a:pt x="112" y="211"/>
                  </a:cubicBezTo>
                  <a:cubicBezTo>
                    <a:pt x="56" y="211"/>
                    <a:pt x="0" y="169"/>
                    <a:pt x="0" y="112"/>
                  </a:cubicBezTo>
                  <a:cubicBezTo>
                    <a:pt x="0" y="56"/>
                    <a:pt x="56" y="0"/>
                    <a:pt x="112" y="0"/>
                  </a:cubicBezTo>
                  <a:cubicBezTo>
                    <a:pt x="169" y="0"/>
                    <a:pt x="211" y="56"/>
                    <a:pt x="211" y="112"/>
                  </a:cubicBezTo>
                  <a:lnTo>
                    <a:pt x="211" y="112"/>
                  </a:lnTo>
                  <a:lnTo>
                    <a:pt x="211" y="112"/>
                  </a:lnTo>
                  <a:lnTo>
                    <a:pt x="211" y="112"/>
                  </a:lnTo>
                  <a:cubicBezTo>
                    <a:pt x="211" y="42"/>
                    <a:pt x="169" y="0"/>
                    <a:pt x="112" y="0"/>
                  </a:cubicBezTo>
                </a:path>
              </a:pathLst>
            </a:custGeom>
            <a:solidFill>
              <a:srgbClr val="101112"/>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5" name="Freeform 10"/>
            <p:cNvSpPr>
              <a:spLocks noChangeArrowheads="1"/>
            </p:cNvSpPr>
            <p:nvPr/>
          </p:nvSpPr>
          <p:spPr bwMode="auto">
            <a:xfrm>
              <a:off x="3073018" y="1562848"/>
              <a:ext cx="43013" cy="43013"/>
            </a:xfrm>
            <a:custGeom>
              <a:avLst/>
              <a:gdLst>
                <a:gd name="T0" fmla="*/ 112 w 212"/>
                <a:gd name="T1" fmla="*/ 0 h 212"/>
                <a:gd name="T2" fmla="*/ 112 w 212"/>
                <a:gd name="T3" fmla="*/ 0 h 212"/>
                <a:gd name="T4" fmla="*/ 0 w 212"/>
                <a:gd name="T5" fmla="*/ 112 h 212"/>
                <a:gd name="T6" fmla="*/ 112 w 212"/>
                <a:gd name="T7" fmla="*/ 211 h 212"/>
                <a:gd name="T8" fmla="*/ 211 w 212"/>
                <a:gd name="T9" fmla="*/ 112 h 212"/>
                <a:gd name="T10" fmla="*/ 211 w 212"/>
                <a:gd name="T11" fmla="*/ 112 h 212"/>
                <a:gd name="T12" fmla="*/ 197 w 212"/>
                <a:gd name="T13" fmla="*/ 112 h 212"/>
                <a:gd name="T14" fmla="*/ 169 w 212"/>
                <a:gd name="T15" fmla="*/ 169 h 212"/>
                <a:gd name="T16" fmla="*/ 112 w 212"/>
                <a:gd name="T17" fmla="*/ 197 h 212"/>
                <a:gd name="T18" fmla="*/ 42 w 212"/>
                <a:gd name="T19" fmla="*/ 169 h 212"/>
                <a:gd name="T20" fmla="*/ 14 w 212"/>
                <a:gd name="T21" fmla="*/ 112 h 212"/>
                <a:gd name="T22" fmla="*/ 42 w 212"/>
                <a:gd name="T23" fmla="*/ 42 h 212"/>
                <a:gd name="T24" fmla="*/ 112 w 212"/>
                <a:gd name="T25" fmla="*/ 14 h 212"/>
                <a:gd name="T26" fmla="*/ 169 w 212"/>
                <a:gd name="T27" fmla="*/ 42 h 212"/>
                <a:gd name="T28" fmla="*/ 197 w 212"/>
                <a:gd name="T29" fmla="*/ 112 h 212"/>
                <a:gd name="T30" fmla="*/ 211 w 212"/>
                <a:gd name="T31" fmla="*/ 112 h 212"/>
                <a:gd name="T32" fmla="*/ 112 w 212"/>
                <a:gd name="T3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12">
                  <a:moveTo>
                    <a:pt x="112" y="0"/>
                  </a:moveTo>
                  <a:lnTo>
                    <a:pt x="112" y="0"/>
                  </a:lnTo>
                  <a:cubicBezTo>
                    <a:pt x="56" y="0"/>
                    <a:pt x="0" y="56"/>
                    <a:pt x="0" y="112"/>
                  </a:cubicBezTo>
                  <a:cubicBezTo>
                    <a:pt x="0" y="169"/>
                    <a:pt x="56" y="211"/>
                    <a:pt x="112" y="211"/>
                  </a:cubicBezTo>
                  <a:cubicBezTo>
                    <a:pt x="169" y="211"/>
                    <a:pt x="211" y="169"/>
                    <a:pt x="211" y="112"/>
                  </a:cubicBezTo>
                  <a:lnTo>
                    <a:pt x="211" y="112"/>
                  </a:lnTo>
                  <a:cubicBezTo>
                    <a:pt x="197" y="112"/>
                    <a:pt x="197" y="112"/>
                    <a:pt x="197" y="112"/>
                  </a:cubicBezTo>
                  <a:cubicBezTo>
                    <a:pt x="197" y="126"/>
                    <a:pt x="183" y="155"/>
                    <a:pt x="169" y="169"/>
                  </a:cubicBezTo>
                  <a:cubicBezTo>
                    <a:pt x="155" y="183"/>
                    <a:pt x="127" y="197"/>
                    <a:pt x="112" y="197"/>
                  </a:cubicBezTo>
                  <a:cubicBezTo>
                    <a:pt x="85" y="197"/>
                    <a:pt x="56" y="183"/>
                    <a:pt x="42" y="169"/>
                  </a:cubicBezTo>
                  <a:cubicBezTo>
                    <a:pt x="28" y="155"/>
                    <a:pt x="14" y="126"/>
                    <a:pt x="14" y="112"/>
                  </a:cubicBezTo>
                  <a:cubicBezTo>
                    <a:pt x="14" y="85"/>
                    <a:pt x="28" y="56"/>
                    <a:pt x="42" y="42"/>
                  </a:cubicBezTo>
                  <a:cubicBezTo>
                    <a:pt x="56" y="28"/>
                    <a:pt x="85" y="14"/>
                    <a:pt x="112" y="14"/>
                  </a:cubicBezTo>
                  <a:cubicBezTo>
                    <a:pt x="127" y="14"/>
                    <a:pt x="155" y="28"/>
                    <a:pt x="169" y="42"/>
                  </a:cubicBezTo>
                  <a:cubicBezTo>
                    <a:pt x="183" y="56"/>
                    <a:pt x="197" y="85"/>
                    <a:pt x="197" y="112"/>
                  </a:cubicBezTo>
                  <a:cubicBezTo>
                    <a:pt x="211" y="112"/>
                    <a:pt x="211" y="112"/>
                    <a:pt x="211" y="112"/>
                  </a:cubicBezTo>
                  <a:cubicBezTo>
                    <a:pt x="211" y="56"/>
                    <a:pt x="169" y="0"/>
                    <a:pt x="112" y="0"/>
                  </a:cubicBezTo>
                </a:path>
              </a:pathLst>
            </a:custGeom>
            <a:solidFill>
              <a:srgbClr val="1C1C1C"/>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6" name="Freeform 23"/>
            <p:cNvSpPr>
              <a:spLocks noChangeArrowheads="1"/>
            </p:cNvSpPr>
            <p:nvPr/>
          </p:nvSpPr>
          <p:spPr bwMode="auto">
            <a:xfrm>
              <a:off x="2867811" y="1699951"/>
              <a:ext cx="1653309" cy="2906956"/>
            </a:xfrm>
            <a:custGeom>
              <a:avLst/>
              <a:gdLst>
                <a:gd name="T0" fmla="*/ 8137 w 8138"/>
                <a:gd name="T1" fmla="*/ 14304 h 14305"/>
                <a:gd name="T2" fmla="*/ 0 w 8138"/>
                <a:gd name="T3" fmla="*/ 14304 h 14305"/>
                <a:gd name="T4" fmla="*/ 0 w 8138"/>
                <a:gd name="T5" fmla="*/ 0 h 14305"/>
                <a:gd name="T6" fmla="*/ 8137 w 8138"/>
                <a:gd name="T7" fmla="*/ 0 h 14305"/>
                <a:gd name="T8" fmla="*/ 8137 w 8138"/>
                <a:gd name="T9" fmla="*/ 14304 h 14305"/>
              </a:gdLst>
              <a:ahLst/>
              <a:cxnLst>
                <a:cxn ang="0">
                  <a:pos x="T0" y="T1"/>
                </a:cxn>
                <a:cxn ang="0">
                  <a:pos x="T2" y="T3"/>
                </a:cxn>
                <a:cxn ang="0">
                  <a:pos x="T4" y="T5"/>
                </a:cxn>
                <a:cxn ang="0">
                  <a:pos x="T6" y="T7"/>
                </a:cxn>
                <a:cxn ang="0">
                  <a:pos x="T8" y="T9"/>
                </a:cxn>
              </a:cxnLst>
              <a:rect l="0" t="0" r="r" b="b"/>
              <a:pathLst>
                <a:path w="8138" h="14305">
                  <a:moveTo>
                    <a:pt x="8137" y="14304"/>
                  </a:moveTo>
                  <a:lnTo>
                    <a:pt x="0" y="14304"/>
                  </a:lnTo>
                  <a:lnTo>
                    <a:pt x="0" y="0"/>
                  </a:lnTo>
                  <a:lnTo>
                    <a:pt x="8137" y="0"/>
                  </a:lnTo>
                  <a:lnTo>
                    <a:pt x="8137" y="14304"/>
                  </a:lnTo>
                </a:path>
              </a:pathLst>
            </a:custGeom>
            <a:solidFill>
              <a:srgbClr val="333333"/>
            </a:solidFill>
            <a:ln>
              <a:noFill/>
            </a:ln>
            <a:effectLst/>
            <a:extLst>
              <a:ext uri="{91240B29-F687-4f45-9708-019B960494DF}">
                <a14:hiddenLine xmlns:a14="http://schemas.microsoft.com/office/drawing/2010/main" xmlns="" w="9525" cap="flat">
                  <a:solidFill>
                    <a:srgbClr val="36090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7" name="Freeform 5"/>
            <p:cNvSpPr>
              <a:spLocks noChangeArrowheads="1"/>
            </p:cNvSpPr>
            <p:nvPr userDrawn="1"/>
          </p:nvSpPr>
          <p:spPr bwMode="auto">
            <a:xfrm>
              <a:off x="3655215" y="1539549"/>
              <a:ext cx="84772" cy="77065"/>
            </a:xfrm>
            <a:custGeom>
              <a:avLst/>
              <a:gdLst>
                <a:gd name="T0" fmla="*/ 379 w 380"/>
                <a:gd name="T1" fmla="*/ 197 h 380"/>
                <a:gd name="T2" fmla="*/ 379 w 380"/>
                <a:gd name="T3" fmla="*/ 197 h 380"/>
                <a:gd name="T4" fmla="*/ 183 w 380"/>
                <a:gd name="T5" fmla="*/ 379 h 380"/>
                <a:gd name="T6" fmla="*/ 0 w 380"/>
                <a:gd name="T7" fmla="*/ 197 h 380"/>
                <a:gd name="T8" fmla="*/ 183 w 380"/>
                <a:gd name="T9" fmla="*/ 0 h 380"/>
                <a:gd name="T10" fmla="*/ 379 w 380"/>
                <a:gd name="T11" fmla="*/ 197 h 380"/>
              </a:gdLst>
              <a:ahLst/>
              <a:cxnLst>
                <a:cxn ang="0">
                  <a:pos x="T0" y="T1"/>
                </a:cxn>
                <a:cxn ang="0">
                  <a:pos x="T2" y="T3"/>
                </a:cxn>
                <a:cxn ang="0">
                  <a:pos x="T4" y="T5"/>
                </a:cxn>
                <a:cxn ang="0">
                  <a:pos x="T6" y="T7"/>
                </a:cxn>
                <a:cxn ang="0">
                  <a:pos x="T8" y="T9"/>
                </a:cxn>
                <a:cxn ang="0">
                  <a:pos x="T10" y="T11"/>
                </a:cxn>
              </a:cxnLst>
              <a:rect l="0" t="0" r="r" b="b"/>
              <a:pathLst>
                <a:path w="380" h="380">
                  <a:moveTo>
                    <a:pt x="379" y="197"/>
                  </a:moveTo>
                  <a:lnTo>
                    <a:pt x="379" y="197"/>
                  </a:lnTo>
                  <a:cubicBezTo>
                    <a:pt x="379" y="295"/>
                    <a:pt x="295" y="379"/>
                    <a:pt x="183" y="379"/>
                  </a:cubicBezTo>
                  <a:cubicBezTo>
                    <a:pt x="84" y="379"/>
                    <a:pt x="0" y="295"/>
                    <a:pt x="0" y="197"/>
                  </a:cubicBezTo>
                  <a:cubicBezTo>
                    <a:pt x="0" y="84"/>
                    <a:pt x="84" y="0"/>
                    <a:pt x="183" y="0"/>
                  </a:cubicBezTo>
                  <a:cubicBezTo>
                    <a:pt x="295" y="0"/>
                    <a:pt x="379" y="84"/>
                    <a:pt x="379" y="197"/>
                  </a:cubicBezTo>
                </a:path>
              </a:pathLst>
            </a:custGeom>
            <a:solidFill>
              <a:schemeClr val="accent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8" name="Picture Placeholder 4"/>
          <p:cNvSpPr>
            <a:spLocks noGrp="1"/>
          </p:cNvSpPr>
          <p:nvPr>
            <p:ph type="pic" sz="quarter" idx="10"/>
          </p:nvPr>
        </p:nvSpPr>
        <p:spPr>
          <a:xfrm>
            <a:off x="4176880" y="1063038"/>
            <a:ext cx="1503362" cy="3524204"/>
          </a:xfrm>
        </p:spPr>
        <p:txBody>
          <a:bodyPr anchor="ctr"/>
          <a:lstStyle>
            <a:lvl1pPr algn="ctr">
              <a:defRPr/>
            </a:lvl1pPr>
          </a:lstStyle>
          <a:p>
            <a:endParaRPr lang="en-US"/>
          </a:p>
        </p:txBody>
      </p:sp>
      <p:sp>
        <p:nvSpPr>
          <p:cNvPr id="40"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1"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22301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fade">
                                      <p:cBhvr>
                                        <p:cTn id="15" dur="500"/>
                                        <p:tgtEl>
                                          <p:spTgt spid="40">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38"/>
                                        </p:tgtEl>
                                        <p:attrNameLst>
                                          <p:attrName>style.visibility</p:attrName>
                                        </p:attrNameLst>
                                      </p:cBhvr>
                                      <p:to>
                                        <p:strVal val="visible"/>
                                      </p:to>
                                    </p:set>
                                    <p:animEffect transition="in" filter="fade">
                                      <p:cBhvr>
                                        <p:cTn id="29" dur="3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8" grpId="0"/>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0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4" name="Rectangle 43"/>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3"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4" name="Group 13"/>
          <p:cNvGrpSpPr/>
          <p:nvPr userDrawn="1"/>
        </p:nvGrpSpPr>
        <p:grpSpPr>
          <a:xfrm>
            <a:off x="2887934" y="572495"/>
            <a:ext cx="3861305" cy="4323993"/>
            <a:chOff x="1554163" y="1203325"/>
            <a:chExt cx="6840537" cy="5745163"/>
          </a:xfrm>
        </p:grpSpPr>
        <p:sp>
          <p:nvSpPr>
            <p:cNvPr id="15" name="Freeform 1"/>
            <p:cNvSpPr>
              <a:spLocks noChangeArrowheads="1"/>
            </p:cNvSpPr>
            <p:nvPr/>
          </p:nvSpPr>
          <p:spPr bwMode="auto">
            <a:xfrm>
              <a:off x="3735388" y="6911975"/>
              <a:ext cx="2513012" cy="36513"/>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6" name="Freeform 2"/>
            <p:cNvSpPr>
              <a:spLocks noChangeArrowheads="1"/>
            </p:cNvSpPr>
            <p:nvPr/>
          </p:nvSpPr>
          <p:spPr bwMode="auto">
            <a:xfrm>
              <a:off x="1554163" y="1203325"/>
              <a:ext cx="6840537" cy="4140200"/>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7" name="Freeform 3"/>
            <p:cNvSpPr>
              <a:spLocks noChangeArrowheads="1"/>
            </p:cNvSpPr>
            <p:nvPr/>
          </p:nvSpPr>
          <p:spPr bwMode="auto">
            <a:xfrm>
              <a:off x="3735388" y="6099175"/>
              <a:ext cx="2513012" cy="833438"/>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8" name="Freeform 4"/>
            <p:cNvSpPr>
              <a:spLocks noChangeArrowheads="1"/>
            </p:cNvSpPr>
            <p:nvPr/>
          </p:nvSpPr>
          <p:spPr bwMode="auto">
            <a:xfrm>
              <a:off x="1554163" y="5343525"/>
              <a:ext cx="6840537" cy="757238"/>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9" name="Freeform 5"/>
            <p:cNvSpPr>
              <a:spLocks noChangeArrowheads="1"/>
            </p:cNvSpPr>
            <p:nvPr/>
          </p:nvSpPr>
          <p:spPr bwMode="auto">
            <a:xfrm>
              <a:off x="3735388" y="6872288"/>
              <a:ext cx="2513012" cy="60325"/>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0" name="Freeform 6"/>
            <p:cNvSpPr>
              <a:spLocks noChangeArrowheads="1"/>
            </p:cNvSpPr>
            <p:nvPr/>
          </p:nvSpPr>
          <p:spPr bwMode="auto">
            <a:xfrm>
              <a:off x="1874838" y="1503363"/>
              <a:ext cx="6196012" cy="3509962"/>
            </a:xfrm>
            <a:custGeom>
              <a:avLst/>
              <a:gdLst>
                <a:gd name="T0" fmla="*/ 17212 w 17213"/>
                <a:gd name="T1" fmla="*/ 9749 h 9750"/>
                <a:gd name="T2" fmla="*/ 0 w 17213"/>
                <a:gd name="T3" fmla="*/ 9749 h 9750"/>
                <a:gd name="T4" fmla="*/ 0 w 17213"/>
                <a:gd name="T5" fmla="*/ 0 h 9750"/>
                <a:gd name="T6" fmla="*/ 17212 w 17213"/>
                <a:gd name="T7" fmla="*/ 0 h 9750"/>
                <a:gd name="T8" fmla="*/ 17212 w 17213"/>
                <a:gd name="T9" fmla="*/ 9749 h 9750"/>
              </a:gdLst>
              <a:ahLst/>
              <a:cxnLst>
                <a:cxn ang="0">
                  <a:pos x="T0" y="T1"/>
                </a:cxn>
                <a:cxn ang="0">
                  <a:pos x="T2" y="T3"/>
                </a:cxn>
                <a:cxn ang="0">
                  <a:pos x="T4" y="T5"/>
                </a:cxn>
                <a:cxn ang="0">
                  <a:pos x="T6" y="T7"/>
                </a:cxn>
                <a:cxn ang="0">
                  <a:pos x="T8" y="T9"/>
                </a:cxn>
              </a:cxnLst>
              <a:rect l="0" t="0" r="r" b="b"/>
              <a:pathLst>
                <a:path w="17213" h="9750">
                  <a:moveTo>
                    <a:pt x="17212" y="9749"/>
                  </a:moveTo>
                  <a:lnTo>
                    <a:pt x="0" y="9749"/>
                  </a:lnTo>
                  <a:lnTo>
                    <a:pt x="0" y="0"/>
                  </a:lnTo>
                  <a:lnTo>
                    <a:pt x="17212" y="0"/>
                  </a:lnTo>
                  <a:lnTo>
                    <a:pt x="17212" y="974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1" name="Picture Placeholder 2"/>
          <p:cNvSpPr>
            <a:spLocks noGrp="1"/>
          </p:cNvSpPr>
          <p:nvPr>
            <p:ph type="pic" sz="quarter" idx="18"/>
          </p:nvPr>
        </p:nvSpPr>
        <p:spPr>
          <a:xfrm>
            <a:off x="3068812" y="794227"/>
            <a:ext cx="3496830" cy="2641985"/>
          </a:xfrm>
        </p:spPr>
        <p:txBody>
          <a:bodyPr anchor="ctr"/>
          <a:lstStyle>
            <a:lvl1pPr algn="ctr">
              <a:defRPr/>
            </a:lvl1pPr>
          </a:lstStyle>
          <a:p>
            <a:endParaRPr lang="en-US"/>
          </a:p>
        </p:txBody>
      </p:sp>
      <p:grpSp>
        <p:nvGrpSpPr>
          <p:cNvPr id="22" name="Group 21"/>
          <p:cNvGrpSpPr/>
          <p:nvPr userDrawn="1"/>
        </p:nvGrpSpPr>
        <p:grpSpPr>
          <a:xfrm>
            <a:off x="1573757" y="2223434"/>
            <a:ext cx="1398957" cy="2766807"/>
            <a:chOff x="1463675" y="1554163"/>
            <a:chExt cx="2998788" cy="4448175"/>
          </a:xfrm>
        </p:grpSpPr>
        <p:sp>
          <p:nvSpPr>
            <p:cNvPr id="23" name="Freeform 1"/>
            <p:cNvSpPr>
              <a:spLocks noChangeArrowheads="1"/>
            </p:cNvSpPr>
            <p:nvPr/>
          </p:nvSpPr>
          <p:spPr bwMode="auto">
            <a:xfrm>
              <a:off x="4443413" y="2308225"/>
              <a:ext cx="19050" cy="252413"/>
            </a:xfrm>
            <a:custGeom>
              <a:avLst/>
              <a:gdLst>
                <a:gd name="T0" fmla="*/ 0 w 54"/>
                <a:gd name="T1" fmla="*/ 31 h 702"/>
                <a:gd name="T2" fmla="*/ 0 w 54"/>
                <a:gd name="T3" fmla="*/ 31 h 702"/>
                <a:gd name="T4" fmla="*/ 32 w 54"/>
                <a:gd name="T5" fmla="*/ 0 h 702"/>
                <a:gd name="T6" fmla="*/ 32 w 54"/>
                <a:gd name="T7" fmla="*/ 0 h 702"/>
                <a:gd name="T8" fmla="*/ 53 w 54"/>
                <a:gd name="T9" fmla="*/ 31 h 702"/>
                <a:gd name="T10" fmla="*/ 53 w 54"/>
                <a:gd name="T11" fmla="*/ 669 h 702"/>
                <a:gd name="T12" fmla="*/ 32 w 54"/>
                <a:gd name="T13" fmla="*/ 701 h 702"/>
                <a:gd name="T14" fmla="*/ 32 w 54"/>
                <a:gd name="T15" fmla="*/ 701 h 702"/>
                <a:gd name="T16" fmla="*/ 0 w 54"/>
                <a:gd name="T17" fmla="*/ 669 h 702"/>
                <a:gd name="T18" fmla="*/ 0 w 54"/>
                <a:gd name="T19" fmla="*/ 3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1"/>
                  </a:moveTo>
                  <a:lnTo>
                    <a:pt x="0" y="31"/>
                  </a:lnTo>
                  <a:cubicBezTo>
                    <a:pt x="0" y="10"/>
                    <a:pt x="10" y="0"/>
                    <a:pt x="32" y="0"/>
                  </a:cubicBezTo>
                  <a:lnTo>
                    <a:pt x="32" y="0"/>
                  </a:lnTo>
                  <a:cubicBezTo>
                    <a:pt x="42" y="0"/>
                    <a:pt x="53" y="10"/>
                    <a:pt x="53" y="31"/>
                  </a:cubicBezTo>
                  <a:cubicBezTo>
                    <a:pt x="53" y="669"/>
                    <a:pt x="53" y="669"/>
                    <a:pt x="53" y="669"/>
                  </a:cubicBezTo>
                  <a:cubicBezTo>
                    <a:pt x="53" y="690"/>
                    <a:pt x="42" y="701"/>
                    <a:pt x="32" y="701"/>
                  </a:cubicBezTo>
                  <a:lnTo>
                    <a:pt x="32" y="701"/>
                  </a:lnTo>
                  <a:cubicBezTo>
                    <a:pt x="10" y="701"/>
                    <a:pt x="0" y="690"/>
                    <a:pt x="0" y="669"/>
                  </a:cubicBezTo>
                  <a:lnTo>
                    <a:pt x="0" y="31"/>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4" name="Freeform 2"/>
            <p:cNvSpPr>
              <a:spLocks noChangeArrowheads="1"/>
            </p:cNvSpPr>
            <p:nvPr/>
          </p:nvSpPr>
          <p:spPr bwMode="auto">
            <a:xfrm>
              <a:off x="4443413" y="2609850"/>
              <a:ext cx="19050" cy="252413"/>
            </a:xfrm>
            <a:custGeom>
              <a:avLst/>
              <a:gdLst>
                <a:gd name="T0" fmla="*/ 0 w 54"/>
                <a:gd name="T1" fmla="*/ 32 h 702"/>
                <a:gd name="T2" fmla="*/ 0 w 54"/>
                <a:gd name="T3" fmla="*/ 32 h 702"/>
                <a:gd name="T4" fmla="*/ 32 w 54"/>
                <a:gd name="T5" fmla="*/ 0 h 702"/>
                <a:gd name="T6" fmla="*/ 32 w 54"/>
                <a:gd name="T7" fmla="*/ 0 h 702"/>
                <a:gd name="T8" fmla="*/ 53 w 54"/>
                <a:gd name="T9" fmla="*/ 32 h 702"/>
                <a:gd name="T10" fmla="*/ 53 w 54"/>
                <a:gd name="T11" fmla="*/ 659 h 702"/>
                <a:gd name="T12" fmla="*/ 32 w 54"/>
                <a:gd name="T13" fmla="*/ 701 h 702"/>
                <a:gd name="T14" fmla="*/ 32 w 54"/>
                <a:gd name="T15" fmla="*/ 701 h 702"/>
                <a:gd name="T16" fmla="*/ 0 w 54"/>
                <a:gd name="T17" fmla="*/ 659 h 702"/>
                <a:gd name="T18" fmla="*/ 0 w 54"/>
                <a:gd name="T19" fmla="*/ 3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2"/>
                  </a:moveTo>
                  <a:lnTo>
                    <a:pt x="0" y="32"/>
                  </a:lnTo>
                  <a:cubicBezTo>
                    <a:pt x="0" y="11"/>
                    <a:pt x="10" y="0"/>
                    <a:pt x="32" y="0"/>
                  </a:cubicBezTo>
                  <a:lnTo>
                    <a:pt x="32" y="0"/>
                  </a:lnTo>
                  <a:cubicBezTo>
                    <a:pt x="42" y="0"/>
                    <a:pt x="53" y="11"/>
                    <a:pt x="53" y="32"/>
                  </a:cubicBezTo>
                  <a:cubicBezTo>
                    <a:pt x="53" y="659"/>
                    <a:pt x="53" y="659"/>
                    <a:pt x="53" y="659"/>
                  </a:cubicBezTo>
                  <a:cubicBezTo>
                    <a:pt x="53" y="680"/>
                    <a:pt x="42" y="701"/>
                    <a:pt x="32" y="701"/>
                  </a:cubicBezTo>
                  <a:lnTo>
                    <a:pt x="32" y="701"/>
                  </a:lnTo>
                  <a:cubicBezTo>
                    <a:pt x="10" y="701"/>
                    <a:pt x="0" y="680"/>
                    <a:pt x="0" y="659"/>
                  </a:cubicBezTo>
                  <a:lnTo>
                    <a:pt x="0" y="32"/>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5" name="Freeform 3"/>
            <p:cNvSpPr>
              <a:spLocks noChangeArrowheads="1"/>
            </p:cNvSpPr>
            <p:nvPr/>
          </p:nvSpPr>
          <p:spPr bwMode="auto">
            <a:xfrm>
              <a:off x="1474788" y="1565275"/>
              <a:ext cx="2965450" cy="4425950"/>
            </a:xfrm>
            <a:custGeom>
              <a:avLst/>
              <a:gdLst>
                <a:gd name="T0" fmla="*/ 8235 w 8236"/>
                <a:gd name="T1" fmla="*/ 11741 h 12294"/>
                <a:gd name="T2" fmla="*/ 8235 w 8236"/>
                <a:gd name="T3" fmla="*/ 11741 h 12294"/>
                <a:gd name="T4" fmla="*/ 7683 w 8236"/>
                <a:gd name="T5" fmla="*/ 12293 h 12294"/>
                <a:gd name="T6" fmla="*/ 563 w 8236"/>
                <a:gd name="T7" fmla="*/ 12293 h 12294"/>
                <a:gd name="T8" fmla="*/ 0 w 8236"/>
                <a:gd name="T9" fmla="*/ 11741 h 12294"/>
                <a:gd name="T10" fmla="*/ 0 w 8236"/>
                <a:gd name="T11" fmla="*/ 553 h 12294"/>
                <a:gd name="T12" fmla="*/ 563 w 8236"/>
                <a:gd name="T13" fmla="*/ 0 h 12294"/>
                <a:gd name="T14" fmla="*/ 7683 w 8236"/>
                <a:gd name="T15" fmla="*/ 0 h 12294"/>
                <a:gd name="T16" fmla="*/ 8235 w 8236"/>
                <a:gd name="T17" fmla="*/ 553 h 12294"/>
                <a:gd name="T18" fmla="*/ 8235 w 8236"/>
                <a:gd name="T19" fmla="*/ 11741 h 1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36" h="12294">
                  <a:moveTo>
                    <a:pt x="8235" y="11741"/>
                  </a:moveTo>
                  <a:lnTo>
                    <a:pt x="8235" y="11741"/>
                  </a:lnTo>
                  <a:cubicBezTo>
                    <a:pt x="8235" y="12049"/>
                    <a:pt x="7991" y="12293"/>
                    <a:pt x="7683" y="12293"/>
                  </a:cubicBezTo>
                  <a:cubicBezTo>
                    <a:pt x="563" y="12293"/>
                    <a:pt x="563" y="12293"/>
                    <a:pt x="563" y="12293"/>
                  </a:cubicBezTo>
                  <a:cubicBezTo>
                    <a:pt x="255" y="12293"/>
                    <a:pt x="0" y="12049"/>
                    <a:pt x="0" y="11741"/>
                  </a:cubicBezTo>
                  <a:cubicBezTo>
                    <a:pt x="0" y="553"/>
                    <a:pt x="0" y="553"/>
                    <a:pt x="0" y="553"/>
                  </a:cubicBezTo>
                  <a:cubicBezTo>
                    <a:pt x="0" y="255"/>
                    <a:pt x="255" y="0"/>
                    <a:pt x="563" y="0"/>
                  </a:cubicBezTo>
                  <a:cubicBezTo>
                    <a:pt x="7683" y="0"/>
                    <a:pt x="7683" y="0"/>
                    <a:pt x="7683" y="0"/>
                  </a:cubicBezTo>
                  <a:cubicBezTo>
                    <a:pt x="7991" y="0"/>
                    <a:pt x="8235" y="255"/>
                    <a:pt x="8235" y="553"/>
                  </a:cubicBezTo>
                  <a:lnTo>
                    <a:pt x="8235" y="11741"/>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6" name="Freeform 4"/>
            <p:cNvSpPr>
              <a:spLocks noChangeArrowheads="1"/>
            </p:cNvSpPr>
            <p:nvPr/>
          </p:nvSpPr>
          <p:spPr bwMode="auto">
            <a:xfrm>
              <a:off x="1463675" y="1554163"/>
              <a:ext cx="2987675" cy="4448175"/>
            </a:xfrm>
            <a:custGeom>
              <a:avLst/>
              <a:gdLst>
                <a:gd name="T0" fmla="*/ 7715 w 8300"/>
                <a:gd name="T1" fmla="*/ 12357 h 12358"/>
                <a:gd name="T2" fmla="*/ 7715 w 8300"/>
                <a:gd name="T3" fmla="*/ 12357 h 12358"/>
                <a:gd name="T4" fmla="*/ 595 w 8300"/>
                <a:gd name="T5" fmla="*/ 12357 h 12358"/>
                <a:gd name="T6" fmla="*/ 0 w 8300"/>
                <a:gd name="T7" fmla="*/ 11773 h 12358"/>
                <a:gd name="T8" fmla="*/ 0 w 8300"/>
                <a:gd name="T9" fmla="*/ 585 h 12358"/>
                <a:gd name="T10" fmla="*/ 595 w 8300"/>
                <a:gd name="T11" fmla="*/ 0 h 12358"/>
                <a:gd name="T12" fmla="*/ 7715 w 8300"/>
                <a:gd name="T13" fmla="*/ 0 h 12358"/>
                <a:gd name="T14" fmla="*/ 8299 w 8300"/>
                <a:gd name="T15" fmla="*/ 585 h 12358"/>
                <a:gd name="T16" fmla="*/ 8299 w 8300"/>
                <a:gd name="T17" fmla="*/ 11773 h 12358"/>
                <a:gd name="T18" fmla="*/ 7715 w 8300"/>
                <a:gd name="T19" fmla="*/ 12357 h 12358"/>
                <a:gd name="T20" fmla="*/ 595 w 8300"/>
                <a:gd name="T21" fmla="*/ 64 h 12358"/>
                <a:gd name="T22" fmla="*/ 595 w 8300"/>
                <a:gd name="T23" fmla="*/ 64 h 12358"/>
                <a:gd name="T24" fmla="*/ 64 w 8300"/>
                <a:gd name="T25" fmla="*/ 585 h 12358"/>
                <a:gd name="T26" fmla="*/ 64 w 8300"/>
                <a:gd name="T27" fmla="*/ 11773 h 12358"/>
                <a:gd name="T28" fmla="*/ 595 w 8300"/>
                <a:gd name="T29" fmla="*/ 12294 h 12358"/>
                <a:gd name="T30" fmla="*/ 7715 w 8300"/>
                <a:gd name="T31" fmla="*/ 12294 h 12358"/>
                <a:gd name="T32" fmla="*/ 8246 w 8300"/>
                <a:gd name="T33" fmla="*/ 11773 h 12358"/>
                <a:gd name="T34" fmla="*/ 8246 w 8300"/>
                <a:gd name="T35" fmla="*/ 585 h 12358"/>
                <a:gd name="T36" fmla="*/ 7715 w 8300"/>
                <a:gd name="T37" fmla="*/ 64 h 12358"/>
                <a:gd name="T38" fmla="*/ 595 w 8300"/>
                <a:gd name="T39" fmla="*/ 64 h 1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00" h="12358">
                  <a:moveTo>
                    <a:pt x="7715" y="12357"/>
                  </a:moveTo>
                  <a:lnTo>
                    <a:pt x="7715" y="12357"/>
                  </a:lnTo>
                  <a:cubicBezTo>
                    <a:pt x="595" y="12357"/>
                    <a:pt x="595" y="12357"/>
                    <a:pt x="595" y="12357"/>
                  </a:cubicBezTo>
                  <a:cubicBezTo>
                    <a:pt x="266" y="12357"/>
                    <a:pt x="0" y="12092"/>
                    <a:pt x="0" y="11773"/>
                  </a:cubicBezTo>
                  <a:cubicBezTo>
                    <a:pt x="0" y="585"/>
                    <a:pt x="0" y="585"/>
                    <a:pt x="0" y="585"/>
                  </a:cubicBezTo>
                  <a:cubicBezTo>
                    <a:pt x="0" y="266"/>
                    <a:pt x="266" y="0"/>
                    <a:pt x="595" y="0"/>
                  </a:cubicBezTo>
                  <a:cubicBezTo>
                    <a:pt x="7715" y="0"/>
                    <a:pt x="7715" y="0"/>
                    <a:pt x="7715" y="0"/>
                  </a:cubicBezTo>
                  <a:cubicBezTo>
                    <a:pt x="8044" y="0"/>
                    <a:pt x="8299" y="266"/>
                    <a:pt x="8299" y="585"/>
                  </a:cubicBezTo>
                  <a:cubicBezTo>
                    <a:pt x="8299" y="11773"/>
                    <a:pt x="8299" y="11773"/>
                    <a:pt x="8299" y="11773"/>
                  </a:cubicBezTo>
                  <a:cubicBezTo>
                    <a:pt x="8299" y="12092"/>
                    <a:pt x="8044" y="12357"/>
                    <a:pt x="7715" y="12357"/>
                  </a:cubicBezTo>
                  <a:close/>
                  <a:moveTo>
                    <a:pt x="595" y="64"/>
                  </a:moveTo>
                  <a:lnTo>
                    <a:pt x="595" y="64"/>
                  </a:lnTo>
                  <a:cubicBezTo>
                    <a:pt x="298" y="64"/>
                    <a:pt x="64" y="298"/>
                    <a:pt x="64" y="585"/>
                  </a:cubicBezTo>
                  <a:cubicBezTo>
                    <a:pt x="64" y="11773"/>
                    <a:pt x="64" y="11773"/>
                    <a:pt x="64" y="11773"/>
                  </a:cubicBezTo>
                  <a:cubicBezTo>
                    <a:pt x="64" y="12060"/>
                    <a:pt x="298" y="12294"/>
                    <a:pt x="595" y="12294"/>
                  </a:cubicBezTo>
                  <a:cubicBezTo>
                    <a:pt x="7715" y="12294"/>
                    <a:pt x="7715" y="12294"/>
                    <a:pt x="7715" y="12294"/>
                  </a:cubicBezTo>
                  <a:cubicBezTo>
                    <a:pt x="8001" y="12294"/>
                    <a:pt x="8246" y="12060"/>
                    <a:pt x="8246" y="11773"/>
                  </a:cubicBezTo>
                  <a:cubicBezTo>
                    <a:pt x="8246" y="585"/>
                    <a:pt x="8246" y="585"/>
                    <a:pt x="8246" y="585"/>
                  </a:cubicBezTo>
                  <a:cubicBezTo>
                    <a:pt x="8246" y="298"/>
                    <a:pt x="8001" y="64"/>
                    <a:pt x="7715" y="64"/>
                  </a:cubicBezTo>
                  <a:cubicBezTo>
                    <a:pt x="595" y="64"/>
                    <a:pt x="595" y="64"/>
                    <a:pt x="595" y="6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7" name="Freeform 5"/>
            <p:cNvSpPr>
              <a:spLocks noChangeArrowheads="1"/>
            </p:cNvSpPr>
            <p:nvPr/>
          </p:nvSpPr>
          <p:spPr bwMode="auto">
            <a:xfrm>
              <a:off x="2847975" y="5673725"/>
              <a:ext cx="225425" cy="225425"/>
            </a:xfrm>
            <a:custGeom>
              <a:avLst/>
              <a:gdLst>
                <a:gd name="T0" fmla="*/ 627 w 628"/>
                <a:gd name="T1" fmla="*/ 308 h 627"/>
                <a:gd name="T2" fmla="*/ 627 w 628"/>
                <a:gd name="T3" fmla="*/ 308 h 627"/>
                <a:gd name="T4" fmla="*/ 318 w 628"/>
                <a:gd name="T5" fmla="*/ 626 h 627"/>
                <a:gd name="T6" fmla="*/ 0 w 628"/>
                <a:gd name="T7" fmla="*/ 308 h 627"/>
                <a:gd name="T8" fmla="*/ 318 w 628"/>
                <a:gd name="T9" fmla="*/ 0 h 627"/>
                <a:gd name="T10" fmla="*/ 627 w 628"/>
                <a:gd name="T11" fmla="*/ 308 h 627"/>
              </a:gdLst>
              <a:ahLst/>
              <a:cxnLst>
                <a:cxn ang="0">
                  <a:pos x="T0" y="T1"/>
                </a:cxn>
                <a:cxn ang="0">
                  <a:pos x="T2" y="T3"/>
                </a:cxn>
                <a:cxn ang="0">
                  <a:pos x="T4" y="T5"/>
                </a:cxn>
                <a:cxn ang="0">
                  <a:pos x="T6" y="T7"/>
                </a:cxn>
                <a:cxn ang="0">
                  <a:pos x="T8" y="T9"/>
                </a:cxn>
                <a:cxn ang="0">
                  <a:pos x="T10" y="T11"/>
                </a:cxn>
              </a:cxnLst>
              <a:rect l="0" t="0" r="r" b="b"/>
              <a:pathLst>
                <a:path w="628" h="627">
                  <a:moveTo>
                    <a:pt x="627" y="308"/>
                  </a:moveTo>
                  <a:lnTo>
                    <a:pt x="627" y="308"/>
                  </a:lnTo>
                  <a:cubicBezTo>
                    <a:pt x="627" y="488"/>
                    <a:pt x="488" y="626"/>
                    <a:pt x="318" y="626"/>
                  </a:cubicBezTo>
                  <a:cubicBezTo>
                    <a:pt x="138" y="626"/>
                    <a:pt x="0" y="488"/>
                    <a:pt x="0" y="308"/>
                  </a:cubicBezTo>
                  <a:cubicBezTo>
                    <a:pt x="0" y="138"/>
                    <a:pt x="138" y="0"/>
                    <a:pt x="318" y="0"/>
                  </a:cubicBezTo>
                  <a:cubicBezTo>
                    <a:pt x="488" y="0"/>
                    <a:pt x="627" y="138"/>
                    <a:pt x="627" y="308"/>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8" name="Freeform 6"/>
            <p:cNvSpPr>
              <a:spLocks noChangeArrowheads="1"/>
            </p:cNvSpPr>
            <p:nvPr/>
          </p:nvSpPr>
          <p:spPr bwMode="auto">
            <a:xfrm>
              <a:off x="2916238" y="5738813"/>
              <a:ext cx="88900" cy="92075"/>
            </a:xfrm>
            <a:custGeom>
              <a:avLst/>
              <a:gdLst>
                <a:gd name="T0" fmla="*/ 191 w 245"/>
                <a:gd name="T1" fmla="*/ 255 h 256"/>
                <a:gd name="T2" fmla="*/ 191 w 245"/>
                <a:gd name="T3" fmla="*/ 255 h 256"/>
                <a:gd name="T4" fmla="*/ 53 w 245"/>
                <a:gd name="T5" fmla="*/ 255 h 256"/>
                <a:gd name="T6" fmla="*/ 0 w 245"/>
                <a:gd name="T7" fmla="*/ 202 h 256"/>
                <a:gd name="T8" fmla="*/ 0 w 245"/>
                <a:gd name="T9" fmla="*/ 53 h 256"/>
                <a:gd name="T10" fmla="*/ 53 w 245"/>
                <a:gd name="T11" fmla="*/ 0 h 256"/>
                <a:gd name="T12" fmla="*/ 191 w 245"/>
                <a:gd name="T13" fmla="*/ 0 h 256"/>
                <a:gd name="T14" fmla="*/ 244 w 245"/>
                <a:gd name="T15" fmla="*/ 53 h 256"/>
                <a:gd name="T16" fmla="*/ 244 w 245"/>
                <a:gd name="T17" fmla="*/ 202 h 256"/>
                <a:gd name="T18" fmla="*/ 191 w 245"/>
                <a:gd name="T19" fmla="*/ 255 h 256"/>
                <a:gd name="T20" fmla="*/ 53 w 245"/>
                <a:gd name="T21" fmla="*/ 21 h 256"/>
                <a:gd name="T22" fmla="*/ 53 w 245"/>
                <a:gd name="T23" fmla="*/ 21 h 256"/>
                <a:gd name="T24" fmla="*/ 21 w 245"/>
                <a:gd name="T25" fmla="*/ 53 h 256"/>
                <a:gd name="T26" fmla="*/ 21 w 245"/>
                <a:gd name="T27" fmla="*/ 202 h 256"/>
                <a:gd name="T28" fmla="*/ 53 w 245"/>
                <a:gd name="T29" fmla="*/ 234 h 256"/>
                <a:gd name="T30" fmla="*/ 191 w 245"/>
                <a:gd name="T31" fmla="*/ 234 h 256"/>
                <a:gd name="T32" fmla="*/ 223 w 245"/>
                <a:gd name="T33" fmla="*/ 202 h 256"/>
                <a:gd name="T34" fmla="*/ 223 w 245"/>
                <a:gd name="T35" fmla="*/ 53 h 256"/>
                <a:gd name="T36" fmla="*/ 191 w 245"/>
                <a:gd name="T37" fmla="*/ 21 h 256"/>
                <a:gd name="T38" fmla="*/ 53 w 245"/>
                <a:gd name="T39" fmla="*/ 2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256">
                  <a:moveTo>
                    <a:pt x="191" y="255"/>
                  </a:moveTo>
                  <a:lnTo>
                    <a:pt x="191" y="255"/>
                  </a:lnTo>
                  <a:cubicBezTo>
                    <a:pt x="53" y="255"/>
                    <a:pt x="53" y="255"/>
                    <a:pt x="53" y="255"/>
                  </a:cubicBezTo>
                  <a:cubicBezTo>
                    <a:pt x="21" y="255"/>
                    <a:pt x="0" y="234"/>
                    <a:pt x="0" y="202"/>
                  </a:cubicBezTo>
                  <a:cubicBezTo>
                    <a:pt x="0" y="53"/>
                    <a:pt x="0" y="53"/>
                    <a:pt x="0" y="53"/>
                  </a:cubicBezTo>
                  <a:cubicBezTo>
                    <a:pt x="0" y="32"/>
                    <a:pt x="21" y="0"/>
                    <a:pt x="53" y="0"/>
                  </a:cubicBezTo>
                  <a:cubicBezTo>
                    <a:pt x="191" y="0"/>
                    <a:pt x="191" y="0"/>
                    <a:pt x="191" y="0"/>
                  </a:cubicBezTo>
                  <a:cubicBezTo>
                    <a:pt x="223" y="0"/>
                    <a:pt x="244" y="32"/>
                    <a:pt x="244" y="53"/>
                  </a:cubicBezTo>
                  <a:cubicBezTo>
                    <a:pt x="244" y="202"/>
                    <a:pt x="244" y="202"/>
                    <a:pt x="244" y="202"/>
                  </a:cubicBezTo>
                  <a:cubicBezTo>
                    <a:pt x="244" y="234"/>
                    <a:pt x="223" y="255"/>
                    <a:pt x="191" y="255"/>
                  </a:cubicBezTo>
                  <a:close/>
                  <a:moveTo>
                    <a:pt x="53" y="21"/>
                  </a:moveTo>
                  <a:lnTo>
                    <a:pt x="53" y="21"/>
                  </a:lnTo>
                  <a:cubicBezTo>
                    <a:pt x="32" y="21"/>
                    <a:pt x="21" y="43"/>
                    <a:pt x="21" y="53"/>
                  </a:cubicBezTo>
                  <a:cubicBezTo>
                    <a:pt x="21" y="202"/>
                    <a:pt x="21" y="202"/>
                    <a:pt x="21" y="202"/>
                  </a:cubicBezTo>
                  <a:cubicBezTo>
                    <a:pt x="21" y="223"/>
                    <a:pt x="32" y="234"/>
                    <a:pt x="53" y="234"/>
                  </a:cubicBezTo>
                  <a:cubicBezTo>
                    <a:pt x="191" y="234"/>
                    <a:pt x="191" y="234"/>
                    <a:pt x="191" y="234"/>
                  </a:cubicBezTo>
                  <a:cubicBezTo>
                    <a:pt x="212" y="234"/>
                    <a:pt x="223" y="223"/>
                    <a:pt x="223" y="202"/>
                  </a:cubicBezTo>
                  <a:cubicBezTo>
                    <a:pt x="223" y="53"/>
                    <a:pt x="223" y="53"/>
                    <a:pt x="223" y="53"/>
                  </a:cubicBezTo>
                  <a:cubicBezTo>
                    <a:pt x="223" y="43"/>
                    <a:pt x="212" y="21"/>
                    <a:pt x="191" y="21"/>
                  </a:cubicBezTo>
                  <a:cubicBezTo>
                    <a:pt x="53" y="21"/>
                    <a:pt x="53" y="21"/>
                    <a:pt x="53" y="21"/>
                  </a:cubicBezTo>
                  <a:close/>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9" name="Freeform 7"/>
            <p:cNvSpPr>
              <a:spLocks noChangeArrowheads="1"/>
            </p:cNvSpPr>
            <p:nvPr/>
          </p:nvSpPr>
          <p:spPr bwMode="auto">
            <a:xfrm>
              <a:off x="2940050" y="1757363"/>
              <a:ext cx="42863" cy="42862"/>
            </a:xfrm>
            <a:custGeom>
              <a:avLst/>
              <a:gdLst>
                <a:gd name="T0" fmla="*/ 117 w 118"/>
                <a:gd name="T1" fmla="*/ 53 h 118"/>
                <a:gd name="T2" fmla="*/ 117 w 118"/>
                <a:gd name="T3" fmla="*/ 53 h 118"/>
                <a:gd name="T4" fmla="*/ 63 w 118"/>
                <a:gd name="T5" fmla="*/ 117 h 118"/>
                <a:gd name="T6" fmla="*/ 0 w 118"/>
                <a:gd name="T7" fmla="*/ 53 h 118"/>
                <a:gd name="T8" fmla="*/ 63 w 118"/>
                <a:gd name="T9" fmla="*/ 0 h 118"/>
                <a:gd name="T10" fmla="*/ 117 w 118"/>
                <a:gd name="T11" fmla="*/ 53 h 118"/>
              </a:gdLst>
              <a:ahLst/>
              <a:cxnLst>
                <a:cxn ang="0">
                  <a:pos x="T0" y="T1"/>
                </a:cxn>
                <a:cxn ang="0">
                  <a:pos x="T2" y="T3"/>
                </a:cxn>
                <a:cxn ang="0">
                  <a:pos x="T4" y="T5"/>
                </a:cxn>
                <a:cxn ang="0">
                  <a:pos x="T6" y="T7"/>
                </a:cxn>
                <a:cxn ang="0">
                  <a:pos x="T8" y="T9"/>
                </a:cxn>
                <a:cxn ang="0">
                  <a:pos x="T10" y="T11"/>
                </a:cxn>
              </a:cxnLst>
              <a:rect l="0" t="0" r="r" b="b"/>
              <a:pathLst>
                <a:path w="118" h="118">
                  <a:moveTo>
                    <a:pt x="117" y="53"/>
                  </a:moveTo>
                  <a:lnTo>
                    <a:pt x="117" y="53"/>
                  </a:lnTo>
                  <a:cubicBezTo>
                    <a:pt x="117" y="85"/>
                    <a:pt x="95" y="117"/>
                    <a:pt x="63" y="117"/>
                  </a:cubicBezTo>
                  <a:cubicBezTo>
                    <a:pt x="32" y="117"/>
                    <a:pt x="0" y="85"/>
                    <a:pt x="0" y="53"/>
                  </a:cubicBezTo>
                  <a:cubicBezTo>
                    <a:pt x="0" y="22"/>
                    <a:pt x="32" y="0"/>
                    <a:pt x="63" y="0"/>
                  </a:cubicBezTo>
                  <a:cubicBezTo>
                    <a:pt x="95" y="0"/>
                    <a:pt x="117" y="22"/>
                    <a:pt x="117" y="53"/>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0" name="Freeform 8"/>
            <p:cNvSpPr>
              <a:spLocks noChangeArrowheads="1"/>
            </p:cNvSpPr>
            <p:nvPr/>
          </p:nvSpPr>
          <p:spPr bwMode="auto">
            <a:xfrm>
              <a:off x="1597025" y="1968500"/>
              <a:ext cx="2732088" cy="3611563"/>
            </a:xfrm>
            <a:custGeom>
              <a:avLst/>
              <a:gdLst>
                <a:gd name="T0" fmla="*/ 7587 w 7588"/>
                <a:gd name="T1" fmla="*/ 10030 h 10031"/>
                <a:gd name="T2" fmla="*/ 0 w 7588"/>
                <a:gd name="T3" fmla="*/ 10030 h 10031"/>
                <a:gd name="T4" fmla="*/ 0 w 7588"/>
                <a:gd name="T5" fmla="*/ 0 h 10031"/>
                <a:gd name="T6" fmla="*/ 7587 w 7588"/>
                <a:gd name="T7" fmla="*/ 0 h 10031"/>
                <a:gd name="T8" fmla="*/ 7587 w 7588"/>
                <a:gd name="T9" fmla="*/ 10030 h 10031"/>
              </a:gdLst>
              <a:ahLst/>
              <a:cxnLst>
                <a:cxn ang="0">
                  <a:pos x="T0" y="T1"/>
                </a:cxn>
                <a:cxn ang="0">
                  <a:pos x="T2" y="T3"/>
                </a:cxn>
                <a:cxn ang="0">
                  <a:pos x="T4" y="T5"/>
                </a:cxn>
                <a:cxn ang="0">
                  <a:pos x="T6" y="T7"/>
                </a:cxn>
                <a:cxn ang="0">
                  <a:pos x="T8" y="T9"/>
                </a:cxn>
              </a:cxnLst>
              <a:rect l="0" t="0" r="r" b="b"/>
              <a:pathLst>
                <a:path w="7588" h="10031">
                  <a:moveTo>
                    <a:pt x="7587" y="10030"/>
                  </a:moveTo>
                  <a:lnTo>
                    <a:pt x="0" y="10030"/>
                  </a:lnTo>
                  <a:lnTo>
                    <a:pt x="0" y="0"/>
                  </a:lnTo>
                  <a:lnTo>
                    <a:pt x="7587" y="0"/>
                  </a:lnTo>
                  <a:lnTo>
                    <a:pt x="7587" y="10030"/>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1" name="Picture Placeholder 2"/>
          <p:cNvSpPr>
            <a:spLocks noGrp="1"/>
          </p:cNvSpPr>
          <p:nvPr>
            <p:ph type="pic" sz="quarter" idx="10"/>
          </p:nvPr>
        </p:nvSpPr>
        <p:spPr>
          <a:xfrm>
            <a:off x="1635700" y="2479443"/>
            <a:ext cx="1274258" cy="2246231"/>
          </a:xfrm>
        </p:spPr>
        <p:txBody>
          <a:bodyPr anchor="ctr"/>
          <a:lstStyle>
            <a:lvl1pPr algn="ctr">
              <a:defRPr/>
            </a:lvl1pPr>
          </a:lstStyle>
          <a:p>
            <a:endParaRPr lang="en-US"/>
          </a:p>
        </p:txBody>
      </p:sp>
      <p:grpSp>
        <p:nvGrpSpPr>
          <p:cNvPr id="32" name="Group 31"/>
          <p:cNvGrpSpPr/>
          <p:nvPr userDrawn="1"/>
        </p:nvGrpSpPr>
        <p:grpSpPr>
          <a:xfrm>
            <a:off x="6661007" y="2928545"/>
            <a:ext cx="755509" cy="2118060"/>
            <a:chOff x="5348288" y="496888"/>
            <a:chExt cx="3155950" cy="6635750"/>
          </a:xfrm>
        </p:grpSpPr>
        <p:grpSp>
          <p:nvGrpSpPr>
            <p:cNvPr id="33" name="Group 32"/>
            <p:cNvGrpSpPr/>
            <p:nvPr/>
          </p:nvGrpSpPr>
          <p:grpSpPr>
            <a:xfrm>
              <a:off x="5394325" y="560388"/>
              <a:ext cx="3078163" cy="6540500"/>
              <a:chOff x="5394325" y="560388"/>
              <a:chExt cx="3078163" cy="6540500"/>
            </a:xfrm>
          </p:grpSpPr>
          <p:sp>
            <p:nvSpPr>
              <p:cNvPr id="35"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6"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7"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8"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9"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0"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4"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26292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41" name="Picture Placeholder 5"/>
          <p:cNvSpPr>
            <a:spLocks noGrp="1"/>
          </p:cNvSpPr>
          <p:nvPr>
            <p:ph type="pic" sz="quarter" idx="15"/>
          </p:nvPr>
        </p:nvSpPr>
        <p:spPr>
          <a:xfrm>
            <a:off x="6720460" y="3223231"/>
            <a:ext cx="636223" cy="1511588"/>
          </a:xfrm>
        </p:spPr>
        <p:txBody>
          <a:bodyPr anchor="ctr"/>
          <a:lstStyle>
            <a:lvl1pPr algn="ctr">
              <a:defRPr/>
            </a:lvl1pPr>
          </a:lstStyle>
          <a:p>
            <a:endParaRPr lang="en-US" dirty="0"/>
          </a:p>
        </p:txBody>
      </p:sp>
    </p:spTree>
    <p:extLst>
      <p:ext uri="{BB962C8B-B14F-4D97-AF65-F5344CB8AC3E}">
        <p14:creationId xmlns:p14="http://schemas.microsoft.com/office/powerpoint/2010/main" val="1396771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3500"/>
                            </p:stCondLst>
                            <p:childTnLst>
                              <p:par>
                                <p:cTn id="35" presetID="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bldP spid="21" grpId="0"/>
      <p:bldP spid="31" grpId="0"/>
      <p:bldP spid="4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1308145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9_mockup_06">
    <p:spTree>
      <p:nvGrpSpPr>
        <p:cNvPr id="1" name=""/>
        <p:cNvGrpSpPr/>
        <p:nvPr/>
      </p:nvGrpSpPr>
      <p:grpSpPr>
        <a:xfrm>
          <a:off x="0" y="0"/>
          <a:ext cx="0" cy="0"/>
          <a:chOff x="0" y="0"/>
          <a:chExt cx="0" cy="0"/>
        </a:xfrm>
      </p:grpSpPr>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3" name="Rectangle 32"/>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0"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1" name="Group 10"/>
          <p:cNvGrpSpPr/>
          <p:nvPr userDrawn="1"/>
        </p:nvGrpSpPr>
        <p:grpSpPr>
          <a:xfrm>
            <a:off x="2391201" y="812775"/>
            <a:ext cx="5139396" cy="3929589"/>
            <a:chOff x="1573213" y="2011363"/>
            <a:chExt cx="6840537" cy="3922712"/>
          </a:xfrm>
        </p:grpSpPr>
        <p:sp>
          <p:nvSpPr>
            <p:cNvPr id="12" name="Freeform 1"/>
            <p:cNvSpPr>
              <a:spLocks noChangeArrowheads="1"/>
            </p:cNvSpPr>
            <p:nvPr/>
          </p:nvSpPr>
          <p:spPr bwMode="auto">
            <a:xfrm>
              <a:off x="2241550" y="2011363"/>
              <a:ext cx="5532438" cy="3798887"/>
            </a:xfrm>
            <a:custGeom>
              <a:avLst/>
              <a:gdLst>
                <a:gd name="T0" fmla="*/ 15366 w 15367"/>
                <a:gd name="T1" fmla="*/ 10129 h 10553"/>
                <a:gd name="T2" fmla="*/ 15366 w 15367"/>
                <a:gd name="T3" fmla="*/ 10129 h 10553"/>
                <a:gd name="T4" fmla="*/ 14950 w 15367"/>
                <a:gd name="T5" fmla="*/ 10552 h 10553"/>
                <a:gd name="T6" fmla="*/ 423 w 15367"/>
                <a:gd name="T7" fmla="*/ 10552 h 10553"/>
                <a:gd name="T8" fmla="*/ 0 w 15367"/>
                <a:gd name="T9" fmla="*/ 10129 h 10553"/>
                <a:gd name="T10" fmla="*/ 0 w 15367"/>
                <a:gd name="T11" fmla="*/ 416 h 10553"/>
                <a:gd name="T12" fmla="*/ 423 w 15367"/>
                <a:gd name="T13" fmla="*/ 0 h 10553"/>
                <a:gd name="T14" fmla="*/ 14950 w 15367"/>
                <a:gd name="T15" fmla="*/ 0 h 10553"/>
                <a:gd name="T16" fmla="*/ 15366 w 15367"/>
                <a:gd name="T17" fmla="*/ 416 h 10553"/>
                <a:gd name="T18" fmla="*/ 15366 w 15367"/>
                <a:gd name="T19" fmla="*/ 10129 h 1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67" h="10553">
                  <a:moveTo>
                    <a:pt x="15366" y="10129"/>
                  </a:moveTo>
                  <a:lnTo>
                    <a:pt x="15366" y="10129"/>
                  </a:lnTo>
                  <a:cubicBezTo>
                    <a:pt x="15366" y="10365"/>
                    <a:pt x="15178" y="10552"/>
                    <a:pt x="14950" y="10552"/>
                  </a:cubicBezTo>
                  <a:cubicBezTo>
                    <a:pt x="423" y="10552"/>
                    <a:pt x="423" y="10552"/>
                    <a:pt x="423" y="10552"/>
                  </a:cubicBezTo>
                  <a:cubicBezTo>
                    <a:pt x="187" y="10552"/>
                    <a:pt x="0" y="10365"/>
                    <a:pt x="0" y="10129"/>
                  </a:cubicBezTo>
                  <a:cubicBezTo>
                    <a:pt x="0" y="416"/>
                    <a:pt x="0" y="416"/>
                    <a:pt x="0" y="416"/>
                  </a:cubicBezTo>
                  <a:cubicBezTo>
                    <a:pt x="0" y="187"/>
                    <a:pt x="187" y="0"/>
                    <a:pt x="423" y="0"/>
                  </a:cubicBezTo>
                  <a:cubicBezTo>
                    <a:pt x="14950" y="0"/>
                    <a:pt x="14950" y="0"/>
                    <a:pt x="14950" y="0"/>
                  </a:cubicBezTo>
                  <a:cubicBezTo>
                    <a:pt x="15178" y="0"/>
                    <a:pt x="15366" y="187"/>
                    <a:pt x="15366" y="416"/>
                  </a:cubicBezTo>
                  <a:lnTo>
                    <a:pt x="15366" y="1012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3" name="Freeform 2"/>
            <p:cNvSpPr>
              <a:spLocks noChangeArrowheads="1"/>
            </p:cNvSpPr>
            <p:nvPr/>
          </p:nvSpPr>
          <p:spPr bwMode="auto">
            <a:xfrm>
              <a:off x="1573213" y="5726113"/>
              <a:ext cx="6840537" cy="207962"/>
            </a:xfrm>
            <a:custGeom>
              <a:avLst/>
              <a:gdLst>
                <a:gd name="T0" fmla="*/ 18999 w 19000"/>
                <a:gd name="T1" fmla="*/ 347 h 577"/>
                <a:gd name="T2" fmla="*/ 18999 w 19000"/>
                <a:gd name="T3" fmla="*/ 347 h 577"/>
                <a:gd name="T4" fmla="*/ 18284 w 19000"/>
                <a:gd name="T5" fmla="*/ 576 h 577"/>
                <a:gd name="T6" fmla="*/ 742 w 19000"/>
                <a:gd name="T7" fmla="*/ 576 h 577"/>
                <a:gd name="T8" fmla="*/ 0 w 19000"/>
                <a:gd name="T9" fmla="*/ 347 h 577"/>
                <a:gd name="T10" fmla="*/ 0 w 19000"/>
                <a:gd name="T11" fmla="*/ 0 h 577"/>
                <a:gd name="T12" fmla="*/ 18999 w 19000"/>
                <a:gd name="T13" fmla="*/ 0 h 577"/>
                <a:gd name="T14" fmla="*/ 18999 w 19000"/>
                <a:gd name="T15" fmla="*/ 347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577">
                  <a:moveTo>
                    <a:pt x="18999" y="347"/>
                  </a:moveTo>
                  <a:lnTo>
                    <a:pt x="18999" y="347"/>
                  </a:lnTo>
                  <a:cubicBezTo>
                    <a:pt x="18999" y="347"/>
                    <a:pt x="18693" y="576"/>
                    <a:pt x="18284" y="576"/>
                  </a:cubicBezTo>
                  <a:cubicBezTo>
                    <a:pt x="17875" y="576"/>
                    <a:pt x="1095" y="576"/>
                    <a:pt x="742" y="576"/>
                  </a:cubicBezTo>
                  <a:cubicBezTo>
                    <a:pt x="395" y="576"/>
                    <a:pt x="0" y="347"/>
                    <a:pt x="0" y="347"/>
                  </a:cubicBezTo>
                  <a:cubicBezTo>
                    <a:pt x="0" y="0"/>
                    <a:pt x="0" y="0"/>
                    <a:pt x="0" y="0"/>
                  </a:cubicBezTo>
                  <a:cubicBezTo>
                    <a:pt x="18999" y="0"/>
                    <a:pt x="18999" y="0"/>
                    <a:pt x="18999" y="0"/>
                  </a:cubicBezTo>
                  <a:lnTo>
                    <a:pt x="18999" y="347"/>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4" name="Freeform 3"/>
            <p:cNvSpPr>
              <a:spLocks noChangeArrowheads="1"/>
            </p:cNvSpPr>
            <p:nvPr/>
          </p:nvSpPr>
          <p:spPr bwMode="auto">
            <a:xfrm>
              <a:off x="1573213" y="5849938"/>
              <a:ext cx="6840537" cy="82550"/>
            </a:xfrm>
            <a:custGeom>
              <a:avLst/>
              <a:gdLst>
                <a:gd name="T0" fmla="*/ 0 w 19000"/>
                <a:gd name="T1" fmla="*/ 0 h 230"/>
                <a:gd name="T2" fmla="*/ 0 w 19000"/>
                <a:gd name="T3" fmla="*/ 0 h 230"/>
                <a:gd name="T4" fmla="*/ 742 w 19000"/>
                <a:gd name="T5" fmla="*/ 229 h 230"/>
                <a:gd name="T6" fmla="*/ 18284 w 19000"/>
                <a:gd name="T7" fmla="*/ 229 h 230"/>
                <a:gd name="T8" fmla="*/ 18999 w 19000"/>
                <a:gd name="T9" fmla="*/ 0 h 230"/>
                <a:gd name="T10" fmla="*/ 0 w 19000"/>
                <a:gd name="T11" fmla="*/ 0 h 230"/>
              </a:gdLst>
              <a:ahLst/>
              <a:cxnLst>
                <a:cxn ang="0">
                  <a:pos x="T0" y="T1"/>
                </a:cxn>
                <a:cxn ang="0">
                  <a:pos x="T2" y="T3"/>
                </a:cxn>
                <a:cxn ang="0">
                  <a:pos x="T4" y="T5"/>
                </a:cxn>
                <a:cxn ang="0">
                  <a:pos x="T6" y="T7"/>
                </a:cxn>
                <a:cxn ang="0">
                  <a:pos x="T8" y="T9"/>
                </a:cxn>
                <a:cxn ang="0">
                  <a:pos x="T10" y="T11"/>
                </a:cxn>
              </a:cxnLst>
              <a:rect l="0" t="0" r="r" b="b"/>
              <a:pathLst>
                <a:path w="19000" h="230">
                  <a:moveTo>
                    <a:pt x="0" y="0"/>
                  </a:moveTo>
                  <a:lnTo>
                    <a:pt x="0" y="0"/>
                  </a:lnTo>
                  <a:cubicBezTo>
                    <a:pt x="0" y="0"/>
                    <a:pt x="395" y="229"/>
                    <a:pt x="742" y="229"/>
                  </a:cubicBezTo>
                  <a:cubicBezTo>
                    <a:pt x="1095" y="229"/>
                    <a:pt x="17875" y="229"/>
                    <a:pt x="18284" y="229"/>
                  </a:cubicBezTo>
                  <a:cubicBezTo>
                    <a:pt x="18693" y="229"/>
                    <a:pt x="18999" y="0"/>
                    <a:pt x="18999" y="0"/>
                  </a:cubicBezTo>
                  <a:lnTo>
                    <a:pt x="0" y="0"/>
                  </a:lnTo>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5" name="Freeform 4"/>
            <p:cNvSpPr>
              <a:spLocks noChangeArrowheads="1"/>
            </p:cNvSpPr>
            <p:nvPr/>
          </p:nvSpPr>
          <p:spPr bwMode="auto">
            <a:xfrm>
              <a:off x="4508500" y="5726113"/>
              <a:ext cx="973138" cy="77787"/>
            </a:xfrm>
            <a:custGeom>
              <a:avLst/>
              <a:gdLst>
                <a:gd name="T0" fmla="*/ 0 w 2704"/>
                <a:gd name="T1" fmla="*/ 0 h 216"/>
                <a:gd name="T2" fmla="*/ 0 w 2704"/>
                <a:gd name="T3" fmla="*/ 0 h 216"/>
                <a:gd name="T4" fmla="*/ 298 w 2704"/>
                <a:gd name="T5" fmla="*/ 215 h 216"/>
                <a:gd name="T6" fmla="*/ 2405 w 2704"/>
                <a:gd name="T7" fmla="*/ 215 h 216"/>
                <a:gd name="T8" fmla="*/ 2703 w 2704"/>
                <a:gd name="T9" fmla="*/ 0 h 216"/>
                <a:gd name="T10" fmla="*/ 0 w 2704"/>
                <a:gd name="T11" fmla="*/ 0 h 216"/>
              </a:gdLst>
              <a:ahLst/>
              <a:cxnLst>
                <a:cxn ang="0">
                  <a:pos x="T0" y="T1"/>
                </a:cxn>
                <a:cxn ang="0">
                  <a:pos x="T2" y="T3"/>
                </a:cxn>
                <a:cxn ang="0">
                  <a:pos x="T4" y="T5"/>
                </a:cxn>
                <a:cxn ang="0">
                  <a:pos x="T6" y="T7"/>
                </a:cxn>
                <a:cxn ang="0">
                  <a:pos x="T8" y="T9"/>
                </a:cxn>
                <a:cxn ang="0">
                  <a:pos x="T10" y="T11"/>
                </a:cxn>
              </a:cxnLst>
              <a:rect l="0" t="0" r="r" b="b"/>
              <a:pathLst>
                <a:path w="2704" h="216">
                  <a:moveTo>
                    <a:pt x="0" y="0"/>
                  </a:moveTo>
                  <a:lnTo>
                    <a:pt x="0" y="0"/>
                  </a:lnTo>
                  <a:cubicBezTo>
                    <a:pt x="41" y="125"/>
                    <a:pt x="159" y="215"/>
                    <a:pt x="298" y="215"/>
                  </a:cubicBezTo>
                  <a:cubicBezTo>
                    <a:pt x="2405" y="215"/>
                    <a:pt x="2405" y="215"/>
                    <a:pt x="2405" y="215"/>
                  </a:cubicBezTo>
                  <a:cubicBezTo>
                    <a:pt x="2543" y="215"/>
                    <a:pt x="2661" y="125"/>
                    <a:pt x="2703" y="0"/>
                  </a:cubicBezTo>
                  <a:lnTo>
                    <a:pt x="0" y="0"/>
                  </a:ln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8" name="Freeform 5"/>
            <p:cNvSpPr>
              <a:spLocks noChangeArrowheads="1"/>
            </p:cNvSpPr>
            <p:nvPr/>
          </p:nvSpPr>
          <p:spPr bwMode="auto">
            <a:xfrm>
              <a:off x="7675563" y="5775325"/>
              <a:ext cx="307975" cy="30163"/>
            </a:xfrm>
            <a:custGeom>
              <a:avLst/>
              <a:gdLst>
                <a:gd name="T0" fmla="*/ 853 w 854"/>
                <a:gd name="T1" fmla="*/ 42 h 84"/>
                <a:gd name="T2" fmla="*/ 853 w 854"/>
                <a:gd name="T3" fmla="*/ 42 h 84"/>
                <a:gd name="T4" fmla="*/ 811 w 854"/>
                <a:gd name="T5" fmla="*/ 83 h 84"/>
                <a:gd name="T6" fmla="*/ 42 w 854"/>
                <a:gd name="T7" fmla="*/ 83 h 84"/>
                <a:gd name="T8" fmla="*/ 0 w 854"/>
                <a:gd name="T9" fmla="*/ 42 h 84"/>
                <a:gd name="T10" fmla="*/ 0 w 854"/>
                <a:gd name="T11" fmla="*/ 42 h 84"/>
                <a:gd name="T12" fmla="*/ 42 w 854"/>
                <a:gd name="T13" fmla="*/ 0 h 84"/>
                <a:gd name="T14" fmla="*/ 811 w 854"/>
                <a:gd name="T15" fmla="*/ 0 h 84"/>
                <a:gd name="T16" fmla="*/ 853 w 854"/>
                <a:gd name="T1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4" h="84">
                  <a:moveTo>
                    <a:pt x="853" y="42"/>
                  </a:moveTo>
                  <a:lnTo>
                    <a:pt x="853" y="42"/>
                  </a:lnTo>
                  <a:cubicBezTo>
                    <a:pt x="853" y="69"/>
                    <a:pt x="832" y="83"/>
                    <a:pt x="811" y="83"/>
                  </a:cubicBezTo>
                  <a:cubicBezTo>
                    <a:pt x="42" y="83"/>
                    <a:pt x="42" y="83"/>
                    <a:pt x="42" y="83"/>
                  </a:cubicBezTo>
                  <a:cubicBezTo>
                    <a:pt x="21" y="83"/>
                    <a:pt x="0" y="69"/>
                    <a:pt x="0" y="42"/>
                  </a:cubicBezTo>
                  <a:lnTo>
                    <a:pt x="0" y="42"/>
                  </a:lnTo>
                  <a:cubicBezTo>
                    <a:pt x="0" y="21"/>
                    <a:pt x="21" y="0"/>
                    <a:pt x="42" y="0"/>
                  </a:cubicBezTo>
                  <a:cubicBezTo>
                    <a:pt x="811" y="0"/>
                    <a:pt x="811" y="0"/>
                    <a:pt x="811" y="0"/>
                  </a:cubicBezTo>
                  <a:cubicBezTo>
                    <a:pt x="832" y="0"/>
                    <a:pt x="853" y="21"/>
                    <a:pt x="853" y="42"/>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9" name="Freeform 6"/>
            <p:cNvSpPr>
              <a:spLocks noChangeArrowheads="1"/>
            </p:cNvSpPr>
            <p:nvPr/>
          </p:nvSpPr>
          <p:spPr bwMode="auto">
            <a:xfrm>
              <a:off x="5014913" y="2092325"/>
              <a:ext cx="30162" cy="30163"/>
            </a:xfrm>
            <a:custGeom>
              <a:avLst/>
              <a:gdLst>
                <a:gd name="T0" fmla="*/ 83 w 84"/>
                <a:gd name="T1" fmla="*/ 41 h 84"/>
                <a:gd name="T2" fmla="*/ 83 w 84"/>
                <a:gd name="T3" fmla="*/ 41 h 84"/>
                <a:gd name="T4" fmla="*/ 42 w 84"/>
                <a:gd name="T5" fmla="*/ 83 h 84"/>
                <a:gd name="T6" fmla="*/ 0 w 84"/>
                <a:gd name="T7" fmla="*/ 41 h 84"/>
                <a:gd name="T8" fmla="*/ 42 w 84"/>
                <a:gd name="T9" fmla="*/ 0 h 84"/>
                <a:gd name="T10" fmla="*/ 83 w 84"/>
                <a:gd name="T11" fmla="*/ 41 h 84"/>
              </a:gdLst>
              <a:ahLst/>
              <a:cxnLst>
                <a:cxn ang="0">
                  <a:pos x="T0" y="T1"/>
                </a:cxn>
                <a:cxn ang="0">
                  <a:pos x="T2" y="T3"/>
                </a:cxn>
                <a:cxn ang="0">
                  <a:pos x="T4" y="T5"/>
                </a:cxn>
                <a:cxn ang="0">
                  <a:pos x="T6" y="T7"/>
                </a:cxn>
                <a:cxn ang="0">
                  <a:pos x="T8" y="T9"/>
                </a:cxn>
                <a:cxn ang="0">
                  <a:pos x="T10" y="T11"/>
                </a:cxn>
              </a:cxnLst>
              <a:rect l="0" t="0" r="r" b="b"/>
              <a:pathLst>
                <a:path w="84" h="84">
                  <a:moveTo>
                    <a:pt x="83" y="41"/>
                  </a:moveTo>
                  <a:lnTo>
                    <a:pt x="83" y="41"/>
                  </a:lnTo>
                  <a:cubicBezTo>
                    <a:pt x="83" y="69"/>
                    <a:pt x="70" y="83"/>
                    <a:pt x="42" y="83"/>
                  </a:cubicBezTo>
                  <a:cubicBezTo>
                    <a:pt x="21" y="83"/>
                    <a:pt x="0" y="69"/>
                    <a:pt x="0" y="41"/>
                  </a:cubicBezTo>
                  <a:cubicBezTo>
                    <a:pt x="0" y="21"/>
                    <a:pt x="21" y="0"/>
                    <a:pt x="42" y="0"/>
                  </a:cubicBezTo>
                  <a:cubicBezTo>
                    <a:pt x="70" y="0"/>
                    <a:pt x="83" y="21"/>
                    <a:pt x="83" y="41"/>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0" name="Freeform 7"/>
            <p:cNvSpPr>
              <a:spLocks noChangeArrowheads="1"/>
            </p:cNvSpPr>
            <p:nvPr/>
          </p:nvSpPr>
          <p:spPr bwMode="auto">
            <a:xfrm>
              <a:off x="2386013" y="2184400"/>
              <a:ext cx="5245100" cy="3314700"/>
            </a:xfrm>
            <a:custGeom>
              <a:avLst/>
              <a:gdLst>
                <a:gd name="T0" fmla="*/ 14568 w 14569"/>
                <a:gd name="T1" fmla="*/ 9207 h 9208"/>
                <a:gd name="T2" fmla="*/ 0 w 14569"/>
                <a:gd name="T3" fmla="*/ 9207 h 9208"/>
                <a:gd name="T4" fmla="*/ 0 w 14569"/>
                <a:gd name="T5" fmla="*/ 0 h 9208"/>
                <a:gd name="T6" fmla="*/ 14568 w 14569"/>
                <a:gd name="T7" fmla="*/ 0 h 9208"/>
                <a:gd name="T8" fmla="*/ 14568 w 14569"/>
                <a:gd name="T9" fmla="*/ 9207 h 9208"/>
              </a:gdLst>
              <a:ahLst/>
              <a:cxnLst>
                <a:cxn ang="0">
                  <a:pos x="T0" y="T1"/>
                </a:cxn>
                <a:cxn ang="0">
                  <a:pos x="T2" y="T3"/>
                </a:cxn>
                <a:cxn ang="0">
                  <a:pos x="T4" y="T5"/>
                </a:cxn>
                <a:cxn ang="0">
                  <a:pos x="T6" y="T7"/>
                </a:cxn>
                <a:cxn ang="0">
                  <a:pos x="T8" y="T9"/>
                </a:cxn>
              </a:cxnLst>
              <a:rect l="0" t="0" r="r" b="b"/>
              <a:pathLst>
                <a:path w="14569" h="9208">
                  <a:moveTo>
                    <a:pt x="14568" y="9207"/>
                  </a:moveTo>
                  <a:lnTo>
                    <a:pt x="0" y="9207"/>
                  </a:lnTo>
                  <a:lnTo>
                    <a:pt x="0" y="0"/>
                  </a:lnTo>
                  <a:lnTo>
                    <a:pt x="14568" y="0"/>
                  </a:lnTo>
                  <a:lnTo>
                    <a:pt x="14568" y="920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1" name="Picture Placeholder 2"/>
          <p:cNvSpPr>
            <a:spLocks noGrp="1"/>
          </p:cNvSpPr>
          <p:nvPr>
            <p:ph type="pic" sz="quarter" idx="18"/>
          </p:nvPr>
        </p:nvSpPr>
        <p:spPr>
          <a:xfrm>
            <a:off x="3002620" y="972513"/>
            <a:ext cx="3941330" cy="3321243"/>
          </a:xfrm>
        </p:spPr>
        <p:txBody>
          <a:bodyPr anchor="ctr"/>
          <a:lstStyle>
            <a:lvl1pPr algn="ctr">
              <a:defRPr/>
            </a:lvl1pPr>
          </a:lstStyle>
          <a:p>
            <a:endParaRPr lang="en-US"/>
          </a:p>
        </p:txBody>
      </p:sp>
      <p:grpSp>
        <p:nvGrpSpPr>
          <p:cNvPr id="22" name="Group 21"/>
          <p:cNvGrpSpPr/>
          <p:nvPr userDrawn="1"/>
        </p:nvGrpSpPr>
        <p:grpSpPr>
          <a:xfrm>
            <a:off x="1838919" y="2010909"/>
            <a:ext cx="1106141" cy="3101052"/>
            <a:chOff x="5348288" y="496888"/>
            <a:chExt cx="3155950" cy="6635750"/>
          </a:xfrm>
        </p:grpSpPr>
        <p:grpSp>
          <p:nvGrpSpPr>
            <p:cNvPr id="23" name="Group 22"/>
            <p:cNvGrpSpPr/>
            <p:nvPr/>
          </p:nvGrpSpPr>
          <p:grpSpPr>
            <a:xfrm>
              <a:off x="5394325" y="560388"/>
              <a:ext cx="3078163" cy="6540500"/>
              <a:chOff x="5394325" y="560388"/>
              <a:chExt cx="3078163" cy="6540500"/>
            </a:xfrm>
          </p:grpSpPr>
          <p:sp>
            <p:nvSpPr>
              <p:cNvPr id="25"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6"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7"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8"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9"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30"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4"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31" name="Picture Placeholder 5"/>
          <p:cNvSpPr>
            <a:spLocks noGrp="1"/>
          </p:cNvSpPr>
          <p:nvPr>
            <p:ph type="pic" sz="quarter" idx="19"/>
          </p:nvPr>
        </p:nvSpPr>
        <p:spPr>
          <a:xfrm>
            <a:off x="1932712" y="2455985"/>
            <a:ext cx="931493" cy="2213116"/>
          </a:xfrm>
        </p:spPr>
        <p:txBody>
          <a:bodyPr anchor="ctr"/>
          <a:lstStyle>
            <a:lvl1pPr algn="ctr">
              <a:defRPr/>
            </a:lvl1pPr>
          </a:lstStyle>
          <a:p>
            <a:endParaRPr lang="en-US" dirty="0"/>
          </a:p>
        </p:txBody>
      </p:sp>
    </p:spTree>
    <p:extLst>
      <p:ext uri="{BB962C8B-B14F-4D97-AF65-F5344CB8AC3E}">
        <p14:creationId xmlns:p14="http://schemas.microsoft.com/office/powerpoint/2010/main" val="1772925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31"/>
                                        </p:tgtEl>
                                        <p:attrNameLst>
                                          <p:attrName>style.visibility</p:attrName>
                                        </p:attrNameLst>
                                      </p:cBhvr>
                                      <p:to>
                                        <p:strVal val="visible"/>
                                      </p:to>
                                    </p:set>
                                    <p:animEffect transition="in" filter="fade">
                                      <p:cBhvr>
                                        <p:cTn id="24" dur="300"/>
                                        <p:tgtEl>
                                          <p:spTgt spid="31"/>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P spid="21" grpId="0"/>
      <p:bldP spid="31" grpId="0"/>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6_mockup_06">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Rectangle 13"/>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userDrawn="1"/>
        </p:nvGrpSpPr>
        <p:grpSpPr>
          <a:xfrm>
            <a:off x="3314503" y="374124"/>
            <a:ext cx="2504821" cy="4733064"/>
            <a:chOff x="3709988" y="438935"/>
            <a:chExt cx="2070100" cy="2933718"/>
          </a:xfrm>
        </p:grpSpPr>
        <p:sp>
          <p:nvSpPr>
            <p:cNvPr id="11" name="Freeform 16"/>
            <p:cNvSpPr>
              <a:spLocks noChangeArrowheads="1"/>
            </p:cNvSpPr>
            <p:nvPr/>
          </p:nvSpPr>
          <p:spPr bwMode="auto">
            <a:xfrm>
              <a:off x="4059237" y="438935"/>
              <a:ext cx="1308100" cy="854075"/>
            </a:xfrm>
            <a:custGeom>
              <a:avLst/>
              <a:gdLst>
                <a:gd name="T0" fmla="*/ 1815 w 3634"/>
                <a:gd name="T1" fmla="*/ 2370 h 2371"/>
                <a:gd name="T2" fmla="*/ 1815 w 3634"/>
                <a:gd name="T3" fmla="*/ 2370 h 2371"/>
                <a:gd name="T4" fmla="*/ 3633 w 3634"/>
                <a:gd name="T5" fmla="*/ 1979 h 2371"/>
                <a:gd name="T6" fmla="*/ 3289 w 3634"/>
                <a:gd name="T7" fmla="*/ 1336 h 2371"/>
                <a:gd name="T8" fmla="*/ 3218 w 3634"/>
                <a:gd name="T9" fmla="*/ 392 h 2371"/>
                <a:gd name="T10" fmla="*/ 2997 w 3634"/>
                <a:gd name="T11" fmla="*/ 115 h 2371"/>
                <a:gd name="T12" fmla="*/ 1832 w 3634"/>
                <a:gd name="T13" fmla="*/ 0 h 2371"/>
                <a:gd name="T14" fmla="*/ 1815 w 3634"/>
                <a:gd name="T15" fmla="*/ 0 h 2371"/>
                <a:gd name="T16" fmla="*/ 1798 w 3634"/>
                <a:gd name="T17" fmla="*/ 0 h 2371"/>
                <a:gd name="T18" fmla="*/ 644 w 3634"/>
                <a:gd name="T19" fmla="*/ 115 h 2371"/>
                <a:gd name="T20" fmla="*/ 415 w 3634"/>
                <a:gd name="T21" fmla="*/ 392 h 2371"/>
                <a:gd name="T22" fmla="*/ 349 w 3634"/>
                <a:gd name="T23" fmla="*/ 1336 h 2371"/>
                <a:gd name="T24" fmla="*/ 0 w 3634"/>
                <a:gd name="T25" fmla="*/ 1979 h 2371"/>
                <a:gd name="T26" fmla="*/ 1815 w 3634"/>
                <a:gd name="T27" fmla="*/ 237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1">
                  <a:moveTo>
                    <a:pt x="1815" y="2370"/>
                  </a:moveTo>
                  <a:lnTo>
                    <a:pt x="1815" y="2370"/>
                  </a:lnTo>
                  <a:cubicBezTo>
                    <a:pt x="3633" y="1979"/>
                    <a:pt x="3633" y="1979"/>
                    <a:pt x="3633" y="1979"/>
                  </a:cubicBezTo>
                  <a:cubicBezTo>
                    <a:pt x="3405" y="1832"/>
                    <a:pt x="3314" y="1557"/>
                    <a:pt x="3289" y="1336"/>
                  </a:cubicBezTo>
                  <a:cubicBezTo>
                    <a:pt x="3257" y="1117"/>
                    <a:pt x="3233" y="562"/>
                    <a:pt x="3218" y="392"/>
                  </a:cubicBezTo>
                  <a:cubicBezTo>
                    <a:pt x="3201" y="221"/>
                    <a:pt x="3120" y="154"/>
                    <a:pt x="2997" y="115"/>
                  </a:cubicBezTo>
                  <a:cubicBezTo>
                    <a:pt x="2867" y="73"/>
                    <a:pt x="2329" y="0"/>
                    <a:pt x="1832" y="0"/>
                  </a:cubicBezTo>
                  <a:cubicBezTo>
                    <a:pt x="1823" y="0"/>
                    <a:pt x="1823" y="0"/>
                    <a:pt x="1815" y="0"/>
                  </a:cubicBezTo>
                  <a:cubicBezTo>
                    <a:pt x="1815" y="0"/>
                    <a:pt x="1808" y="0"/>
                    <a:pt x="1798" y="0"/>
                  </a:cubicBezTo>
                  <a:cubicBezTo>
                    <a:pt x="1302" y="0"/>
                    <a:pt x="764" y="73"/>
                    <a:pt x="644" y="115"/>
                  </a:cubicBezTo>
                  <a:cubicBezTo>
                    <a:pt x="521" y="154"/>
                    <a:pt x="430" y="221"/>
                    <a:pt x="415" y="392"/>
                  </a:cubicBezTo>
                  <a:cubicBezTo>
                    <a:pt x="398" y="562"/>
                    <a:pt x="373" y="1117"/>
                    <a:pt x="349" y="1336"/>
                  </a:cubicBezTo>
                  <a:cubicBezTo>
                    <a:pt x="324" y="1557"/>
                    <a:pt x="226" y="1832"/>
                    <a:pt x="0" y="1979"/>
                  </a:cubicBezTo>
                  <a:lnTo>
                    <a:pt x="1815" y="2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6" name="Freeform 17"/>
            <p:cNvSpPr>
              <a:spLocks noChangeArrowheads="1"/>
            </p:cNvSpPr>
            <p:nvPr/>
          </p:nvSpPr>
          <p:spPr bwMode="auto">
            <a:xfrm>
              <a:off x="4053689" y="2516991"/>
              <a:ext cx="1308100" cy="855662"/>
            </a:xfrm>
            <a:custGeom>
              <a:avLst/>
              <a:gdLst>
                <a:gd name="T0" fmla="*/ 1815 w 3634"/>
                <a:gd name="T1" fmla="*/ 0 h 2378"/>
                <a:gd name="T2" fmla="*/ 1815 w 3634"/>
                <a:gd name="T3" fmla="*/ 0 h 2378"/>
                <a:gd name="T4" fmla="*/ 0 w 3634"/>
                <a:gd name="T5" fmla="*/ 390 h 2378"/>
                <a:gd name="T6" fmla="*/ 349 w 3634"/>
                <a:gd name="T7" fmla="*/ 1034 h 2378"/>
                <a:gd name="T8" fmla="*/ 415 w 3634"/>
                <a:gd name="T9" fmla="*/ 1977 h 2378"/>
                <a:gd name="T10" fmla="*/ 644 w 3634"/>
                <a:gd name="T11" fmla="*/ 2262 h 2378"/>
                <a:gd name="T12" fmla="*/ 1798 w 3634"/>
                <a:gd name="T13" fmla="*/ 2377 h 2378"/>
                <a:gd name="T14" fmla="*/ 1815 w 3634"/>
                <a:gd name="T15" fmla="*/ 2377 h 2378"/>
                <a:gd name="T16" fmla="*/ 1832 w 3634"/>
                <a:gd name="T17" fmla="*/ 2377 h 2378"/>
                <a:gd name="T18" fmla="*/ 2997 w 3634"/>
                <a:gd name="T19" fmla="*/ 2262 h 2378"/>
                <a:gd name="T20" fmla="*/ 3218 w 3634"/>
                <a:gd name="T21" fmla="*/ 1977 h 2378"/>
                <a:gd name="T22" fmla="*/ 3289 w 3634"/>
                <a:gd name="T23" fmla="*/ 1034 h 2378"/>
                <a:gd name="T24" fmla="*/ 3633 w 3634"/>
                <a:gd name="T25" fmla="*/ 390 h 2378"/>
                <a:gd name="T26" fmla="*/ 1815 w 3634"/>
                <a:gd name="T27" fmla="*/ 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8">
                  <a:moveTo>
                    <a:pt x="1815" y="0"/>
                  </a:moveTo>
                  <a:lnTo>
                    <a:pt x="1815" y="0"/>
                  </a:lnTo>
                  <a:cubicBezTo>
                    <a:pt x="0" y="390"/>
                    <a:pt x="0" y="390"/>
                    <a:pt x="0" y="390"/>
                  </a:cubicBezTo>
                  <a:cubicBezTo>
                    <a:pt x="226" y="535"/>
                    <a:pt x="324" y="813"/>
                    <a:pt x="349" y="1034"/>
                  </a:cubicBezTo>
                  <a:cubicBezTo>
                    <a:pt x="373" y="1252"/>
                    <a:pt x="398" y="1808"/>
                    <a:pt x="415" y="1977"/>
                  </a:cubicBezTo>
                  <a:cubicBezTo>
                    <a:pt x="430" y="2149"/>
                    <a:pt x="521" y="2223"/>
                    <a:pt x="644" y="2262"/>
                  </a:cubicBezTo>
                  <a:cubicBezTo>
                    <a:pt x="764" y="2296"/>
                    <a:pt x="1302" y="2377"/>
                    <a:pt x="1798" y="2377"/>
                  </a:cubicBezTo>
                  <a:cubicBezTo>
                    <a:pt x="1808" y="2377"/>
                    <a:pt x="1815" y="2377"/>
                    <a:pt x="1815" y="2377"/>
                  </a:cubicBezTo>
                  <a:cubicBezTo>
                    <a:pt x="1823" y="2377"/>
                    <a:pt x="1823" y="2377"/>
                    <a:pt x="1832" y="2377"/>
                  </a:cubicBezTo>
                  <a:cubicBezTo>
                    <a:pt x="2329" y="2377"/>
                    <a:pt x="2867" y="2296"/>
                    <a:pt x="2997" y="2262"/>
                  </a:cubicBezTo>
                  <a:cubicBezTo>
                    <a:pt x="3120" y="2223"/>
                    <a:pt x="3201" y="2149"/>
                    <a:pt x="3218" y="1977"/>
                  </a:cubicBezTo>
                  <a:cubicBezTo>
                    <a:pt x="3233" y="1808"/>
                    <a:pt x="3257" y="1252"/>
                    <a:pt x="3289" y="1034"/>
                  </a:cubicBezTo>
                  <a:cubicBezTo>
                    <a:pt x="3314" y="813"/>
                    <a:pt x="3405" y="535"/>
                    <a:pt x="3633" y="390"/>
                  </a:cubicBezTo>
                  <a:lnTo>
                    <a:pt x="1815"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9" name="Freeform 18"/>
            <p:cNvSpPr>
              <a:spLocks noChangeArrowheads="1"/>
            </p:cNvSpPr>
            <p:nvPr/>
          </p:nvSpPr>
          <p:spPr bwMode="auto">
            <a:xfrm>
              <a:off x="5572125" y="1709738"/>
              <a:ext cx="207963" cy="387350"/>
            </a:xfrm>
            <a:custGeom>
              <a:avLst/>
              <a:gdLst>
                <a:gd name="T0" fmla="*/ 577 w 578"/>
                <a:gd name="T1" fmla="*/ 179 h 1076"/>
                <a:gd name="T2" fmla="*/ 577 w 578"/>
                <a:gd name="T3" fmla="*/ 179 h 1076"/>
                <a:gd name="T4" fmla="*/ 528 w 578"/>
                <a:gd name="T5" fmla="*/ 179 h 1076"/>
                <a:gd name="T6" fmla="*/ 528 w 578"/>
                <a:gd name="T7" fmla="*/ 179 h 1076"/>
                <a:gd name="T8" fmla="*/ 481 w 578"/>
                <a:gd name="T9" fmla="*/ 179 h 1076"/>
                <a:gd name="T10" fmla="*/ 481 w 578"/>
                <a:gd name="T11" fmla="*/ 162 h 1076"/>
                <a:gd name="T12" fmla="*/ 398 w 578"/>
                <a:gd name="T13" fmla="*/ 73 h 1076"/>
                <a:gd name="T14" fmla="*/ 0 w 578"/>
                <a:gd name="T15" fmla="*/ 0 h 1076"/>
                <a:gd name="T16" fmla="*/ 0 w 578"/>
                <a:gd name="T17" fmla="*/ 326 h 1076"/>
                <a:gd name="T18" fmla="*/ 0 w 578"/>
                <a:gd name="T19" fmla="*/ 464 h 1076"/>
                <a:gd name="T20" fmla="*/ 0 w 578"/>
                <a:gd name="T21" fmla="*/ 611 h 1076"/>
                <a:gd name="T22" fmla="*/ 0 w 578"/>
                <a:gd name="T23" fmla="*/ 692 h 1076"/>
                <a:gd name="T24" fmla="*/ 0 w 578"/>
                <a:gd name="T25" fmla="*/ 1075 h 1076"/>
                <a:gd name="T26" fmla="*/ 398 w 578"/>
                <a:gd name="T27" fmla="*/ 1002 h 1076"/>
                <a:gd name="T28" fmla="*/ 481 w 578"/>
                <a:gd name="T29" fmla="*/ 911 h 1076"/>
                <a:gd name="T30" fmla="*/ 481 w 578"/>
                <a:gd name="T31" fmla="*/ 896 h 1076"/>
                <a:gd name="T32" fmla="*/ 528 w 578"/>
                <a:gd name="T33" fmla="*/ 896 h 1076"/>
                <a:gd name="T34" fmla="*/ 528 w 578"/>
                <a:gd name="T35" fmla="*/ 896 h 1076"/>
                <a:gd name="T36" fmla="*/ 577 w 578"/>
                <a:gd name="T37" fmla="*/ 896 h 1076"/>
                <a:gd name="T38" fmla="*/ 577 w 578"/>
                <a:gd name="T39" fmla="*/ 17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8" h="1076">
                  <a:moveTo>
                    <a:pt x="577" y="179"/>
                  </a:moveTo>
                  <a:lnTo>
                    <a:pt x="577" y="179"/>
                  </a:lnTo>
                  <a:cubicBezTo>
                    <a:pt x="528" y="179"/>
                    <a:pt x="528" y="179"/>
                    <a:pt x="528" y="179"/>
                  </a:cubicBezTo>
                  <a:lnTo>
                    <a:pt x="528" y="179"/>
                  </a:lnTo>
                  <a:cubicBezTo>
                    <a:pt x="481" y="179"/>
                    <a:pt x="481" y="179"/>
                    <a:pt x="481" y="179"/>
                  </a:cubicBezTo>
                  <a:cubicBezTo>
                    <a:pt x="481" y="162"/>
                    <a:pt x="481" y="162"/>
                    <a:pt x="481" y="162"/>
                  </a:cubicBezTo>
                  <a:cubicBezTo>
                    <a:pt x="481" y="113"/>
                    <a:pt x="398" y="73"/>
                    <a:pt x="398" y="73"/>
                  </a:cubicBezTo>
                  <a:cubicBezTo>
                    <a:pt x="0" y="0"/>
                    <a:pt x="0" y="0"/>
                    <a:pt x="0" y="0"/>
                  </a:cubicBezTo>
                  <a:cubicBezTo>
                    <a:pt x="0" y="326"/>
                    <a:pt x="0" y="326"/>
                    <a:pt x="0" y="326"/>
                  </a:cubicBezTo>
                  <a:cubicBezTo>
                    <a:pt x="0" y="464"/>
                    <a:pt x="0" y="464"/>
                    <a:pt x="0" y="464"/>
                  </a:cubicBezTo>
                  <a:cubicBezTo>
                    <a:pt x="0" y="611"/>
                    <a:pt x="0" y="611"/>
                    <a:pt x="0" y="611"/>
                  </a:cubicBezTo>
                  <a:cubicBezTo>
                    <a:pt x="0" y="692"/>
                    <a:pt x="0" y="692"/>
                    <a:pt x="0" y="692"/>
                  </a:cubicBezTo>
                  <a:cubicBezTo>
                    <a:pt x="0" y="1075"/>
                    <a:pt x="0" y="1075"/>
                    <a:pt x="0" y="1075"/>
                  </a:cubicBezTo>
                  <a:cubicBezTo>
                    <a:pt x="398" y="1002"/>
                    <a:pt x="398" y="1002"/>
                    <a:pt x="398" y="1002"/>
                  </a:cubicBezTo>
                  <a:cubicBezTo>
                    <a:pt x="398" y="1002"/>
                    <a:pt x="481" y="960"/>
                    <a:pt x="481" y="911"/>
                  </a:cubicBezTo>
                  <a:cubicBezTo>
                    <a:pt x="481" y="896"/>
                    <a:pt x="481" y="896"/>
                    <a:pt x="481" y="896"/>
                  </a:cubicBezTo>
                  <a:cubicBezTo>
                    <a:pt x="528" y="896"/>
                    <a:pt x="528" y="896"/>
                    <a:pt x="528" y="896"/>
                  </a:cubicBezTo>
                  <a:lnTo>
                    <a:pt x="528" y="896"/>
                  </a:lnTo>
                  <a:cubicBezTo>
                    <a:pt x="577" y="896"/>
                    <a:pt x="577" y="896"/>
                    <a:pt x="577" y="896"/>
                  </a:cubicBezTo>
                  <a:lnTo>
                    <a:pt x="577" y="179"/>
                  </a:lnTo>
                </a:path>
              </a:pathLst>
            </a:custGeom>
            <a:solidFill>
              <a:srgbClr val="98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0" name="Freeform 19"/>
            <p:cNvSpPr>
              <a:spLocks noChangeArrowheads="1"/>
            </p:cNvSpPr>
            <p:nvPr/>
          </p:nvSpPr>
          <p:spPr bwMode="auto">
            <a:xfrm>
              <a:off x="3709988" y="903288"/>
              <a:ext cx="2000250" cy="2000250"/>
            </a:xfrm>
            <a:custGeom>
              <a:avLst/>
              <a:gdLst>
                <a:gd name="T0" fmla="*/ 2778 w 5557"/>
                <a:gd name="T1" fmla="*/ 0 h 5556"/>
                <a:gd name="T2" fmla="*/ 2778 w 5557"/>
                <a:gd name="T3" fmla="*/ 0 h 5556"/>
                <a:gd name="T4" fmla="*/ 0 w 5557"/>
                <a:gd name="T5" fmla="*/ 2778 h 5556"/>
                <a:gd name="T6" fmla="*/ 2778 w 5557"/>
                <a:gd name="T7" fmla="*/ 5555 h 5556"/>
                <a:gd name="T8" fmla="*/ 5556 w 5557"/>
                <a:gd name="T9" fmla="*/ 2778 h 5556"/>
                <a:gd name="T10" fmla="*/ 2778 w 5557"/>
                <a:gd name="T11" fmla="*/ 0 h 5556"/>
              </a:gdLst>
              <a:ahLst/>
              <a:cxnLst>
                <a:cxn ang="0">
                  <a:pos x="T0" y="T1"/>
                </a:cxn>
                <a:cxn ang="0">
                  <a:pos x="T2" y="T3"/>
                </a:cxn>
                <a:cxn ang="0">
                  <a:pos x="T4" y="T5"/>
                </a:cxn>
                <a:cxn ang="0">
                  <a:pos x="T6" y="T7"/>
                </a:cxn>
                <a:cxn ang="0">
                  <a:pos x="T8" y="T9"/>
                </a:cxn>
                <a:cxn ang="0">
                  <a:pos x="T10" y="T11"/>
                </a:cxn>
              </a:cxnLst>
              <a:rect l="0" t="0" r="r" b="b"/>
              <a:pathLst>
                <a:path w="5557" h="5556">
                  <a:moveTo>
                    <a:pt x="2778" y="0"/>
                  </a:moveTo>
                  <a:lnTo>
                    <a:pt x="2778" y="0"/>
                  </a:lnTo>
                  <a:cubicBezTo>
                    <a:pt x="1238" y="0"/>
                    <a:pt x="0" y="1245"/>
                    <a:pt x="0" y="2778"/>
                  </a:cubicBezTo>
                  <a:cubicBezTo>
                    <a:pt x="0" y="4308"/>
                    <a:pt x="1238" y="5555"/>
                    <a:pt x="2778" y="5555"/>
                  </a:cubicBezTo>
                  <a:cubicBezTo>
                    <a:pt x="4308" y="5555"/>
                    <a:pt x="5556" y="4308"/>
                    <a:pt x="5556" y="2778"/>
                  </a:cubicBezTo>
                  <a:cubicBezTo>
                    <a:pt x="5556" y="1245"/>
                    <a:pt x="4308" y="0"/>
                    <a:pt x="2778" y="0"/>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1" name="Freeform 20"/>
            <p:cNvSpPr>
              <a:spLocks noChangeArrowheads="1"/>
            </p:cNvSpPr>
            <p:nvPr/>
          </p:nvSpPr>
          <p:spPr bwMode="auto">
            <a:xfrm>
              <a:off x="3787775" y="981075"/>
              <a:ext cx="1843088" cy="1841500"/>
            </a:xfrm>
            <a:custGeom>
              <a:avLst/>
              <a:gdLst>
                <a:gd name="T0" fmla="*/ 2560 w 5118"/>
                <a:gd name="T1" fmla="*/ 197 h 5117"/>
                <a:gd name="T2" fmla="*/ 2560 w 5118"/>
                <a:gd name="T3" fmla="*/ 197 h 5117"/>
                <a:gd name="T4" fmla="*/ 4923 w 5118"/>
                <a:gd name="T5" fmla="*/ 2560 h 5117"/>
                <a:gd name="T6" fmla="*/ 2560 w 5118"/>
                <a:gd name="T7" fmla="*/ 4922 h 5117"/>
                <a:gd name="T8" fmla="*/ 197 w 5118"/>
                <a:gd name="T9" fmla="*/ 2560 h 5117"/>
                <a:gd name="T10" fmla="*/ 2560 w 5118"/>
                <a:gd name="T11" fmla="*/ 197 h 5117"/>
                <a:gd name="T12" fmla="*/ 2560 w 5118"/>
                <a:gd name="T13" fmla="*/ 0 h 5117"/>
                <a:gd name="T14" fmla="*/ 2560 w 5118"/>
                <a:gd name="T15" fmla="*/ 0 h 5117"/>
                <a:gd name="T16" fmla="*/ 1565 w 5118"/>
                <a:gd name="T17" fmla="*/ 204 h 5117"/>
                <a:gd name="T18" fmla="*/ 752 w 5118"/>
                <a:gd name="T19" fmla="*/ 752 h 5117"/>
                <a:gd name="T20" fmla="*/ 197 w 5118"/>
                <a:gd name="T21" fmla="*/ 1565 h 5117"/>
                <a:gd name="T22" fmla="*/ 0 w 5118"/>
                <a:gd name="T23" fmla="*/ 2560 h 5117"/>
                <a:gd name="T24" fmla="*/ 197 w 5118"/>
                <a:gd name="T25" fmla="*/ 3552 h 5117"/>
                <a:gd name="T26" fmla="*/ 752 w 5118"/>
                <a:gd name="T27" fmla="*/ 4367 h 5117"/>
                <a:gd name="T28" fmla="*/ 1565 w 5118"/>
                <a:gd name="T29" fmla="*/ 4912 h 5117"/>
                <a:gd name="T30" fmla="*/ 2560 w 5118"/>
                <a:gd name="T31" fmla="*/ 5116 h 5117"/>
                <a:gd name="T32" fmla="*/ 3552 w 5118"/>
                <a:gd name="T33" fmla="*/ 4912 h 5117"/>
                <a:gd name="T34" fmla="*/ 4368 w 5118"/>
                <a:gd name="T35" fmla="*/ 4367 h 5117"/>
                <a:gd name="T36" fmla="*/ 4913 w 5118"/>
                <a:gd name="T37" fmla="*/ 3552 h 5117"/>
                <a:gd name="T38" fmla="*/ 5117 w 5118"/>
                <a:gd name="T39" fmla="*/ 2560 h 5117"/>
                <a:gd name="T40" fmla="*/ 4913 w 5118"/>
                <a:gd name="T41" fmla="*/ 1565 h 5117"/>
                <a:gd name="T42" fmla="*/ 4368 w 5118"/>
                <a:gd name="T43" fmla="*/ 752 h 5117"/>
                <a:gd name="T44" fmla="*/ 3552 w 5118"/>
                <a:gd name="T45" fmla="*/ 204 h 5117"/>
                <a:gd name="T46" fmla="*/ 2560 w 5118"/>
                <a:gd name="T47" fmla="*/ 0 h 5117"/>
                <a:gd name="T48" fmla="*/ 2560 w 5118"/>
                <a:gd name="T49" fmla="*/ 197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8" h="5117">
                  <a:moveTo>
                    <a:pt x="2560" y="197"/>
                  </a:moveTo>
                  <a:lnTo>
                    <a:pt x="2560" y="197"/>
                  </a:lnTo>
                  <a:cubicBezTo>
                    <a:pt x="3862" y="197"/>
                    <a:pt x="4923" y="1255"/>
                    <a:pt x="4923" y="2560"/>
                  </a:cubicBezTo>
                  <a:cubicBezTo>
                    <a:pt x="4923" y="3861"/>
                    <a:pt x="3862" y="4922"/>
                    <a:pt x="2560" y="4922"/>
                  </a:cubicBezTo>
                  <a:cubicBezTo>
                    <a:pt x="1256" y="4922"/>
                    <a:pt x="197" y="3861"/>
                    <a:pt x="197" y="2560"/>
                  </a:cubicBezTo>
                  <a:cubicBezTo>
                    <a:pt x="197" y="1255"/>
                    <a:pt x="1256" y="197"/>
                    <a:pt x="2560" y="197"/>
                  </a:cubicBezTo>
                  <a:lnTo>
                    <a:pt x="2560" y="0"/>
                  </a:lnTo>
                  <a:lnTo>
                    <a:pt x="2560" y="0"/>
                  </a:lnTo>
                  <a:cubicBezTo>
                    <a:pt x="2209" y="0"/>
                    <a:pt x="1875" y="67"/>
                    <a:pt x="1565" y="204"/>
                  </a:cubicBezTo>
                  <a:cubicBezTo>
                    <a:pt x="1256" y="334"/>
                    <a:pt x="988" y="514"/>
                    <a:pt x="752" y="752"/>
                  </a:cubicBezTo>
                  <a:cubicBezTo>
                    <a:pt x="514" y="988"/>
                    <a:pt x="327" y="1255"/>
                    <a:pt x="197" y="1565"/>
                  </a:cubicBezTo>
                  <a:cubicBezTo>
                    <a:pt x="67" y="1884"/>
                    <a:pt x="0" y="2218"/>
                    <a:pt x="0" y="2560"/>
                  </a:cubicBezTo>
                  <a:cubicBezTo>
                    <a:pt x="0" y="2901"/>
                    <a:pt x="67" y="3242"/>
                    <a:pt x="197" y="3552"/>
                  </a:cubicBezTo>
                  <a:cubicBezTo>
                    <a:pt x="327" y="3861"/>
                    <a:pt x="514" y="4131"/>
                    <a:pt x="752" y="4367"/>
                  </a:cubicBezTo>
                  <a:cubicBezTo>
                    <a:pt x="988" y="4603"/>
                    <a:pt x="1256" y="4782"/>
                    <a:pt x="1565" y="4912"/>
                  </a:cubicBezTo>
                  <a:cubicBezTo>
                    <a:pt x="1875" y="5052"/>
                    <a:pt x="2209" y="5116"/>
                    <a:pt x="2560" y="5116"/>
                  </a:cubicBezTo>
                  <a:cubicBezTo>
                    <a:pt x="2901" y="5116"/>
                    <a:pt x="3235" y="5052"/>
                    <a:pt x="3552" y="4912"/>
                  </a:cubicBezTo>
                  <a:cubicBezTo>
                    <a:pt x="3854" y="4782"/>
                    <a:pt x="4132" y="4603"/>
                    <a:pt x="4368" y="4367"/>
                  </a:cubicBezTo>
                  <a:cubicBezTo>
                    <a:pt x="4604" y="4131"/>
                    <a:pt x="4783" y="3861"/>
                    <a:pt x="4913" y="3552"/>
                  </a:cubicBezTo>
                  <a:cubicBezTo>
                    <a:pt x="5043" y="3242"/>
                    <a:pt x="5117" y="2901"/>
                    <a:pt x="5117" y="2560"/>
                  </a:cubicBezTo>
                  <a:cubicBezTo>
                    <a:pt x="5117" y="2218"/>
                    <a:pt x="5043" y="1884"/>
                    <a:pt x="4913" y="1565"/>
                  </a:cubicBezTo>
                  <a:cubicBezTo>
                    <a:pt x="4783" y="1255"/>
                    <a:pt x="4604" y="988"/>
                    <a:pt x="4368" y="752"/>
                  </a:cubicBezTo>
                  <a:cubicBezTo>
                    <a:pt x="4132" y="514"/>
                    <a:pt x="3854" y="334"/>
                    <a:pt x="3552" y="204"/>
                  </a:cubicBezTo>
                  <a:cubicBezTo>
                    <a:pt x="3235" y="67"/>
                    <a:pt x="2901" y="0"/>
                    <a:pt x="2560" y="0"/>
                  </a:cubicBezTo>
                  <a:lnTo>
                    <a:pt x="2560" y="19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2" name="Picture Placeholder 22"/>
          <p:cNvSpPr>
            <a:spLocks noGrp="1"/>
          </p:cNvSpPr>
          <p:nvPr>
            <p:ph type="pic" sz="quarter" idx="18"/>
          </p:nvPr>
        </p:nvSpPr>
        <p:spPr>
          <a:xfrm>
            <a:off x="3480650" y="1353050"/>
            <a:ext cx="2075935" cy="2766187"/>
          </a:xfrm>
          <a:prstGeom prst="ellipse">
            <a:avLst/>
          </a:prstGeom>
        </p:spPr>
        <p:txBody>
          <a:bodyPr anchor="ctr"/>
          <a:lstStyle>
            <a:lvl1pPr algn="ctr">
              <a:defRPr/>
            </a:lvl1pPr>
          </a:lstStyle>
          <a:p>
            <a:endParaRPr lang="en-US"/>
          </a:p>
        </p:txBody>
      </p:sp>
      <p:sp>
        <p:nvSpPr>
          <p:cNvPr id="13"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5"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685648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7_mockup_06">
    <p:spTree>
      <p:nvGrpSpPr>
        <p:cNvPr id="1" name=""/>
        <p:cNvGrpSpPr/>
        <p:nvPr/>
      </p:nvGrpSpPr>
      <p:grpSpPr>
        <a:xfrm>
          <a:off x="0" y="0"/>
          <a:ext cx="0" cy="0"/>
          <a:chOff x="0" y="0"/>
          <a:chExt cx="0" cy="0"/>
        </a:xfrm>
      </p:grpSpPr>
      <p:sp>
        <p:nvSpPr>
          <p:cNvPr id="5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4" name="Rectangle 53"/>
          <p:cNvSpPr/>
          <p:nvPr userDrawn="1"/>
        </p:nvSpPr>
        <p:spPr>
          <a:xfrm>
            <a:off x="0" y="-2"/>
            <a:ext cx="9144000" cy="4589491"/>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Picture Placeholder 22"/>
          <p:cNvSpPr>
            <a:spLocks noGrp="1"/>
          </p:cNvSpPr>
          <p:nvPr>
            <p:ph type="pic" sz="quarter" idx="19"/>
          </p:nvPr>
        </p:nvSpPr>
        <p:spPr>
          <a:xfrm>
            <a:off x="4004155" y="2865695"/>
            <a:ext cx="1155900" cy="1540239"/>
          </a:xfrm>
          <a:prstGeom prst="ellipse">
            <a:avLst/>
          </a:prstGeom>
        </p:spPr>
        <p:txBody>
          <a:bodyPr anchor="ctr"/>
          <a:lstStyle>
            <a:lvl1pPr algn="ctr">
              <a:defRPr/>
            </a:lvl1pPr>
          </a:lstStyle>
          <a:p>
            <a:endParaRPr lang="en-US" dirty="0"/>
          </a:p>
        </p:txBody>
      </p:sp>
      <p:sp>
        <p:nvSpPr>
          <p:cNvPr id="29" name="Picture Placeholder 22"/>
          <p:cNvSpPr>
            <a:spLocks noGrp="1"/>
          </p:cNvSpPr>
          <p:nvPr>
            <p:ph type="pic" sz="quarter" idx="20"/>
          </p:nvPr>
        </p:nvSpPr>
        <p:spPr>
          <a:xfrm>
            <a:off x="5488309" y="2865695"/>
            <a:ext cx="1155900" cy="1540239"/>
          </a:xfrm>
          <a:prstGeom prst="ellipse">
            <a:avLst/>
          </a:prstGeom>
        </p:spPr>
        <p:txBody>
          <a:bodyPr anchor="ctr"/>
          <a:lstStyle>
            <a:lvl1pPr algn="ctr">
              <a:defRPr/>
            </a:lvl1pPr>
          </a:lstStyle>
          <a:p>
            <a:endParaRPr lang="en-US" dirty="0"/>
          </a:p>
        </p:txBody>
      </p:sp>
      <p:sp>
        <p:nvSpPr>
          <p:cNvPr id="36" name="Picture Placeholder 22"/>
          <p:cNvSpPr>
            <a:spLocks noGrp="1"/>
          </p:cNvSpPr>
          <p:nvPr>
            <p:ph type="pic" sz="quarter" idx="21"/>
          </p:nvPr>
        </p:nvSpPr>
        <p:spPr>
          <a:xfrm>
            <a:off x="2530083" y="2865695"/>
            <a:ext cx="1155900" cy="1540239"/>
          </a:xfrm>
          <a:prstGeom prst="ellipse">
            <a:avLst/>
          </a:prstGeom>
        </p:spPr>
        <p:txBody>
          <a:bodyPr anchor="ctr"/>
          <a:lstStyle>
            <a:lvl1pPr algn="ctr">
              <a:defRPr/>
            </a:lvl1pPr>
          </a:lstStyle>
          <a:p>
            <a:endParaRPr lang="en-US" dirty="0"/>
          </a:p>
        </p:txBody>
      </p:sp>
      <p:sp>
        <p:nvSpPr>
          <p:cNvPr id="43" name="Picture Placeholder 22"/>
          <p:cNvSpPr>
            <a:spLocks noGrp="1"/>
          </p:cNvSpPr>
          <p:nvPr>
            <p:ph type="pic" sz="quarter" idx="22"/>
          </p:nvPr>
        </p:nvSpPr>
        <p:spPr>
          <a:xfrm>
            <a:off x="1060696" y="2865695"/>
            <a:ext cx="1155900" cy="1540239"/>
          </a:xfrm>
          <a:prstGeom prst="ellipse">
            <a:avLst/>
          </a:prstGeom>
        </p:spPr>
        <p:txBody>
          <a:bodyPr anchor="ctr"/>
          <a:lstStyle>
            <a:lvl1pPr algn="ctr">
              <a:defRPr/>
            </a:lvl1pPr>
          </a:lstStyle>
          <a:p>
            <a:endParaRPr lang="en-US" dirty="0"/>
          </a:p>
        </p:txBody>
      </p:sp>
      <p:sp>
        <p:nvSpPr>
          <p:cNvPr id="50" name="Picture Placeholder 22"/>
          <p:cNvSpPr>
            <a:spLocks noGrp="1"/>
          </p:cNvSpPr>
          <p:nvPr>
            <p:ph type="pic" sz="quarter" idx="23"/>
          </p:nvPr>
        </p:nvSpPr>
        <p:spPr>
          <a:xfrm>
            <a:off x="6972464" y="2865695"/>
            <a:ext cx="1155900" cy="1540239"/>
          </a:xfrm>
          <a:prstGeom prst="ellipse">
            <a:avLst/>
          </a:prstGeom>
        </p:spPr>
        <p:txBody>
          <a:bodyPr anchor="ctr"/>
          <a:lstStyle>
            <a:lvl1pPr algn="ctr">
              <a:defRPr/>
            </a:lvl1pPr>
          </a:lstStyle>
          <a:p>
            <a:endParaRPr lang="en-US" dirty="0"/>
          </a:p>
        </p:txBody>
      </p:sp>
      <p:sp>
        <p:nvSpPr>
          <p:cNvPr id="51"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2"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03086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animEffect transition="in" filter="fade">
                                      <p:cBhvr>
                                        <p:cTn id="15" dur="500"/>
                                        <p:tgtEl>
                                          <p:spTgt spid="51">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43"/>
                                        </p:tgtEl>
                                        <p:attrNameLst>
                                          <p:attrName>style.visibility</p:attrName>
                                        </p:attrNameLst>
                                      </p:cBhvr>
                                      <p:to>
                                        <p:strVal val="visible"/>
                                      </p:to>
                                    </p:set>
                                    <p:animEffect transition="in" filter="fade">
                                      <p:cBhvr>
                                        <p:cTn id="19" dur="300"/>
                                        <p:tgtEl>
                                          <p:spTgt spid="43"/>
                                        </p:tgtEl>
                                      </p:cBhvr>
                                    </p:animEffect>
                                  </p:childTnLst>
                                </p:cTn>
                              </p:par>
                            </p:childTnLst>
                          </p:cTn>
                        </p:par>
                        <p:par>
                          <p:cTn id="20" fill="hold">
                            <p:stCondLst>
                              <p:cond delay="1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36"/>
                                        </p:tgtEl>
                                        <p:attrNameLst>
                                          <p:attrName>style.visibility</p:attrName>
                                        </p:attrNameLst>
                                      </p:cBhvr>
                                      <p:to>
                                        <p:strVal val="visible"/>
                                      </p:to>
                                    </p:set>
                                    <p:animEffect transition="in" filter="fade">
                                      <p:cBhvr>
                                        <p:cTn id="23" dur="300"/>
                                        <p:tgtEl>
                                          <p:spTgt spid="36"/>
                                        </p:tgtEl>
                                      </p:cBhvr>
                                    </p:animEffect>
                                  </p:childTnLst>
                                </p:cTn>
                              </p:par>
                            </p:childTnLst>
                          </p:cTn>
                        </p:par>
                        <p:par>
                          <p:cTn id="24" fill="hold">
                            <p:stCondLst>
                              <p:cond delay="21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2"/>
                                        </p:tgtEl>
                                        <p:attrNameLst>
                                          <p:attrName>style.visibility</p:attrName>
                                        </p:attrNameLst>
                                      </p:cBhvr>
                                      <p:to>
                                        <p:strVal val="visible"/>
                                      </p:to>
                                    </p:set>
                                    <p:animEffect transition="in" filter="fade">
                                      <p:cBhvr>
                                        <p:cTn id="27" dur="300"/>
                                        <p:tgtEl>
                                          <p:spTgt spid="22"/>
                                        </p:tgtEl>
                                      </p:cBhvr>
                                    </p:animEffect>
                                  </p:childTnLst>
                                </p:cTn>
                              </p:par>
                            </p:childTnLst>
                          </p:cTn>
                        </p:par>
                        <p:par>
                          <p:cTn id="28" fill="hold">
                            <p:stCondLst>
                              <p:cond delay="24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29"/>
                                        </p:tgtEl>
                                        <p:attrNameLst>
                                          <p:attrName>style.visibility</p:attrName>
                                        </p:attrNameLst>
                                      </p:cBhvr>
                                      <p:to>
                                        <p:strVal val="visible"/>
                                      </p:to>
                                    </p:set>
                                    <p:animEffect transition="in" filter="fade">
                                      <p:cBhvr>
                                        <p:cTn id="31" dur="300"/>
                                        <p:tgtEl>
                                          <p:spTgt spid="29"/>
                                        </p:tgtEl>
                                      </p:cBhvr>
                                    </p:animEffect>
                                  </p:childTnLst>
                                </p:cTn>
                              </p:par>
                            </p:childTnLst>
                          </p:cTn>
                        </p:par>
                        <p:par>
                          <p:cTn id="32" fill="hold">
                            <p:stCondLst>
                              <p:cond delay="27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50"/>
                                        </p:tgtEl>
                                        <p:attrNameLst>
                                          <p:attrName>style.visibility</p:attrName>
                                        </p:attrNameLst>
                                      </p:cBhvr>
                                      <p:to>
                                        <p:strVal val="visible"/>
                                      </p:to>
                                    </p:set>
                                    <p:animEffect transition="in" filter="fade">
                                      <p:cBhvr>
                                        <p:cTn id="35"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2" grpId="0"/>
      <p:bldP spid="29" grpId="0"/>
      <p:bldP spid="36" grpId="0"/>
      <p:bldP spid="43" grpId="0"/>
      <p:bldP spid="50" grpId="0"/>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5_mockup_06">
    <p:spTree>
      <p:nvGrpSpPr>
        <p:cNvPr id="1" name=""/>
        <p:cNvGrpSpPr/>
        <p:nvPr/>
      </p:nvGrpSpPr>
      <p:grpSpPr>
        <a:xfrm>
          <a:off x="0" y="0"/>
          <a:ext cx="0" cy="0"/>
          <a:chOff x="0" y="0"/>
          <a:chExt cx="0" cy="0"/>
        </a:xfrm>
      </p:grpSpPr>
      <p:sp>
        <p:nvSpPr>
          <p:cNvPr id="5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4" name="Rectangle 53"/>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2"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55" name="Group 54"/>
          <p:cNvGrpSpPr/>
          <p:nvPr userDrawn="1"/>
        </p:nvGrpSpPr>
        <p:grpSpPr>
          <a:xfrm>
            <a:off x="3761513" y="732573"/>
            <a:ext cx="1635795" cy="4386013"/>
            <a:chOff x="2802395" y="1411406"/>
            <a:chExt cx="1799374" cy="3618461"/>
          </a:xfrm>
        </p:grpSpPr>
        <p:sp>
          <p:nvSpPr>
            <p:cNvPr id="56" name="Line 1"/>
            <p:cNvSpPr>
              <a:spLocks noChangeShapeType="1"/>
            </p:cNvSpPr>
            <p:nvPr/>
          </p:nvSpPr>
          <p:spPr bwMode="auto">
            <a:xfrm>
              <a:off x="2802395" y="1856769"/>
              <a:ext cx="896" cy="799323"/>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7" name="Line 2"/>
            <p:cNvSpPr>
              <a:spLocks noChangeShapeType="1"/>
            </p:cNvSpPr>
            <p:nvPr/>
          </p:nvSpPr>
          <p:spPr bwMode="auto">
            <a:xfrm>
              <a:off x="4600873" y="1856769"/>
              <a:ext cx="896" cy="223129"/>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8" name="Freeform 3"/>
            <p:cNvSpPr>
              <a:spLocks noChangeArrowheads="1"/>
            </p:cNvSpPr>
            <p:nvPr/>
          </p:nvSpPr>
          <p:spPr bwMode="auto">
            <a:xfrm>
              <a:off x="2807772"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solidFill>
              <a:srgbClr val="16181C"/>
            </a:solidFill>
            <a:ln w="9525" cap="flat">
              <a:solidFill>
                <a:srgbClr val="36090A"/>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59" name="Freeform 4"/>
            <p:cNvSpPr>
              <a:spLocks noChangeArrowheads="1"/>
            </p:cNvSpPr>
            <p:nvPr/>
          </p:nvSpPr>
          <p:spPr bwMode="auto">
            <a:xfrm>
              <a:off x="2807771"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noFill/>
            <a:ln w="2016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60" name="Freeform 8"/>
            <p:cNvSpPr>
              <a:spLocks noChangeArrowheads="1"/>
            </p:cNvSpPr>
            <p:nvPr/>
          </p:nvSpPr>
          <p:spPr bwMode="auto">
            <a:xfrm>
              <a:off x="3073018" y="1562848"/>
              <a:ext cx="43013" cy="43013"/>
            </a:xfrm>
            <a:custGeom>
              <a:avLst/>
              <a:gdLst>
                <a:gd name="T0" fmla="*/ 211 w 212"/>
                <a:gd name="T1" fmla="*/ 112 h 212"/>
                <a:gd name="T2" fmla="*/ 211 w 212"/>
                <a:gd name="T3" fmla="*/ 112 h 212"/>
                <a:gd name="T4" fmla="*/ 112 w 212"/>
                <a:gd name="T5" fmla="*/ 211 h 212"/>
                <a:gd name="T6" fmla="*/ 0 w 212"/>
                <a:gd name="T7" fmla="*/ 112 h 212"/>
                <a:gd name="T8" fmla="*/ 112 w 212"/>
                <a:gd name="T9" fmla="*/ 0 h 212"/>
                <a:gd name="T10" fmla="*/ 211 w 212"/>
                <a:gd name="T11" fmla="*/ 112 h 212"/>
              </a:gdLst>
              <a:ahLst/>
              <a:cxnLst>
                <a:cxn ang="0">
                  <a:pos x="T0" y="T1"/>
                </a:cxn>
                <a:cxn ang="0">
                  <a:pos x="T2" y="T3"/>
                </a:cxn>
                <a:cxn ang="0">
                  <a:pos x="T4" y="T5"/>
                </a:cxn>
                <a:cxn ang="0">
                  <a:pos x="T6" y="T7"/>
                </a:cxn>
                <a:cxn ang="0">
                  <a:pos x="T8" y="T9"/>
                </a:cxn>
                <a:cxn ang="0">
                  <a:pos x="T10" y="T11"/>
                </a:cxn>
              </a:cxnLst>
              <a:rect l="0" t="0" r="r" b="b"/>
              <a:pathLst>
                <a:path w="212" h="212">
                  <a:moveTo>
                    <a:pt x="211" y="112"/>
                  </a:moveTo>
                  <a:lnTo>
                    <a:pt x="211" y="112"/>
                  </a:lnTo>
                  <a:cubicBezTo>
                    <a:pt x="211" y="169"/>
                    <a:pt x="169" y="211"/>
                    <a:pt x="112" y="211"/>
                  </a:cubicBezTo>
                  <a:cubicBezTo>
                    <a:pt x="56" y="211"/>
                    <a:pt x="0" y="169"/>
                    <a:pt x="0" y="112"/>
                  </a:cubicBezTo>
                  <a:cubicBezTo>
                    <a:pt x="0" y="56"/>
                    <a:pt x="56" y="0"/>
                    <a:pt x="112" y="0"/>
                  </a:cubicBezTo>
                  <a:cubicBezTo>
                    <a:pt x="169" y="0"/>
                    <a:pt x="211" y="56"/>
                    <a:pt x="211" y="112"/>
                  </a:cubicBezTo>
                </a:path>
              </a:pathLst>
            </a:custGeom>
            <a:solidFill>
              <a:srgbClr val="51515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61" name="Freeform 9"/>
            <p:cNvSpPr>
              <a:spLocks noChangeArrowheads="1"/>
            </p:cNvSpPr>
            <p:nvPr/>
          </p:nvSpPr>
          <p:spPr bwMode="auto">
            <a:xfrm>
              <a:off x="3073018" y="1562848"/>
              <a:ext cx="43013" cy="45701"/>
            </a:xfrm>
            <a:custGeom>
              <a:avLst/>
              <a:gdLst>
                <a:gd name="T0" fmla="*/ 112 w 212"/>
                <a:gd name="T1" fmla="*/ 0 h 226"/>
                <a:gd name="T2" fmla="*/ 112 w 212"/>
                <a:gd name="T3" fmla="*/ 0 h 226"/>
                <a:gd name="T4" fmla="*/ 0 w 212"/>
                <a:gd name="T5" fmla="*/ 112 h 226"/>
                <a:gd name="T6" fmla="*/ 99 w 212"/>
                <a:gd name="T7" fmla="*/ 225 h 226"/>
                <a:gd name="T8" fmla="*/ 112 w 212"/>
                <a:gd name="T9" fmla="*/ 225 h 226"/>
                <a:gd name="T10" fmla="*/ 211 w 212"/>
                <a:gd name="T11" fmla="*/ 112 h 226"/>
                <a:gd name="T12" fmla="*/ 211 w 212"/>
                <a:gd name="T13" fmla="*/ 112 h 226"/>
                <a:gd name="T14" fmla="*/ 211 w 212"/>
                <a:gd name="T15" fmla="*/ 112 h 226"/>
                <a:gd name="T16" fmla="*/ 112 w 212"/>
                <a:gd name="T17" fmla="*/ 211 h 226"/>
                <a:gd name="T18" fmla="*/ 0 w 212"/>
                <a:gd name="T19" fmla="*/ 112 h 226"/>
                <a:gd name="T20" fmla="*/ 112 w 212"/>
                <a:gd name="T21" fmla="*/ 0 h 226"/>
                <a:gd name="T22" fmla="*/ 211 w 212"/>
                <a:gd name="T23" fmla="*/ 112 h 226"/>
                <a:gd name="T24" fmla="*/ 211 w 212"/>
                <a:gd name="T25" fmla="*/ 112 h 226"/>
                <a:gd name="T26" fmla="*/ 211 w 212"/>
                <a:gd name="T27" fmla="*/ 112 h 226"/>
                <a:gd name="T28" fmla="*/ 211 w 212"/>
                <a:gd name="T29" fmla="*/ 112 h 226"/>
                <a:gd name="T30" fmla="*/ 112 w 212"/>
                <a:gd name="T3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226">
                  <a:moveTo>
                    <a:pt x="112" y="0"/>
                  </a:moveTo>
                  <a:lnTo>
                    <a:pt x="112" y="0"/>
                  </a:lnTo>
                  <a:cubicBezTo>
                    <a:pt x="42" y="0"/>
                    <a:pt x="0" y="42"/>
                    <a:pt x="0" y="112"/>
                  </a:cubicBezTo>
                  <a:cubicBezTo>
                    <a:pt x="0" y="169"/>
                    <a:pt x="42" y="211"/>
                    <a:pt x="99" y="225"/>
                  </a:cubicBezTo>
                  <a:cubicBezTo>
                    <a:pt x="112" y="225"/>
                    <a:pt x="112" y="225"/>
                    <a:pt x="112" y="225"/>
                  </a:cubicBezTo>
                  <a:cubicBezTo>
                    <a:pt x="169" y="211"/>
                    <a:pt x="211" y="169"/>
                    <a:pt x="211" y="112"/>
                  </a:cubicBezTo>
                  <a:lnTo>
                    <a:pt x="211" y="112"/>
                  </a:lnTo>
                  <a:lnTo>
                    <a:pt x="211" y="112"/>
                  </a:lnTo>
                  <a:cubicBezTo>
                    <a:pt x="211" y="169"/>
                    <a:pt x="169" y="211"/>
                    <a:pt x="112" y="211"/>
                  </a:cubicBezTo>
                  <a:cubicBezTo>
                    <a:pt x="56" y="211"/>
                    <a:pt x="0" y="169"/>
                    <a:pt x="0" y="112"/>
                  </a:cubicBezTo>
                  <a:cubicBezTo>
                    <a:pt x="0" y="56"/>
                    <a:pt x="56" y="0"/>
                    <a:pt x="112" y="0"/>
                  </a:cubicBezTo>
                  <a:cubicBezTo>
                    <a:pt x="169" y="0"/>
                    <a:pt x="211" y="56"/>
                    <a:pt x="211" y="112"/>
                  </a:cubicBezTo>
                  <a:lnTo>
                    <a:pt x="211" y="112"/>
                  </a:lnTo>
                  <a:lnTo>
                    <a:pt x="211" y="112"/>
                  </a:lnTo>
                  <a:lnTo>
                    <a:pt x="211" y="112"/>
                  </a:lnTo>
                  <a:cubicBezTo>
                    <a:pt x="211" y="42"/>
                    <a:pt x="169" y="0"/>
                    <a:pt x="112" y="0"/>
                  </a:cubicBezTo>
                </a:path>
              </a:pathLst>
            </a:custGeom>
            <a:solidFill>
              <a:srgbClr val="101112"/>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62" name="Freeform 10"/>
            <p:cNvSpPr>
              <a:spLocks noChangeArrowheads="1"/>
            </p:cNvSpPr>
            <p:nvPr/>
          </p:nvSpPr>
          <p:spPr bwMode="auto">
            <a:xfrm>
              <a:off x="3073018" y="1562848"/>
              <a:ext cx="43013" cy="43013"/>
            </a:xfrm>
            <a:custGeom>
              <a:avLst/>
              <a:gdLst>
                <a:gd name="T0" fmla="*/ 112 w 212"/>
                <a:gd name="T1" fmla="*/ 0 h 212"/>
                <a:gd name="T2" fmla="*/ 112 w 212"/>
                <a:gd name="T3" fmla="*/ 0 h 212"/>
                <a:gd name="T4" fmla="*/ 0 w 212"/>
                <a:gd name="T5" fmla="*/ 112 h 212"/>
                <a:gd name="T6" fmla="*/ 112 w 212"/>
                <a:gd name="T7" fmla="*/ 211 h 212"/>
                <a:gd name="T8" fmla="*/ 211 w 212"/>
                <a:gd name="T9" fmla="*/ 112 h 212"/>
                <a:gd name="T10" fmla="*/ 211 w 212"/>
                <a:gd name="T11" fmla="*/ 112 h 212"/>
                <a:gd name="T12" fmla="*/ 197 w 212"/>
                <a:gd name="T13" fmla="*/ 112 h 212"/>
                <a:gd name="T14" fmla="*/ 169 w 212"/>
                <a:gd name="T15" fmla="*/ 169 h 212"/>
                <a:gd name="T16" fmla="*/ 112 w 212"/>
                <a:gd name="T17" fmla="*/ 197 h 212"/>
                <a:gd name="T18" fmla="*/ 42 w 212"/>
                <a:gd name="T19" fmla="*/ 169 h 212"/>
                <a:gd name="T20" fmla="*/ 14 w 212"/>
                <a:gd name="T21" fmla="*/ 112 h 212"/>
                <a:gd name="T22" fmla="*/ 42 w 212"/>
                <a:gd name="T23" fmla="*/ 42 h 212"/>
                <a:gd name="T24" fmla="*/ 112 w 212"/>
                <a:gd name="T25" fmla="*/ 14 h 212"/>
                <a:gd name="T26" fmla="*/ 169 w 212"/>
                <a:gd name="T27" fmla="*/ 42 h 212"/>
                <a:gd name="T28" fmla="*/ 197 w 212"/>
                <a:gd name="T29" fmla="*/ 112 h 212"/>
                <a:gd name="T30" fmla="*/ 211 w 212"/>
                <a:gd name="T31" fmla="*/ 112 h 212"/>
                <a:gd name="T32" fmla="*/ 112 w 212"/>
                <a:gd name="T3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12">
                  <a:moveTo>
                    <a:pt x="112" y="0"/>
                  </a:moveTo>
                  <a:lnTo>
                    <a:pt x="112" y="0"/>
                  </a:lnTo>
                  <a:cubicBezTo>
                    <a:pt x="56" y="0"/>
                    <a:pt x="0" y="56"/>
                    <a:pt x="0" y="112"/>
                  </a:cubicBezTo>
                  <a:cubicBezTo>
                    <a:pt x="0" y="169"/>
                    <a:pt x="56" y="211"/>
                    <a:pt x="112" y="211"/>
                  </a:cubicBezTo>
                  <a:cubicBezTo>
                    <a:pt x="169" y="211"/>
                    <a:pt x="211" y="169"/>
                    <a:pt x="211" y="112"/>
                  </a:cubicBezTo>
                  <a:lnTo>
                    <a:pt x="211" y="112"/>
                  </a:lnTo>
                  <a:cubicBezTo>
                    <a:pt x="197" y="112"/>
                    <a:pt x="197" y="112"/>
                    <a:pt x="197" y="112"/>
                  </a:cubicBezTo>
                  <a:cubicBezTo>
                    <a:pt x="197" y="126"/>
                    <a:pt x="183" y="155"/>
                    <a:pt x="169" y="169"/>
                  </a:cubicBezTo>
                  <a:cubicBezTo>
                    <a:pt x="155" y="183"/>
                    <a:pt x="127" y="197"/>
                    <a:pt x="112" y="197"/>
                  </a:cubicBezTo>
                  <a:cubicBezTo>
                    <a:pt x="85" y="197"/>
                    <a:pt x="56" y="183"/>
                    <a:pt x="42" y="169"/>
                  </a:cubicBezTo>
                  <a:cubicBezTo>
                    <a:pt x="28" y="155"/>
                    <a:pt x="14" y="126"/>
                    <a:pt x="14" y="112"/>
                  </a:cubicBezTo>
                  <a:cubicBezTo>
                    <a:pt x="14" y="85"/>
                    <a:pt x="28" y="56"/>
                    <a:pt x="42" y="42"/>
                  </a:cubicBezTo>
                  <a:cubicBezTo>
                    <a:pt x="56" y="28"/>
                    <a:pt x="85" y="14"/>
                    <a:pt x="112" y="14"/>
                  </a:cubicBezTo>
                  <a:cubicBezTo>
                    <a:pt x="127" y="14"/>
                    <a:pt x="155" y="28"/>
                    <a:pt x="169" y="42"/>
                  </a:cubicBezTo>
                  <a:cubicBezTo>
                    <a:pt x="183" y="56"/>
                    <a:pt x="197" y="85"/>
                    <a:pt x="197" y="112"/>
                  </a:cubicBezTo>
                  <a:cubicBezTo>
                    <a:pt x="211" y="112"/>
                    <a:pt x="211" y="112"/>
                    <a:pt x="211" y="112"/>
                  </a:cubicBezTo>
                  <a:cubicBezTo>
                    <a:pt x="211" y="56"/>
                    <a:pt x="169" y="0"/>
                    <a:pt x="112" y="0"/>
                  </a:cubicBezTo>
                </a:path>
              </a:pathLst>
            </a:custGeom>
            <a:solidFill>
              <a:srgbClr val="1C1C1C"/>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63" name="Freeform 23"/>
            <p:cNvSpPr>
              <a:spLocks noChangeArrowheads="1"/>
            </p:cNvSpPr>
            <p:nvPr/>
          </p:nvSpPr>
          <p:spPr bwMode="auto">
            <a:xfrm>
              <a:off x="2867811" y="1699951"/>
              <a:ext cx="1653309" cy="2906956"/>
            </a:xfrm>
            <a:custGeom>
              <a:avLst/>
              <a:gdLst>
                <a:gd name="T0" fmla="*/ 8137 w 8138"/>
                <a:gd name="T1" fmla="*/ 14304 h 14305"/>
                <a:gd name="T2" fmla="*/ 0 w 8138"/>
                <a:gd name="T3" fmla="*/ 14304 h 14305"/>
                <a:gd name="T4" fmla="*/ 0 w 8138"/>
                <a:gd name="T5" fmla="*/ 0 h 14305"/>
                <a:gd name="T6" fmla="*/ 8137 w 8138"/>
                <a:gd name="T7" fmla="*/ 0 h 14305"/>
                <a:gd name="T8" fmla="*/ 8137 w 8138"/>
                <a:gd name="T9" fmla="*/ 14304 h 14305"/>
              </a:gdLst>
              <a:ahLst/>
              <a:cxnLst>
                <a:cxn ang="0">
                  <a:pos x="T0" y="T1"/>
                </a:cxn>
                <a:cxn ang="0">
                  <a:pos x="T2" y="T3"/>
                </a:cxn>
                <a:cxn ang="0">
                  <a:pos x="T4" y="T5"/>
                </a:cxn>
                <a:cxn ang="0">
                  <a:pos x="T6" y="T7"/>
                </a:cxn>
                <a:cxn ang="0">
                  <a:pos x="T8" y="T9"/>
                </a:cxn>
              </a:cxnLst>
              <a:rect l="0" t="0" r="r" b="b"/>
              <a:pathLst>
                <a:path w="8138" h="14305">
                  <a:moveTo>
                    <a:pt x="8137" y="14304"/>
                  </a:moveTo>
                  <a:lnTo>
                    <a:pt x="0" y="14304"/>
                  </a:lnTo>
                  <a:lnTo>
                    <a:pt x="0" y="0"/>
                  </a:lnTo>
                  <a:lnTo>
                    <a:pt x="8137" y="0"/>
                  </a:lnTo>
                  <a:lnTo>
                    <a:pt x="8137" y="14304"/>
                  </a:lnTo>
                </a:path>
              </a:pathLst>
            </a:custGeom>
            <a:solidFill>
              <a:srgbClr val="333333"/>
            </a:solidFill>
            <a:ln>
              <a:noFill/>
            </a:ln>
            <a:effectLst/>
            <a:extLst>
              <a:ext uri="{91240B29-F687-4f45-9708-019B960494DF}">
                <a14:hiddenLine xmlns:a14="http://schemas.microsoft.com/office/drawing/2010/main" xmlns="" w="9525" cap="flat">
                  <a:solidFill>
                    <a:srgbClr val="36090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64" name="Freeform 5"/>
            <p:cNvSpPr>
              <a:spLocks noChangeArrowheads="1"/>
            </p:cNvSpPr>
            <p:nvPr userDrawn="1"/>
          </p:nvSpPr>
          <p:spPr bwMode="auto">
            <a:xfrm>
              <a:off x="3655215" y="1539549"/>
              <a:ext cx="84772" cy="77065"/>
            </a:xfrm>
            <a:custGeom>
              <a:avLst/>
              <a:gdLst>
                <a:gd name="T0" fmla="*/ 379 w 380"/>
                <a:gd name="T1" fmla="*/ 197 h 380"/>
                <a:gd name="T2" fmla="*/ 379 w 380"/>
                <a:gd name="T3" fmla="*/ 197 h 380"/>
                <a:gd name="T4" fmla="*/ 183 w 380"/>
                <a:gd name="T5" fmla="*/ 379 h 380"/>
                <a:gd name="T6" fmla="*/ 0 w 380"/>
                <a:gd name="T7" fmla="*/ 197 h 380"/>
                <a:gd name="T8" fmla="*/ 183 w 380"/>
                <a:gd name="T9" fmla="*/ 0 h 380"/>
                <a:gd name="T10" fmla="*/ 379 w 380"/>
                <a:gd name="T11" fmla="*/ 197 h 380"/>
              </a:gdLst>
              <a:ahLst/>
              <a:cxnLst>
                <a:cxn ang="0">
                  <a:pos x="T0" y="T1"/>
                </a:cxn>
                <a:cxn ang="0">
                  <a:pos x="T2" y="T3"/>
                </a:cxn>
                <a:cxn ang="0">
                  <a:pos x="T4" y="T5"/>
                </a:cxn>
                <a:cxn ang="0">
                  <a:pos x="T6" y="T7"/>
                </a:cxn>
                <a:cxn ang="0">
                  <a:pos x="T8" y="T9"/>
                </a:cxn>
                <a:cxn ang="0">
                  <a:pos x="T10" y="T11"/>
                </a:cxn>
              </a:cxnLst>
              <a:rect l="0" t="0" r="r" b="b"/>
              <a:pathLst>
                <a:path w="380" h="380">
                  <a:moveTo>
                    <a:pt x="379" y="197"/>
                  </a:moveTo>
                  <a:lnTo>
                    <a:pt x="379" y="197"/>
                  </a:lnTo>
                  <a:cubicBezTo>
                    <a:pt x="379" y="295"/>
                    <a:pt x="295" y="379"/>
                    <a:pt x="183" y="379"/>
                  </a:cubicBezTo>
                  <a:cubicBezTo>
                    <a:pt x="84" y="379"/>
                    <a:pt x="0" y="295"/>
                    <a:pt x="0" y="197"/>
                  </a:cubicBezTo>
                  <a:cubicBezTo>
                    <a:pt x="0" y="84"/>
                    <a:pt x="84" y="0"/>
                    <a:pt x="183" y="0"/>
                  </a:cubicBezTo>
                  <a:cubicBezTo>
                    <a:pt x="295" y="0"/>
                    <a:pt x="379" y="84"/>
                    <a:pt x="379" y="197"/>
                  </a:cubicBezTo>
                </a:path>
              </a:pathLst>
            </a:custGeom>
            <a:solidFill>
              <a:schemeClr val="accent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65" name="Picture Placeholder 4"/>
          <p:cNvSpPr>
            <a:spLocks noGrp="1"/>
          </p:cNvSpPr>
          <p:nvPr>
            <p:ph type="pic" sz="quarter" idx="10"/>
          </p:nvPr>
        </p:nvSpPr>
        <p:spPr>
          <a:xfrm>
            <a:off x="3820600" y="1081702"/>
            <a:ext cx="1503362" cy="3524204"/>
          </a:xfrm>
        </p:spPr>
        <p:txBody>
          <a:bodyPr anchor="ctr"/>
          <a:lstStyle>
            <a:lvl1pPr algn="ctr">
              <a:defRPr/>
            </a:lvl1pPr>
          </a:lstStyle>
          <a:p>
            <a:endParaRPr lang="en-US"/>
          </a:p>
        </p:txBody>
      </p:sp>
      <p:grpSp>
        <p:nvGrpSpPr>
          <p:cNvPr id="11" name="Group 10"/>
          <p:cNvGrpSpPr/>
          <p:nvPr userDrawn="1"/>
        </p:nvGrpSpPr>
        <p:grpSpPr>
          <a:xfrm>
            <a:off x="2276991" y="2205392"/>
            <a:ext cx="1413905" cy="2663899"/>
            <a:chOff x="3709988" y="443215"/>
            <a:chExt cx="2070100" cy="2925159"/>
          </a:xfrm>
        </p:grpSpPr>
        <p:sp>
          <p:nvSpPr>
            <p:cNvPr id="14" name="Freeform 16"/>
            <p:cNvSpPr>
              <a:spLocks noChangeArrowheads="1"/>
            </p:cNvSpPr>
            <p:nvPr/>
          </p:nvSpPr>
          <p:spPr bwMode="auto">
            <a:xfrm>
              <a:off x="4059239" y="443215"/>
              <a:ext cx="1308099" cy="854075"/>
            </a:xfrm>
            <a:custGeom>
              <a:avLst/>
              <a:gdLst>
                <a:gd name="T0" fmla="*/ 1815 w 3634"/>
                <a:gd name="T1" fmla="*/ 2370 h 2371"/>
                <a:gd name="T2" fmla="*/ 1815 w 3634"/>
                <a:gd name="T3" fmla="*/ 2370 h 2371"/>
                <a:gd name="T4" fmla="*/ 3633 w 3634"/>
                <a:gd name="T5" fmla="*/ 1979 h 2371"/>
                <a:gd name="T6" fmla="*/ 3289 w 3634"/>
                <a:gd name="T7" fmla="*/ 1336 h 2371"/>
                <a:gd name="T8" fmla="*/ 3218 w 3634"/>
                <a:gd name="T9" fmla="*/ 392 h 2371"/>
                <a:gd name="T10" fmla="*/ 2997 w 3634"/>
                <a:gd name="T11" fmla="*/ 115 h 2371"/>
                <a:gd name="T12" fmla="*/ 1832 w 3634"/>
                <a:gd name="T13" fmla="*/ 0 h 2371"/>
                <a:gd name="T14" fmla="*/ 1815 w 3634"/>
                <a:gd name="T15" fmla="*/ 0 h 2371"/>
                <a:gd name="T16" fmla="*/ 1798 w 3634"/>
                <a:gd name="T17" fmla="*/ 0 h 2371"/>
                <a:gd name="T18" fmla="*/ 644 w 3634"/>
                <a:gd name="T19" fmla="*/ 115 h 2371"/>
                <a:gd name="T20" fmla="*/ 415 w 3634"/>
                <a:gd name="T21" fmla="*/ 392 h 2371"/>
                <a:gd name="T22" fmla="*/ 349 w 3634"/>
                <a:gd name="T23" fmla="*/ 1336 h 2371"/>
                <a:gd name="T24" fmla="*/ 0 w 3634"/>
                <a:gd name="T25" fmla="*/ 1979 h 2371"/>
                <a:gd name="T26" fmla="*/ 1815 w 3634"/>
                <a:gd name="T27" fmla="*/ 237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1">
                  <a:moveTo>
                    <a:pt x="1815" y="2370"/>
                  </a:moveTo>
                  <a:lnTo>
                    <a:pt x="1815" y="2370"/>
                  </a:lnTo>
                  <a:cubicBezTo>
                    <a:pt x="3633" y="1979"/>
                    <a:pt x="3633" y="1979"/>
                    <a:pt x="3633" y="1979"/>
                  </a:cubicBezTo>
                  <a:cubicBezTo>
                    <a:pt x="3405" y="1832"/>
                    <a:pt x="3314" y="1557"/>
                    <a:pt x="3289" y="1336"/>
                  </a:cubicBezTo>
                  <a:cubicBezTo>
                    <a:pt x="3257" y="1117"/>
                    <a:pt x="3233" y="562"/>
                    <a:pt x="3218" y="392"/>
                  </a:cubicBezTo>
                  <a:cubicBezTo>
                    <a:pt x="3201" y="221"/>
                    <a:pt x="3120" y="154"/>
                    <a:pt x="2997" y="115"/>
                  </a:cubicBezTo>
                  <a:cubicBezTo>
                    <a:pt x="2867" y="73"/>
                    <a:pt x="2329" y="0"/>
                    <a:pt x="1832" y="0"/>
                  </a:cubicBezTo>
                  <a:cubicBezTo>
                    <a:pt x="1823" y="0"/>
                    <a:pt x="1823" y="0"/>
                    <a:pt x="1815" y="0"/>
                  </a:cubicBezTo>
                  <a:cubicBezTo>
                    <a:pt x="1815" y="0"/>
                    <a:pt x="1808" y="0"/>
                    <a:pt x="1798" y="0"/>
                  </a:cubicBezTo>
                  <a:cubicBezTo>
                    <a:pt x="1302" y="0"/>
                    <a:pt x="764" y="73"/>
                    <a:pt x="644" y="115"/>
                  </a:cubicBezTo>
                  <a:cubicBezTo>
                    <a:pt x="521" y="154"/>
                    <a:pt x="430" y="221"/>
                    <a:pt x="415" y="392"/>
                  </a:cubicBezTo>
                  <a:cubicBezTo>
                    <a:pt x="398" y="562"/>
                    <a:pt x="373" y="1117"/>
                    <a:pt x="349" y="1336"/>
                  </a:cubicBezTo>
                  <a:cubicBezTo>
                    <a:pt x="324" y="1557"/>
                    <a:pt x="226" y="1832"/>
                    <a:pt x="0" y="1979"/>
                  </a:cubicBezTo>
                  <a:lnTo>
                    <a:pt x="1815" y="2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7" name="Freeform 17"/>
            <p:cNvSpPr>
              <a:spLocks noChangeArrowheads="1"/>
            </p:cNvSpPr>
            <p:nvPr/>
          </p:nvSpPr>
          <p:spPr bwMode="auto">
            <a:xfrm>
              <a:off x="4059239" y="2512711"/>
              <a:ext cx="1308099" cy="855663"/>
            </a:xfrm>
            <a:custGeom>
              <a:avLst/>
              <a:gdLst>
                <a:gd name="T0" fmla="*/ 1815 w 3634"/>
                <a:gd name="T1" fmla="*/ 0 h 2378"/>
                <a:gd name="T2" fmla="*/ 1815 w 3634"/>
                <a:gd name="T3" fmla="*/ 0 h 2378"/>
                <a:gd name="T4" fmla="*/ 0 w 3634"/>
                <a:gd name="T5" fmla="*/ 390 h 2378"/>
                <a:gd name="T6" fmla="*/ 349 w 3634"/>
                <a:gd name="T7" fmla="*/ 1034 h 2378"/>
                <a:gd name="T8" fmla="*/ 415 w 3634"/>
                <a:gd name="T9" fmla="*/ 1977 h 2378"/>
                <a:gd name="T10" fmla="*/ 644 w 3634"/>
                <a:gd name="T11" fmla="*/ 2262 h 2378"/>
                <a:gd name="T12" fmla="*/ 1798 w 3634"/>
                <a:gd name="T13" fmla="*/ 2377 h 2378"/>
                <a:gd name="T14" fmla="*/ 1815 w 3634"/>
                <a:gd name="T15" fmla="*/ 2377 h 2378"/>
                <a:gd name="T16" fmla="*/ 1832 w 3634"/>
                <a:gd name="T17" fmla="*/ 2377 h 2378"/>
                <a:gd name="T18" fmla="*/ 2997 w 3634"/>
                <a:gd name="T19" fmla="*/ 2262 h 2378"/>
                <a:gd name="T20" fmla="*/ 3218 w 3634"/>
                <a:gd name="T21" fmla="*/ 1977 h 2378"/>
                <a:gd name="T22" fmla="*/ 3289 w 3634"/>
                <a:gd name="T23" fmla="*/ 1034 h 2378"/>
                <a:gd name="T24" fmla="*/ 3633 w 3634"/>
                <a:gd name="T25" fmla="*/ 390 h 2378"/>
                <a:gd name="T26" fmla="*/ 1815 w 3634"/>
                <a:gd name="T27" fmla="*/ 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8">
                  <a:moveTo>
                    <a:pt x="1815" y="0"/>
                  </a:moveTo>
                  <a:lnTo>
                    <a:pt x="1815" y="0"/>
                  </a:lnTo>
                  <a:cubicBezTo>
                    <a:pt x="0" y="390"/>
                    <a:pt x="0" y="390"/>
                    <a:pt x="0" y="390"/>
                  </a:cubicBezTo>
                  <a:cubicBezTo>
                    <a:pt x="226" y="535"/>
                    <a:pt x="324" y="813"/>
                    <a:pt x="349" y="1034"/>
                  </a:cubicBezTo>
                  <a:cubicBezTo>
                    <a:pt x="373" y="1252"/>
                    <a:pt x="398" y="1808"/>
                    <a:pt x="415" y="1977"/>
                  </a:cubicBezTo>
                  <a:cubicBezTo>
                    <a:pt x="430" y="2149"/>
                    <a:pt x="521" y="2223"/>
                    <a:pt x="644" y="2262"/>
                  </a:cubicBezTo>
                  <a:cubicBezTo>
                    <a:pt x="764" y="2296"/>
                    <a:pt x="1302" y="2377"/>
                    <a:pt x="1798" y="2377"/>
                  </a:cubicBezTo>
                  <a:cubicBezTo>
                    <a:pt x="1808" y="2377"/>
                    <a:pt x="1815" y="2377"/>
                    <a:pt x="1815" y="2377"/>
                  </a:cubicBezTo>
                  <a:cubicBezTo>
                    <a:pt x="1823" y="2377"/>
                    <a:pt x="1823" y="2377"/>
                    <a:pt x="1832" y="2377"/>
                  </a:cubicBezTo>
                  <a:cubicBezTo>
                    <a:pt x="2329" y="2377"/>
                    <a:pt x="2867" y="2296"/>
                    <a:pt x="2997" y="2262"/>
                  </a:cubicBezTo>
                  <a:cubicBezTo>
                    <a:pt x="3120" y="2223"/>
                    <a:pt x="3201" y="2149"/>
                    <a:pt x="3218" y="1977"/>
                  </a:cubicBezTo>
                  <a:cubicBezTo>
                    <a:pt x="3233" y="1808"/>
                    <a:pt x="3257" y="1252"/>
                    <a:pt x="3289" y="1034"/>
                  </a:cubicBezTo>
                  <a:cubicBezTo>
                    <a:pt x="3314" y="813"/>
                    <a:pt x="3405" y="535"/>
                    <a:pt x="3633" y="390"/>
                  </a:cubicBezTo>
                  <a:lnTo>
                    <a:pt x="1815"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19" name="Freeform 18"/>
            <p:cNvSpPr>
              <a:spLocks noChangeArrowheads="1"/>
            </p:cNvSpPr>
            <p:nvPr/>
          </p:nvSpPr>
          <p:spPr bwMode="auto">
            <a:xfrm>
              <a:off x="5572125" y="1709738"/>
              <a:ext cx="207963" cy="387350"/>
            </a:xfrm>
            <a:custGeom>
              <a:avLst/>
              <a:gdLst>
                <a:gd name="T0" fmla="*/ 577 w 578"/>
                <a:gd name="T1" fmla="*/ 179 h 1076"/>
                <a:gd name="T2" fmla="*/ 577 w 578"/>
                <a:gd name="T3" fmla="*/ 179 h 1076"/>
                <a:gd name="T4" fmla="*/ 528 w 578"/>
                <a:gd name="T5" fmla="*/ 179 h 1076"/>
                <a:gd name="T6" fmla="*/ 528 w 578"/>
                <a:gd name="T7" fmla="*/ 179 h 1076"/>
                <a:gd name="T8" fmla="*/ 481 w 578"/>
                <a:gd name="T9" fmla="*/ 179 h 1076"/>
                <a:gd name="T10" fmla="*/ 481 w 578"/>
                <a:gd name="T11" fmla="*/ 162 h 1076"/>
                <a:gd name="T12" fmla="*/ 398 w 578"/>
                <a:gd name="T13" fmla="*/ 73 h 1076"/>
                <a:gd name="T14" fmla="*/ 0 w 578"/>
                <a:gd name="T15" fmla="*/ 0 h 1076"/>
                <a:gd name="T16" fmla="*/ 0 w 578"/>
                <a:gd name="T17" fmla="*/ 326 h 1076"/>
                <a:gd name="T18" fmla="*/ 0 w 578"/>
                <a:gd name="T19" fmla="*/ 464 h 1076"/>
                <a:gd name="T20" fmla="*/ 0 w 578"/>
                <a:gd name="T21" fmla="*/ 611 h 1076"/>
                <a:gd name="T22" fmla="*/ 0 w 578"/>
                <a:gd name="T23" fmla="*/ 692 h 1076"/>
                <a:gd name="T24" fmla="*/ 0 w 578"/>
                <a:gd name="T25" fmla="*/ 1075 h 1076"/>
                <a:gd name="T26" fmla="*/ 398 w 578"/>
                <a:gd name="T27" fmla="*/ 1002 h 1076"/>
                <a:gd name="T28" fmla="*/ 481 w 578"/>
                <a:gd name="T29" fmla="*/ 911 h 1076"/>
                <a:gd name="T30" fmla="*/ 481 w 578"/>
                <a:gd name="T31" fmla="*/ 896 h 1076"/>
                <a:gd name="T32" fmla="*/ 528 w 578"/>
                <a:gd name="T33" fmla="*/ 896 h 1076"/>
                <a:gd name="T34" fmla="*/ 528 w 578"/>
                <a:gd name="T35" fmla="*/ 896 h 1076"/>
                <a:gd name="T36" fmla="*/ 577 w 578"/>
                <a:gd name="T37" fmla="*/ 896 h 1076"/>
                <a:gd name="T38" fmla="*/ 577 w 578"/>
                <a:gd name="T39" fmla="*/ 17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8" h="1076">
                  <a:moveTo>
                    <a:pt x="577" y="179"/>
                  </a:moveTo>
                  <a:lnTo>
                    <a:pt x="577" y="179"/>
                  </a:lnTo>
                  <a:cubicBezTo>
                    <a:pt x="528" y="179"/>
                    <a:pt x="528" y="179"/>
                    <a:pt x="528" y="179"/>
                  </a:cubicBezTo>
                  <a:lnTo>
                    <a:pt x="528" y="179"/>
                  </a:lnTo>
                  <a:cubicBezTo>
                    <a:pt x="481" y="179"/>
                    <a:pt x="481" y="179"/>
                    <a:pt x="481" y="179"/>
                  </a:cubicBezTo>
                  <a:cubicBezTo>
                    <a:pt x="481" y="162"/>
                    <a:pt x="481" y="162"/>
                    <a:pt x="481" y="162"/>
                  </a:cubicBezTo>
                  <a:cubicBezTo>
                    <a:pt x="481" y="113"/>
                    <a:pt x="398" y="73"/>
                    <a:pt x="398" y="73"/>
                  </a:cubicBezTo>
                  <a:cubicBezTo>
                    <a:pt x="0" y="0"/>
                    <a:pt x="0" y="0"/>
                    <a:pt x="0" y="0"/>
                  </a:cubicBezTo>
                  <a:cubicBezTo>
                    <a:pt x="0" y="326"/>
                    <a:pt x="0" y="326"/>
                    <a:pt x="0" y="326"/>
                  </a:cubicBezTo>
                  <a:cubicBezTo>
                    <a:pt x="0" y="464"/>
                    <a:pt x="0" y="464"/>
                    <a:pt x="0" y="464"/>
                  </a:cubicBezTo>
                  <a:cubicBezTo>
                    <a:pt x="0" y="611"/>
                    <a:pt x="0" y="611"/>
                    <a:pt x="0" y="611"/>
                  </a:cubicBezTo>
                  <a:cubicBezTo>
                    <a:pt x="0" y="692"/>
                    <a:pt x="0" y="692"/>
                    <a:pt x="0" y="692"/>
                  </a:cubicBezTo>
                  <a:cubicBezTo>
                    <a:pt x="0" y="1075"/>
                    <a:pt x="0" y="1075"/>
                    <a:pt x="0" y="1075"/>
                  </a:cubicBezTo>
                  <a:cubicBezTo>
                    <a:pt x="398" y="1002"/>
                    <a:pt x="398" y="1002"/>
                    <a:pt x="398" y="1002"/>
                  </a:cubicBezTo>
                  <a:cubicBezTo>
                    <a:pt x="398" y="1002"/>
                    <a:pt x="481" y="960"/>
                    <a:pt x="481" y="911"/>
                  </a:cubicBezTo>
                  <a:cubicBezTo>
                    <a:pt x="481" y="896"/>
                    <a:pt x="481" y="896"/>
                    <a:pt x="481" y="896"/>
                  </a:cubicBezTo>
                  <a:cubicBezTo>
                    <a:pt x="528" y="896"/>
                    <a:pt x="528" y="896"/>
                    <a:pt x="528" y="896"/>
                  </a:cubicBezTo>
                  <a:lnTo>
                    <a:pt x="528" y="896"/>
                  </a:lnTo>
                  <a:cubicBezTo>
                    <a:pt x="577" y="896"/>
                    <a:pt x="577" y="896"/>
                    <a:pt x="577" y="896"/>
                  </a:cubicBezTo>
                  <a:lnTo>
                    <a:pt x="577" y="179"/>
                  </a:lnTo>
                </a:path>
              </a:pathLst>
            </a:custGeom>
            <a:solidFill>
              <a:srgbClr val="98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0" name="Freeform 19"/>
            <p:cNvSpPr>
              <a:spLocks noChangeArrowheads="1"/>
            </p:cNvSpPr>
            <p:nvPr/>
          </p:nvSpPr>
          <p:spPr bwMode="auto">
            <a:xfrm>
              <a:off x="3709988" y="903288"/>
              <a:ext cx="2000250" cy="2000250"/>
            </a:xfrm>
            <a:custGeom>
              <a:avLst/>
              <a:gdLst>
                <a:gd name="T0" fmla="*/ 2778 w 5557"/>
                <a:gd name="T1" fmla="*/ 0 h 5556"/>
                <a:gd name="T2" fmla="*/ 2778 w 5557"/>
                <a:gd name="T3" fmla="*/ 0 h 5556"/>
                <a:gd name="T4" fmla="*/ 0 w 5557"/>
                <a:gd name="T5" fmla="*/ 2778 h 5556"/>
                <a:gd name="T6" fmla="*/ 2778 w 5557"/>
                <a:gd name="T7" fmla="*/ 5555 h 5556"/>
                <a:gd name="T8" fmla="*/ 5556 w 5557"/>
                <a:gd name="T9" fmla="*/ 2778 h 5556"/>
                <a:gd name="T10" fmla="*/ 2778 w 5557"/>
                <a:gd name="T11" fmla="*/ 0 h 5556"/>
              </a:gdLst>
              <a:ahLst/>
              <a:cxnLst>
                <a:cxn ang="0">
                  <a:pos x="T0" y="T1"/>
                </a:cxn>
                <a:cxn ang="0">
                  <a:pos x="T2" y="T3"/>
                </a:cxn>
                <a:cxn ang="0">
                  <a:pos x="T4" y="T5"/>
                </a:cxn>
                <a:cxn ang="0">
                  <a:pos x="T6" y="T7"/>
                </a:cxn>
                <a:cxn ang="0">
                  <a:pos x="T8" y="T9"/>
                </a:cxn>
                <a:cxn ang="0">
                  <a:pos x="T10" y="T11"/>
                </a:cxn>
              </a:cxnLst>
              <a:rect l="0" t="0" r="r" b="b"/>
              <a:pathLst>
                <a:path w="5557" h="5556">
                  <a:moveTo>
                    <a:pt x="2778" y="0"/>
                  </a:moveTo>
                  <a:lnTo>
                    <a:pt x="2778" y="0"/>
                  </a:lnTo>
                  <a:cubicBezTo>
                    <a:pt x="1238" y="0"/>
                    <a:pt x="0" y="1245"/>
                    <a:pt x="0" y="2778"/>
                  </a:cubicBezTo>
                  <a:cubicBezTo>
                    <a:pt x="0" y="4308"/>
                    <a:pt x="1238" y="5555"/>
                    <a:pt x="2778" y="5555"/>
                  </a:cubicBezTo>
                  <a:cubicBezTo>
                    <a:pt x="4308" y="5555"/>
                    <a:pt x="5556" y="4308"/>
                    <a:pt x="5556" y="2778"/>
                  </a:cubicBezTo>
                  <a:cubicBezTo>
                    <a:pt x="5556" y="1245"/>
                    <a:pt x="4308" y="0"/>
                    <a:pt x="2778" y="0"/>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21" name="Freeform 20"/>
            <p:cNvSpPr>
              <a:spLocks noChangeArrowheads="1"/>
            </p:cNvSpPr>
            <p:nvPr/>
          </p:nvSpPr>
          <p:spPr bwMode="auto">
            <a:xfrm>
              <a:off x="3787775" y="981075"/>
              <a:ext cx="1843088" cy="1841500"/>
            </a:xfrm>
            <a:custGeom>
              <a:avLst/>
              <a:gdLst>
                <a:gd name="T0" fmla="*/ 2560 w 5118"/>
                <a:gd name="T1" fmla="*/ 197 h 5117"/>
                <a:gd name="T2" fmla="*/ 2560 w 5118"/>
                <a:gd name="T3" fmla="*/ 197 h 5117"/>
                <a:gd name="T4" fmla="*/ 4923 w 5118"/>
                <a:gd name="T5" fmla="*/ 2560 h 5117"/>
                <a:gd name="T6" fmla="*/ 2560 w 5118"/>
                <a:gd name="T7" fmla="*/ 4922 h 5117"/>
                <a:gd name="T8" fmla="*/ 197 w 5118"/>
                <a:gd name="T9" fmla="*/ 2560 h 5117"/>
                <a:gd name="T10" fmla="*/ 2560 w 5118"/>
                <a:gd name="T11" fmla="*/ 197 h 5117"/>
                <a:gd name="T12" fmla="*/ 2560 w 5118"/>
                <a:gd name="T13" fmla="*/ 0 h 5117"/>
                <a:gd name="T14" fmla="*/ 2560 w 5118"/>
                <a:gd name="T15" fmla="*/ 0 h 5117"/>
                <a:gd name="T16" fmla="*/ 1565 w 5118"/>
                <a:gd name="T17" fmla="*/ 204 h 5117"/>
                <a:gd name="T18" fmla="*/ 752 w 5118"/>
                <a:gd name="T19" fmla="*/ 752 h 5117"/>
                <a:gd name="T20" fmla="*/ 197 w 5118"/>
                <a:gd name="T21" fmla="*/ 1565 h 5117"/>
                <a:gd name="T22" fmla="*/ 0 w 5118"/>
                <a:gd name="T23" fmla="*/ 2560 h 5117"/>
                <a:gd name="T24" fmla="*/ 197 w 5118"/>
                <a:gd name="T25" fmla="*/ 3552 h 5117"/>
                <a:gd name="T26" fmla="*/ 752 w 5118"/>
                <a:gd name="T27" fmla="*/ 4367 h 5117"/>
                <a:gd name="T28" fmla="*/ 1565 w 5118"/>
                <a:gd name="T29" fmla="*/ 4912 h 5117"/>
                <a:gd name="T30" fmla="*/ 2560 w 5118"/>
                <a:gd name="T31" fmla="*/ 5116 h 5117"/>
                <a:gd name="T32" fmla="*/ 3552 w 5118"/>
                <a:gd name="T33" fmla="*/ 4912 h 5117"/>
                <a:gd name="T34" fmla="*/ 4368 w 5118"/>
                <a:gd name="T35" fmla="*/ 4367 h 5117"/>
                <a:gd name="T36" fmla="*/ 4913 w 5118"/>
                <a:gd name="T37" fmla="*/ 3552 h 5117"/>
                <a:gd name="T38" fmla="*/ 5117 w 5118"/>
                <a:gd name="T39" fmla="*/ 2560 h 5117"/>
                <a:gd name="T40" fmla="*/ 4913 w 5118"/>
                <a:gd name="T41" fmla="*/ 1565 h 5117"/>
                <a:gd name="T42" fmla="*/ 4368 w 5118"/>
                <a:gd name="T43" fmla="*/ 752 h 5117"/>
                <a:gd name="T44" fmla="*/ 3552 w 5118"/>
                <a:gd name="T45" fmla="*/ 204 h 5117"/>
                <a:gd name="T46" fmla="*/ 2560 w 5118"/>
                <a:gd name="T47" fmla="*/ 0 h 5117"/>
                <a:gd name="T48" fmla="*/ 2560 w 5118"/>
                <a:gd name="T49" fmla="*/ 197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8" h="5117">
                  <a:moveTo>
                    <a:pt x="2560" y="197"/>
                  </a:moveTo>
                  <a:lnTo>
                    <a:pt x="2560" y="197"/>
                  </a:lnTo>
                  <a:cubicBezTo>
                    <a:pt x="3862" y="197"/>
                    <a:pt x="4923" y="1255"/>
                    <a:pt x="4923" y="2560"/>
                  </a:cubicBezTo>
                  <a:cubicBezTo>
                    <a:pt x="4923" y="3861"/>
                    <a:pt x="3862" y="4922"/>
                    <a:pt x="2560" y="4922"/>
                  </a:cubicBezTo>
                  <a:cubicBezTo>
                    <a:pt x="1256" y="4922"/>
                    <a:pt x="197" y="3861"/>
                    <a:pt x="197" y="2560"/>
                  </a:cubicBezTo>
                  <a:cubicBezTo>
                    <a:pt x="197" y="1255"/>
                    <a:pt x="1256" y="197"/>
                    <a:pt x="2560" y="197"/>
                  </a:cubicBezTo>
                  <a:lnTo>
                    <a:pt x="2560" y="0"/>
                  </a:lnTo>
                  <a:lnTo>
                    <a:pt x="2560" y="0"/>
                  </a:lnTo>
                  <a:cubicBezTo>
                    <a:pt x="2209" y="0"/>
                    <a:pt x="1875" y="67"/>
                    <a:pt x="1565" y="204"/>
                  </a:cubicBezTo>
                  <a:cubicBezTo>
                    <a:pt x="1256" y="334"/>
                    <a:pt x="988" y="514"/>
                    <a:pt x="752" y="752"/>
                  </a:cubicBezTo>
                  <a:cubicBezTo>
                    <a:pt x="514" y="988"/>
                    <a:pt x="327" y="1255"/>
                    <a:pt x="197" y="1565"/>
                  </a:cubicBezTo>
                  <a:cubicBezTo>
                    <a:pt x="67" y="1884"/>
                    <a:pt x="0" y="2218"/>
                    <a:pt x="0" y="2560"/>
                  </a:cubicBezTo>
                  <a:cubicBezTo>
                    <a:pt x="0" y="2901"/>
                    <a:pt x="67" y="3242"/>
                    <a:pt x="197" y="3552"/>
                  </a:cubicBezTo>
                  <a:cubicBezTo>
                    <a:pt x="327" y="3861"/>
                    <a:pt x="514" y="4131"/>
                    <a:pt x="752" y="4367"/>
                  </a:cubicBezTo>
                  <a:cubicBezTo>
                    <a:pt x="988" y="4603"/>
                    <a:pt x="1256" y="4782"/>
                    <a:pt x="1565" y="4912"/>
                  </a:cubicBezTo>
                  <a:cubicBezTo>
                    <a:pt x="1875" y="5052"/>
                    <a:pt x="2209" y="5116"/>
                    <a:pt x="2560" y="5116"/>
                  </a:cubicBezTo>
                  <a:cubicBezTo>
                    <a:pt x="2901" y="5116"/>
                    <a:pt x="3235" y="5052"/>
                    <a:pt x="3552" y="4912"/>
                  </a:cubicBezTo>
                  <a:cubicBezTo>
                    <a:pt x="3854" y="4782"/>
                    <a:pt x="4132" y="4603"/>
                    <a:pt x="4368" y="4367"/>
                  </a:cubicBezTo>
                  <a:cubicBezTo>
                    <a:pt x="4604" y="4131"/>
                    <a:pt x="4783" y="3861"/>
                    <a:pt x="4913" y="3552"/>
                  </a:cubicBezTo>
                  <a:cubicBezTo>
                    <a:pt x="5043" y="3242"/>
                    <a:pt x="5117" y="2901"/>
                    <a:pt x="5117" y="2560"/>
                  </a:cubicBezTo>
                  <a:cubicBezTo>
                    <a:pt x="5117" y="2218"/>
                    <a:pt x="5043" y="1884"/>
                    <a:pt x="4913" y="1565"/>
                  </a:cubicBezTo>
                  <a:cubicBezTo>
                    <a:pt x="4783" y="1255"/>
                    <a:pt x="4604" y="988"/>
                    <a:pt x="4368" y="752"/>
                  </a:cubicBezTo>
                  <a:cubicBezTo>
                    <a:pt x="4132" y="514"/>
                    <a:pt x="3854" y="334"/>
                    <a:pt x="3552" y="204"/>
                  </a:cubicBezTo>
                  <a:cubicBezTo>
                    <a:pt x="3235" y="67"/>
                    <a:pt x="2901" y="0"/>
                    <a:pt x="2560" y="0"/>
                  </a:cubicBezTo>
                  <a:lnTo>
                    <a:pt x="2560" y="19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22" name="Picture Placeholder 22"/>
          <p:cNvSpPr>
            <a:spLocks noGrp="1"/>
          </p:cNvSpPr>
          <p:nvPr>
            <p:ph type="pic" sz="quarter" idx="19"/>
          </p:nvPr>
        </p:nvSpPr>
        <p:spPr>
          <a:xfrm>
            <a:off x="2384265" y="2759314"/>
            <a:ext cx="1155900" cy="1540239"/>
          </a:xfrm>
          <a:prstGeom prst="ellipse">
            <a:avLst/>
          </a:prstGeom>
        </p:spPr>
        <p:txBody>
          <a:bodyPr anchor="ctr"/>
          <a:lstStyle>
            <a:lvl1pPr algn="ctr">
              <a:defRPr/>
            </a:lvl1pPr>
          </a:lstStyle>
          <a:p>
            <a:endParaRPr lang="en-US" dirty="0"/>
          </a:p>
        </p:txBody>
      </p:sp>
      <p:grpSp>
        <p:nvGrpSpPr>
          <p:cNvPr id="44" name="Group 43"/>
          <p:cNvGrpSpPr/>
          <p:nvPr userDrawn="1"/>
        </p:nvGrpSpPr>
        <p:grpSpPr>
          <a:xfrm>
            <a:off x="5464036" y="2205392"/>
            <a:ext cx="1413905" cy="2663899"/>
            <a:chOff x="3709988" y="443215"/>
            <a:chExt cx="2070100" cy="2925159"/>
          </a:xfrm>
        </p:grpSpPr>
        <p:sp>
          <p:nvSpPr>
            <p:cNvPr id="45" name="Freeform 16"/>
            <p:cNvSpPr>
              <a:spLocks noChangeArrowheads="1"/>
            </p:cNvSpPr>
            <p:nvPr/>
          </p:nvSpPr>
          <p:spPr bwMode="auto">
            <a:xfrm>
              <a:off x="4059239" y="443215"/>
              <a:ext cx="1308099" cy="854075"/>
            </a:xfrm>
            <a:custGeom>
              <a:avLst/>
              <a:gdLst>
                <a:gd name="T0" fmla="*/ 1815 w 3634"/>
                <a:gd name="T1" fmla="*/ 2370 h 2371"/>
                <a:gd name="T2" fmla="*/ 1815 w 3634"/>
                <a:gd name="T3" fmla="*/ 2370 h 2371"/>
                <a:gd name="T4" fmla="*/ 3633 w 3634"/>
                <a:gd name="T5" fmla="*/ 1979 h 2371"/>
                <a:gd name="T6" fmla="*/ 3289 w 3634"/>
                <a:gd name="T7" fmla="*/ 1336 h 2371"/>
                <a:gd name="T8" fmla="*/ 3218 w 3634"/>
                <a:gd name="T9" fmla="*/ 392 h 2371"/>
                <a:gd name="T10" fmla="*/ 2997 w 3634"/>
                <a:gd name="T11" fmla="*/ 115 h 2371"/>
                <a:gd name="T12" fmla="*/ 1832 w 3634"/>
                <a:gd name="T13" fmla="*/ 0 h 2371"/>
                <a:gd name="T14" fmla="*/ 1815 w 3634"/>
                <a:gd name="T15" fmla="*/ 0 h 2371"/>
                <a:gd name="T16" fmla="*/ 1798 w 3634"/>
                <a:gd name="T17" fmla="*/ 0 h 2371"/>
                <a:gd name="T18" fmla="*/ 644 w 3634"/>
                <a:gd name="T19" fmla="*/ 115 h 2371"/>
                <a:gd name="T20" fmla="*/ 415 w 3634"/>
                <a:gd name="T21" fmla="*/ 392 h 2371"/>
                <a:gd name="T22" fmla="*/ 349 w 3634"/>
                <a:gd name="T23" fmla="*/ 1336 h 2371"/>
                <a:gd name="T24" fmla="*/ 0 w 3634"/>
                <a:gd name="T25" fmla="*/ 1979 h 2371"/>
                <a:gd name="T26" fmla="*/ 1815 w 3634"/>
                <a:gd name="T27" fmla="*/ 237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1">
                  <a:moveTo>
                    <a:pt x="1815" y="2370"/>
                  </a:moveTo>
                  <a:lnTo>
                    <a:pt x="1815" y="2370"/>
                  </a:lnTo>
                  <a:cubicBezTo>
                    <a:pt x="3633" y="1979"/>
                    <a:pt x="3633" y="1979"/>
                    <a:pt x="3633" y="1979"/>
                  </a:cubicBezTo>
                  <a:cubicBezTo>
                    <a:pt x="3405" y="1832"/>
                    <a:pt x="3314" y="1557"/>
                    <a:pt x="3289" y="1336"/>
                  </a:cubicBezTo>
                  <a:cubicBezTo>
                    <a:pt x="3257" y="1117"/>
                    <a:pt x="3233" y="562"/>
                    <a:pt x="3218" y="392"/>
                  </a:cubicBezTo>
                  <a:cubicBezTo>
                    <a:pt x="3201" y="221"/>
                    <a:pt x="3120" y="154"/>
                    <a:pt x="2997" y="115"/>
                  </a:cubicBezTo>
                  <a:cubicBezTo>
                    <a:pt x="2867" y="73"/>
                    <a:pt x="2329" y="0"/>
                    <a:pt x="1832" y="0"/>
                  </a:cubicBezTo>
                  <a:cubicBezTo>
                    <a:pt x="1823" y="0"/>
                    <a:pt x="1823" y="0"/>
                    <a:pt x="1815" y="0"/>
                  </a:cubicBezTo>
                  <a:cubicBezTo>
                    <a:pt x="1815" y="0"/>
                    <a:pt x="1808" y="0"/>
                    <a:pt x="1798" y="0"/>
                  </a:cubicBezTo>
                  <a:cubicBezTo>
                    <a:pt x="1302" y="0"/>
                    <a:pt x="764" y="73"/>
                    <a:pt x="644" y="115"/>
                  </a:cubicBezTo>
                  <a:cubicBezTo>
                    <a:pt x="521" y="154"/>
                    <a:pt x="430" y="221"/>
                    <a:pt x="415" y="392"/>
                  </a:cubicBezTo>
                  <a:cubicBezTo>
                    <a:pt x="398" y="562"/>
                    <a:pt x="373" y="1117"/>
                    <a:pt x="349" y="1336"/>
                  </a:cubicBezTo>
                  <a:cubicBezTo>
                    <a:pt x="324" y="1557"/>
                    <a:pt x="226" y="1832"/>
                    <a:pt x="0" y="1979"/>
                  </a:cubicBezTo>
                  <a:lnTo>
                    <a:pt x="1815" y="2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6" name="Freeform 17"/>
            <p:cNvSpPr>
              <a:spLocks noChangeArrowheads="1"/>
            </p:cNvSpPr>
            <p:nvPr/>
          </p:nvSpPr>
          <p:spPr bwMode="auto">
            <a:xfrm>
              <a:off x="4059239" y="2512711"/>
              <a:ext cx="1308099" cy="855663"/>
            </a:xfrm>
            <a:custGeom>
              <a:avLst/>
              <a:gdLst>
                <a:gd name="T0" fmla="*/ 1815 w 3634"/>
                <a:gd name="T1" fmla="*/ 0 h 2378"/>
                <a:gd name="T2" fmla="*/ 1815 w 3634"/>
                <a:gd name="T3" fmla="*/ 0 h 2378"/>
                <a:gd name="T4" fmla="*/ 0 w 3634"/>
                <a:gd name="T5" fmla="*/ 390 h 2378"/>
                <a:gd name="T6" fmla="*/ 349 w 3634"/>
                <a:gd name="T7" fmla="*/ 1034 h 2378"/>
                <a:gd name="T8" fmla="*/ 415 w 3634"/>
                <a:gd name="T9" fmla="*/ 1977 h 2378"/>
                <a:gd name="T10" fmla="*/ 644 w 3634"/>
                <a:gd name="T11" fmla="*/ 2262 h 2378"/>
                <a:gd name="T12" fmla="*/ 1798 w 3634"/>
                <a:gd name="T13" fmla="*/ 2377 h 2378"/>
                <a:gd name="T14" fmla="*/ 1815 w 3634"/>
                <a:gd name="T15" fmla="*/ 2377 h 2378"/>
                <a:gd name="T16" fmla="*/ 1832 w 3634"/>
                <a:gd name="T17" fmla="*/ 2377 h 2378"/>
                <a:gd name="T18" fmla="*/ 2997 w 3634"/>
                <a:gd name="T19" fmla="*/ 2262 h 2378"/>
                <a:gd name="T20" fmla="*/ 3218 w 3634"/>
                <a:gd name="T21" fmla="*/ 1977 h 2378"/>
                <a:gd name="T22" fmla="*/ 3289 w 3634"/>
                <a:gd name="T23" fmla="*/ 1034 h 2378"/>
                <a:gd name="T24" fmla="*/ 3633 w 3634"/>
                <a:gd name="T25" fmla="*/ 390 h 2378"/>
                <a:gd name="T26" fmla="*/ 1815 w 3634"/>
                <a:gd name="T27" fmla="*/ 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8">
                  <a:moveTo>
                    <a:pt x="1815" y="0"/>
                  </a:moveTo>
                  <a:lnTo>
                    <a:pt x="1815" y="0"/>
                  </a:lnTo>
                  <a:cubicBezTo>
                    <a:pt x="0" y="390"/>
                    <a:pt x="0" y="390"/>
                    <a:pt x="0" y="390"/>
                  </a:cubicBezTo>
                  <a:cubicBezTo>
                    <a:pt x="226" y="535"/>
                    <a:pt x="324" y="813"/>
                    <a:pt x="349" y="1034"/>
                  </a:cubicBezTo>
                  <a:cubicBezTo>
                    <a:pt x="373" y="1252"/>
                    <a:pt x="398" y="1808"/>
                    <a:pt x="415" y="1977"/>
                  </a:cubicBezTo>
                  <a:cubicBezTo>
                    <a:pt x="430" y="2149"/>
                    <a:pt x="521" y="2223"/>
                    <a:pt x="644" y="2262"/>
                  </a:cubicBezTo>
                  <a:cubicBezTo>
                    <a:pt x="764" y="2296"/>
                    <a:pt x="1302" y="2377"/>
                    <a:pt x="1798" y="2377"/>
                  </a:cubicBezTo>
                  <a:cubicBezTo>
                    <a:pt x="1808" y="2377"/>
                    <a:pt x="1815" y="2377"/>
                    <a:pt x="1815" y="2377"/>
                  </a:cubicBezTo>
                  <a:cubicBezTo>
                    <a:pt x="1823" y="2377"/>
                    <a:pt x="1823" y="2377"/>
                    <a:pt x="1832" y="2377"/>
                  </a:cubicBezTo>
                  <a:cubicBezTo>
                    <a:pt x="2329" y="2377"/>
                    <a:pt x="2867" y="2296"/>
                    <a:pt x="2997" y="2262"/>
                  </a:cubicBezTo>
                  <a:cubicBezTo>
                    <a:pt x="3120" y="2223"/>
                    <a:pt x="3201" y="2149"/>
                    <a:pt x="3218" y="1977"/>
                  </a:cubicBezTo>
                  <a:cubicBezTo>
                    <a:pt x="3233" y="1808"/>
                    <a:pt x="3257" y="1252"/>
                    <a:pt x="3289" y="1034"/>
                  </a:cubicBezTo>
                  <a:cubicBezTo>
                    <a:pt x="3314" y="813"/>
                    <a:pt x="3405" y="535"/>
                    <a:pt x="3633" y="390"/>
                  </a:cubicBezTo>
                  <a:lnTo>
                    <a:pt x="1815"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7" name="Freeform 18"/>
            <p:cNvSpPr>
              <a:spLocks noChangeArrowheads="1"/>
            </p:cNvSpPr>
            <p:nvPr/>
          </p:nvSpPr>
          <p:spPr bwMode="auto">
            <a:xfrm>
              <a:off x="5572125" y="1709738"/>
              <a:ext cx="207963" cy="387350"/>
            </a:xfrm>
            <a:custGeom>
              <a:avLst/>
              <a:gdLst>
                <a:gd name="T0" fmla="*/ 577 w 578"/>
                <a:gd name="T1" fmla="*/ 179 h 1076"/>
                <a:gd name="T2" fmla="*/ 577 w 578"/>
                <a:gd name="T3" fmla="*/ 179 h 1076"/>
                <a:gd name="T4" fmla="*/ 528 w 578"/>
                <a:gd name="T5" fmla="*/ 179 h 1076"/>
                <a:gd name="T6" fmla="*/ 528 w 578"/>
                <a:gd name="T7" fmla="*/ 179 h 1076"/>
                <a:gd name="T8" fmla="*/ 481 w 578"/>
                <a:gd name="T9" fmla="*/ 179 h 1076"/>
                <a:gd name="T10" fmla="*/ 481 w 578"/>
                <a:gd name="T11" fmla="*/ 162 h 1076"/>
                <a:gd name="T12" fmla="*/ 398 w 578"/>
                <a:gd name="T13" fmla="*/ 73 h 1076"/>
                <a:gd name="T14" fmla="*/ 0 w 578"/>
                <a:gd name="T15" fmla="*/ 0 h 1076"/>
                <a:gd name="T16" fmla="*/ 0 w 578"/>
                <a:gd name="T17" fmla="*/ 326 h 1076"/>
                <a:gd name="T18" fmla="*/ 0 w 578"/>
                <a:gd name="T19" fmla="*/ 464 h 1076"/>
                <a:gd name="T20" fmla="*/ 0 w 578"/>
                <a:gd name="T21" fmla="*/ 611 h 1076"/>
                <a:gd name="T22" fmla="*/ 0 w 578"/>
                <a:gd name="T23" fmla="*/ 692 h 1076"/>
                <a:gd name="T24" fmla="*/ 0 w 578"/>
                <a:gd name="T25" fmla="*/ 1075 h 1076"/>
                <a:gd name="T26" fmla="*/ 398 w 578"/>
                <a:gd name="T27" fmla="*/ 1002 h 1076"/>
                <a:gd name="T28" fmla="*/ 481 w 578"/>
                <a:gd name="T29" fmla="*/ 911 h 1076"/>
                <a:gd name="T30" fmla="*/ 481 w 578"/>
                <a:gd name="T31" fmla="*/ 896 h 1076"/>
                <a:gd name="T32" fmla="*/ 528 w 578"/>
                <a:gd name="T33" fmla="*/ 896 h 1076"/>
                <a:gd name="T34" fmla="*/ 528 w 578"/>
                <a:gd name="T35" fmla="*/ 896 h 1076"/>
                <a:gd name="T36" fmla="*/ 577 w 578"/>
                <a:gd name="T37" fmla="*/ 896 h 1076"/>
                <a:gd name="T38" fmla="*/ 577 w 578"/>
                <a:gd name="T39" fmla="*/ 17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8" h="1076">
                  <a:moveTo>
                    <a:pt x="577" y="179"/>
                  </a:moveTo>
                  <a:lnTo>
                    <a:pt x="577" y="179"/>
                  </a:lnTo>
                  <a:cubicBezTo>
                    <a:pt x="528" y="179"/>
                    <a:pt x="528" y="179"/>
                    <a:pt x="528" y="179"/>
                  </a:cubicBezTo>
                  <a:lnTo>
                    <a:pt x="528" y="179"/>
                  </a:lnTo>
                  <a:cubicBezTo>
                    <a:pt x="481" y="179"/>
                    <a:pt x="481" y="179"/>
                    <a:pt x="481" y="179"/>
                  </a:cubicBezTo>
                  <a:cubicBezTo>
                    <a:pt x="481" y="162"/>
                    <a:pt x="481" y="162"/>
                    <a:pt x="481" y="162"/>
                  </a:cubicBezTo>
                  <a:cubicBezTo>
                    <a:pt x="481" y="113"/>
                    <a:pt x="398" y="73"/>
                    <a:pt x="398" y="73"/>
                  </a:cubicBezTo>
                  <a:cubicBezTo>
                    <a:pt x="0" y="0"/>
                    <a:pt x="0" y="0"/>
                    <a:pt x="0" y="0"/>
                  </a:cubicBezTo>
                  <a:cubicBezTo>
                    <a:pt x="0" y="326"/>
                    <a:pt x="0" y="326"/>
                    <a:pt x="0" y="326"/>
                  </a:cubicBezTo>
                  <a:cubicBezTo>
                    <a:pt x="0" y="464"/>
                    <a:pt x="0" y="464"/>
                    <a:pt x="0" y="464"/>
                  </a:cubicBezTo>
                  <a:cubicBezTo>
                    <a:pt x="0" y="611"/>
                    <a:pt x="0" y="611"/>
                    <a:pt x="0" y="611"/>
                  </a:cubicBezTo>
                  <a:cubicBezTo>
                    <a:pt x="0" y="692"/>
                    <a:pt x="0" y="692"/>
                    <a:pt x="0" y="692"/>
                  </a:cubicBezTo>
                  <a:cubicBezTo>
                    <a:pt x="0" y="1075"/>
                    <a:pt x="0" y="1075"/>
                    <a:pt x="0" y="1075"/>
                  </a:cubicBezTo>
                  <a:cubicBezTo>
                    <a:pt x="398" y="1002"/>
                    <a:pt x="398" y="1002"/>
                    <a:pt x="398" y="1002"/>
                  </a:cubicBezTo>
                  <a:cubicBezTo>
                    <a:pt x="398" y="1002"/>
                    <a:pt x="481" y="960"/>
                    <a:pt x="481" y="911"/>
                  </a:cubicBezTo>
                  <a:cubicBezTo>
                    <a:pt x="481" y="896"/>
                    <a:pt x="481" y="896"/>
                    <a:pt x="481" y="896"/>
                  </a:cubicBezTo>
                  <a:cubicBezTo>
                    <a:pt x="528" y="896"/>
                    <a:pt x="528" y="896"/>
                    <a:pt x="528" y="896"/>
                  </a:cubicBezTo>
                  <a:lnTo>
                    <a:pt x="528" y="896"/>
                  </a:lnTo>
                  <a:cubicBezTo>
                    <a:pt x="577" y="896"/>
                    <a:pt x="577" y="896"/>
                    <a:pt x="577" y="896"/>
                  </a:cubicBezTo>
                  <a:lnTo>
                    <a:pt x="577" y="179"/>
                  </a:lnTo>
                </a:path>
              </a:pathLst>
            </a:custGeom>
            <a:solidFill>
              <a:srgbClr val="98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8" name="Freeform 19"/>
            <p:cNvSpPr>
              <a:spLocks noChangeArrowheads="1"/>
            </p:cNvSpPr>
            <p:nvPr/>
          </p:nvSpPr>
          <p:spPr bwMode="auto">
            <a:xfrm>
              <a:off x="3709988" y="903288"/>
              <a:ext cx="2000250" cy="2000250"/>
            </a:xfrm>
            <a:custGeom>
              <a:avLst/>
              <a:gdLst>
                <a:gd name="T0" fmla="*/ 2778 w 5557"/>
                <a:gd name="T1" fmla="*/ 0 h 5556"/>
                <a:gd name="T2" fmla="*/ 2778 w 5557"/>
                <a:gd name="T3" fmla="*/ 0 h 5556"/>
                <a:gd name="T4" fmla="*/ 0 w 5557"/>
                <a:gd name="T5" fmla="*/ 2778 h 5556"/>
                <a:gd name="T6" fmla="*/ 2778 w 5557"/>
                <a:gd name="T7" fmla="*/ 5555 h 5556"/>
                <a:gd name="T8" fmla="*/ 5556 w 5557"/>
                <a:gd name="T9" fmla="*/ 2778 h 5556"/>
                <a:gd name="T10" fmla="*/ 2778 w 5557"/>
                <a:gd name="T11" fmla="*/ 0 h 5556"/>
              </a:gdLst>
              <a:ahLst/>
              <a:cxnLst>
                <a:cxn ang="0">
                  <a:pos x="T0" y="T1"/>
                </a:cxn>
                <a:cxn ang="0">
                  <a:pos x="T2" y="T3"/>
                </a:cxn>
                <a:cxn ang="0">
                  <a:pos x="T4" y="T5"/>
                </a:cxn>
                <a:cxn ang="0">
                  <a:pos x="T6" y="T7"/>
                </a:cxn>
                <a:cxn ang="0">
                  <a:pos x="T8" y="T9"/>
                </a:cxn>
                <a:cxn ang="0">
                  <a:pos x="T10" y="T11"/>
                </a:cxn>
              </a:cxnLst>
              <a:rect l="0" t="0" r="r" b="b"/>
              <a:pathLst>
                <a:path w="5557" h="5556">
                  <a:moveTo>
                    <a:pt x="2778" y="0"/>
                  </a:moveTo>
                  <a:lnTo>
                    <a:pt x="2778" y="0"/>
                  </a:lnTo>
                  <a:cubicBezTo>
                    <a:pt x="1238" y="0"/>
                    <a:pt x="0" y="1245"/>
                    <a:pt x="0" y="2778"/>
                  </a:cubicBezTo>
                  <a:cubicBezTo>
                    <a:pt x="0" y="4308"/>
                    <a:pt x="1238" y="5555"/>
                    <a:pt x="2778" y="5555"/>
                  </a:cubicBezTo>
                  <a:cubicBezTo>
                    <a:pt x="4308" y="5555"/>
                    <a:pt x="5556" y="4308"/>
                    <a:pt x="5556" y="2778"/>
                  </a:cubicBezTo>
                  <a:cubicBezTo>
                    <a:pt x="5556" y="1245"/>
                    <a:pt x="4308" y="0"/>
                    <a:pt x="2778" y="0"/>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sp>
          <p:nvSpPr>
            <p:cNvPr id="49" name="Freeform 20"/>
            <p:cNvSpPr>
              <a:spLocks noChangeArrowheads="1"/>
            </p:cNvSpPr>
            <p:nvPr/>
          </p:nvSpPr>
          <p:spPr bwMode="auto">
            <a:xfrm>
              <a:off x="3787775" y="981075"/>
              <a:ext cx="1843088" cy="1841500"/>
            </a:xfrm>
            <a:custGeom>
              <a:avLst/>
              <a:gdLst>
                <a:gd name="T0" fmla="*/ 2560 w 5118"/>
                <a:gd name="T1" fmla="*/ 197 h 5117"/>
                <a:gd name="T2" fmla="*/ 2560 w 5118"/>
                <a:gd name="T3" fmla="*/ 197 h 5117"/>
                <a:gd name="T4" fmla="*/ 4923 w 5118"/>
                <a:gd name="T5" fmla="*/ 2560 h 5117"/>
                <a:gd name="T6" fmla="*/ 2560 w 5118"/>
                <a:gd name="T7" fmla="*/ 4922 h 5117"/>
                <a:gd name="T8" fmla="*/ 197 w 5118"/>
                <a:gd name="T9" fmla="*/ 2560 h 5117"/>
                <a:gd name="T10" fmla="*/ 2560 w 5118"/>
                <a:gd name="T11" fmla="*/ 197 h 5117"/>
                <a:gd name="T12" fmla="*/ 2560 w 5118"/>
                <a:gd name="T13" fmla="*/ 0 h 5117"/>
                <a:gd name="T14" fmla="*/ 2560 w 5118"/>
                <a:gd name="T15" fmla="*/ 0 h 5117"/>
                <a:gd name="T16" fmla="*/ 1565 w 5118"/>
                <a:gd name="T17" fmla="*/ 204 h 5117"/>
                <a:gd name="T18" fmla="*/ 752 w 5118"/>
                <a:gd name="T19" fmla="*/ 752 h 5117"/>
                <a:gd name="T20" fmla="*/ 197 w 5118"/>
                <a:gd name="T21" fmla="*/ 1565 h 5117"/>
                <a:gd name="T22" fmla="*/ 0 w 5118"/>
                <a:gd name="T23" fmla="*/ 2560 h 5117"/>
                <a:gd name="T24" fmla="*/ 197 w 5118"/>
                <a:gd name="T25" fmla="*/ 3552 h 5117"/>
                <a:gd name="T26" fmla="*/ 752 w 5118"/>
                <a:gd name="T27" fmla="*/ 4367 h 5117"/>
                <a:gd name="T28" fmla="*/ 1565 w 5118"/>
                <a:gd name="T29" fmla="*/ 4912 h 5117"/>
                <a:gd name="T30" fmla="*/ 2560 w 5118"/>
                <a:gd name="T31" fmla="*/ 5116 h 5117"/>
                <a:gd name="T32" fmla="*/ 3552 w 5118"/>
                <a:gd name="T33" fmla="*/ 4912 h 5117"/>
                <a:gd name="T34" fmla="*/ 4368 w 5118"/>
                <a:gd name="T35" fmla="*/ 4367 h 5117"/>
                <a:gd name="T36" fmla="*/ 4913 w 5118"/>
                <a:gd name="T37" fmla="*/ 3552 h 5117"/>
                <a:gd name="T38" fmla="*/ 5117 w 5118"/>
                <a:gd name="T39" fmla="*/ 2560 h 5117"/>
                <a:gd name="T40" fmla="*/ 4913 w 5118"/>
                <a:gd name="T41" fmla="*/ 1565 h 5117"/>
                <a:gd name="T42" fmla="*/ 4368 w 5118"/>
                <a:gd name="T43" fmla="*/ 752 h 5117"/>
                <a:gd name="T44" fmla="*/ 3552 w 5118"/>
                <a:gd name="T45" fmla="*/ 204 h 5117"/>
                <a:gd name="T46" fmla="*/ 2560 w 5118"/>
                <a:gd name="T47" fmla="*/ 0 h 5117"/>
                <a:gd name="T48" fmla="*/ 2560 w 5118"/>
                <a:gd name="T49" fmla="*/ 197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8" h="5117">
                  <a:moveTo>
                    <a:pt x="2560" y="197"/>
                  </a:moveTo>
                  <a:lnTo>
                    <a:pt x="2560" y="197"/>
                  </a:lnTo>
                  <a:cubicBezTo>
                    <a:pt x="3862" y="197"/>
                    <a:pt x="4923" y="1255"/>
                    <a:pt x="4923" y="2560"/>
                  </a:cubicBezTo>
                  <a:cubicBezTo>
                    <a:pt x="4923" y="3861"/>
                    <a:pt x="3862" y="4922"/>
                    <a:pt x="2560" y="4922"/>
                  </a:cubicBezTo>
                  <a:cubicBezTo>
                    <a:pt x="1256" y="4922"/>
                    <a:pt x="197" y="3861"/>
                    <a:pt x="197" y="2560"/>
                  </a:cubicBezTo>
                  <a:cubicBezTo>
                    <a:pt x="197" y="1255"/>
                    <a:pt x="1256" y="197"/>
                    <a:pt x="2560" y="197"/>
                  </a:cubicBezTo>
                  <a:lnTo>
                    <a:pt x="2560" y="0"/>
                  </a:lnTo>
                  <a:lnTo>
                    <a:pt x="2560" y="0"/>
                  </a:lnTo>
                  <a:cubicBezTo>
                    <a:pt x="2209" y="0"/>
                    <a:pt x="1875" y="67"/>
                    <a:pt x="1565" y="204"/>
                  </a:cubicBezTo>
                  <a:cubicBezTo>
                    <a:pt x="1256" y="334"/>
                    <a:pt x="988" y="514"/>
                    <a:pt x="752" y="752"/>
                  </a:cubicBezTo>
                  <a:cubicBezTo>
                    <a:pt x="514" y="988"/>
                    <a:pt x="327" y="1255"/>
                    <a:pt x="197" y="1565"/>
                  </a:cubicBezTo>
                  <a:cubicBezTo>
                    <a:pt x="67" y="1884"/>
                    <a:pt x="0" y="2218"/>
                    <a:pt x="0" y="2560"/>
                  </a:cubicBezTo>
                  <a:cubicBezTo>
                    <a:pt x="0" y="2901"/>
                    <a:pt x="67" y="3242"/>
                    <a:pt x="197" y="3552"/>
                  </a:cubicBezTo>
                  <a:cubicBezTo>
                    <a:pt x="327" y="3861"/>
                    <a:pt x="514" y="4131"/>
                    <a:pt x="752" y="4367"/>
                  </a:cubicBezTo>
                  <a:cubicBezTo>
                    <a:pt x="988" y="4603"/>
                    <a:pt x="1256" y="4782"/>
                    <a:pt x="1565" y="4912"/>
                  </a:cubicBezTo>
                  <a:cubicBezTo>
                    <a:pt x="1875" y="5052"/>
                    <a:pt x="2209" y="5116"/>
                    <a:pt x="2560" y="5116"/>
                  </a:cubicBezTo>
                  <a:cubicBezTo>
                    <a:pt x="2901" y="5116"/>
                    <a:pt x="3235" y="5052"/>
                    <a:pt x="3552" y="4912"/>
                  </a:cubicBezTo>
                  <a:cubicBezTo>
                    <a:pt x="3854" y="4782"/>
                    <a:pt x="4132" y="4603"/>
                    <a:pt x="4368" y="4367"/>
                  </a:cubicBezTo>
                  <a:cubicBezTo>
                    <a:pt x="4604" y="4131"/>
                    <a:pt x="4783" y="3861"/>
                    <a:pt x="4913" y="3552"/>
                  </a:cubicBezTo>
                  <a:cubicBezTo>
                    <a:pt x="5043" y="3242"/>
                    <a:pt x="5117" y="2901"/>
                    <a:pt x="5117" y="2560"/>
                  </a:cubicBezTo>
                  <a:cubicBezTo>
                    <a:pt x="5117" y="2218"/>
                    <a:pt x="5043" y="1884"/>
                    <a:pt x="4913" y="1565"/>
                  </a:cubicBezTo>
                  <a:cubicBezTo>
                    <a:pt x="4783" y="1255"/>
                    <a:pt x="4604" y="988"/>
                    <a:pt x="4368" y="752"/>
                  </a:cubicBezTo>
                  <a:cubicBezTo>
                    <a:pt x="4132" y="514"/>
                    <a:pt x="3854" y="334"/>
                    <a:pt x="3552" y="204"/>
                  </a:cubicBezTo>
                  <a:cubicBezTo>
                    <a:pt x="3235" y="67"/>
                    <a:pt x="2901" y="0"/>
                    <a:pt x="2560" y="0"/>
                  </a:cubicBezTo>
                  <a:lnTo>
                    <a:pt x="2560" y="19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373B"/>
                </a:solidFill>
                <a:effectLst/>
                <a:uLnTx/>
                <a:uFillTx/>
                <a:latin typeface="Calibri"/>
                <a:ea typeface="+mn-ea"/>
                <a:cs typeface="+mn-cs"/>
              </a:endParaRPr>
            </a:p>
          </p:txBody>
        </p:sp>
      </p:grpSp>
      <p:sp>
        <p:nvSpPr>
          <p:cNvPr id="50" name="Picture Placeholder 22"/>
          <p:cNvSpPr>
            <a:spLocks noGrp="1"/>
          </p:cNvSpPr>
          <p:nvPr>
            <p:ph type="pic" sz="quarter" idx="23"/>
          </p:nvPr>
        </p:nvSpPr>
        <p:spPr>
          <a:xfrm>
            <a:off x="5571310" y="2759314"/>
            <a:ext cx="1155900" cy="1540239"/>
          </a:xfrm>
          <a:prstGeom prst="ellipse">
            <a:avLst/>
          </a:prstGeom>
        </p:spPr>
        <p:txBody>
          <a:bodyPr anchor="ctr"/>
          <a:lstStyle>
            <a:lvl1pPr algn="ctr">
              <a:defRPr/>
            </a:lvl1pPr>
          </a:lstStyle>
          <a:p>
            <a:endParaRPr lang="en-US" dirty="0"/>
          </a:p>
        </p:txBody>
      </p:sp>
    </p:spTree>
    <p:extLst>
      <p:ext uri="{BB962C8B-B14F-4D97-AF65-F5344CB8AC3E}">
        <p14:creationId xmlns:p14="http://schemas.microsoft.com/office/powerpoint/2010/main" val="3864671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animEffect transition="in" filter="fade">
                                      <p:cBhvr>
                                        <p:cTn id="15" dur="500"/>
                                        <p:tgtEl>
                                          <p:spTgt spid="51">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65"/>
                                        </p:tgtEl>
                                        <p:attrNameLst>
                                          <p:attrName>style.visibility</p:attrName>
                                        </p:attrNameLst>
                                      </p:cBhvr>
                                      <p:to>
                                        <p:strVal val="visible"/>
                                      </p:to>
                                    </p:set>
                                    <p:animEffect transition="in" filter="fade">
                                      <p:cBhvr>
                                        <p:cTn id="24" dur="300"/>
                                        <p:tgtEl>
                                          <p:spTgt spid="65"/>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par>
                          <p:cTn id="34" fill="hold">
                            <p:stCondLst>
                              <p:cond delay="3100"/>
                            </p:stCondLst>
                            <p:childTnLst>
                              <p:par>
                                <p:cTn id="35" presetID="2" presetClass="entr" presetSubtype="1"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0-#ppt_h/2"/>
                                          </p:val>
                                        </p:tav>
                                        <p:tav tm="100000">
                                          <p:val>
                                            <p:strVal val="#ppt_y"/>
                                          </p:val>
                                        </p:tav>
                                      </p:tavLst>
                                    </p:anim>
                                  </p:childTnLst>
                                </p:cTn>
                              </p:par>
                            </p:childTnLst>
                          </p:cTn>
                        </p:par>
                        <p:par>
                          <p:cTn id="39" fill="hold">
                            <p:stCondLst>
                              <p:cond delay="36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50"/>
                                        </p:tgtEl>
                                        <p:attrNameLst>
                                          <p:attrName>style.visibility</p:attrName>
                                        </p:attrNameLst>
                                      </p:cBhvr>
                                      <p:to>
                                        <p:strVal val="visible"/>
                                      </p:to>
                                    </p:set>
                                    <p:animEffect transition="in" filter="fade">
                                      <p:cBhvr>
                                        <p:cTn id="42"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p:bldP spid="65" grpId="0"/>
      <p:bldP spid="22" grpId="0"/>
      <p:bldP spid="50"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CRANE Title, Content, Key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477792"/>
            <a:ext cx="2133600" cy="115416"/>
          </a:xfrm>
          <a:prstGeom prst="rect">
            <a:avLst/>
          </a:prstGeom>
        </p:spPr>
        <p:txBody>
          <a:bodyPr lIns="0" tIns="0" rIns="0" bIns="0">
            <a:spAutoFit/>
          </a:bodyPr>
          <a:lstStyle>
            <a:lvl1pPr>
              <a:defRPr sz="750"/>
            </a:lvl1pPr>
          </a:lstStyle>
          <a:p>
            <a:pPr defTabSz="457189" fontAlgn="base">
              <a:spcBef>
                <a:spcPct val="0"/>
              </a:spcBef>
              <a:spcAft>
                <a:spcPct val="0"/>
              </a:spcAft>
              <a:defRPr/>
            </a:pPr>
            <a:endParaRPr lang="en-US" dirty="0">
              <a:solidFill>
                <a:srgbClr val="000000"/>
              </a:solidFill>
            </a:endParaRPr>
          </a:p>
        </p:txBody>
      </p:sp>
      <p:sp>
        <p:nvSpPr>
          <p:cNvPr id="8" name="Text Placeholder 7">
            <a:extLst>
              <a:ext uri="{FF2B5EF4-FFF2-40B4-BE49-F238E27FC236}">
                <a16:creationId xmlns:a16="http://schemas.microsoft.com/office/drawing/2014/main" id="{A8AEF622-4EF9-431A-949D-212E44E7E982}"/>
              </a:ext>
            </a:extLst>
          </p:cNvPr>
          <p:cNvSpPr>
            <a:spLocks noGrp="1"/>
          </p:cNvSpPr>
          <p:nvPr>
            <p:ph type="body" sz="quarter" idx="13"/>
          </p:nvPr>
        </p:nvSpPr>
        <p:spPr>
          <a:xfrm>
            <a:off x="457200" y="5755536"/>
            <a:ext cx="8229600" cy="378565"/>
          </a:xfrm>
          <a:solidFill>
            <a:srgbClr val="336699"/>
          </a:solidFill>
          <a:effectLst>
            <a:innerShdw blurRad="63500" dist="50800" dir="13500000">
              <a:prstClr val="black">
                <a:alpha val="50000"/>
              </a:prstClr>
            </a:innerShdw>
          </a:effectLst>
        </p:spPr>
        <p:txBody>
          <a:bodyPr lIns="91440" tIns="91440" rIns="91440" bIns="91440" anchor="b" anchorCtr="0">
            <a:spAutoFit/>
          </a:bodyPr>
          <a:lstStyle>
            <a:lvl1pPr>
              <a:defRPr sz="1050" b="1">
                <a:solidFill>
                  <a:schemeClr val="bg1"/>
                </a:solidFill>
              </a:defRPr>
            </a:lvl1pPr>
          </a:lstStyle>
          <a:p>
            <a:pPr lvl="0"/>
            <a:r>
              <a:rPr lang="en-US" dirty="0"/>
              <a:t>Edit Master text styles</a:t>
            </a:r>
          </a:p>
        </p:txBody>
      </p:sp>
      <p:sp>
        <p:nvSpPr>
          <p:cNvPr id="9" name="Title 3">
            <a:extLst>
              <a:ext uri="{FF2B5EF4-FFF2-40B4-BE49-F238E27FC236}">
                <a16:creationId xmlns:a16="http://schemas.microsoft.com/office/drawing/2014/main" id="{06C5BF7F-CA98-4D70-A003-EBA25FAEAD5A}"/>
              </a:ext>
            </a:extLst>
          </p:cNvPr>
          <p:cNvSpPr>
            <a:spLocks noGrp="1"/>
          </p:cNvSpPr>
          <p:nvPr>
            <p:ph type="title"/>
          </p:nvPr>
        </p:nvSpPr>
        <p:spPr>
          <a:xfrm>
            <a:off x="3581403" y="162083"/>
            <a:ext cx="5105400" cy="369332"/>
          </a:xfrm>
          <a:prstGeom prst="rect">
            <a:avLst/>
          </a:prstGeom>
        </p:spPr>
        <p:txBody>
          <a:bodyPr>
            <a:spAutoFit/>
          </a:bodyPr>
          <a:lstStyle>
            <a:lvl1pPr marL="0" marR="0" indent="0" algn="r" defTabSz="685783" rtl="0" eaLnBrk="1" fontAlgn="base" latinLnBrk="0" hangingPunct="1">
              <a:lnSpc>
                <a:spcPct val="100000"/>
              </a:lnSpc>
              <a:spcBef>
                <a:spcPct val="0"/>
              </a:spcBef>
              <a:spcAft>
                <a:spcPct val="0"/>
              </a:spcAft>
              <a:buClrTx/>
              <a:buSzTx/>
              <a:buFontTx/>
              <a:buNone/>
              <a:tabLst/>
              <a:defRPr sz="1800">
                <a:solidFill>
                  <a:srgbClr val="1F497D"/>
                </a:solidFill>
              </a:defRPr>
            </a:lvl1pPr>
          </a:lstStyle>
          <a:p>
            <a:r>
              <a:rPr lang="en-CA" dirty="0"/>
              <a:t>Click to edit Master title style</a:t>
            </a:r>
            <a:endParaRPr lang="en-US" dirty="0"/>
          </a:p>
        </p:txBody>
      </p:sp>
      <p:sp>
        <p:nvSpPr>
          <p:cNvPr id="10" name="Text Placeholder 2">
            <a:extLst>
              <a:ext uri="{FF2B5EF4-FFF2-40B4-BE49-F238E27FC236}">
                <a16:creationId xmlns:a16="http://schemas.microsoft.com/office/drawing/2014/main" id="{016077F8-4D8F-4335-91F1-094D14C514D1}"/>
              </a:ext>
            </a:extLst>
          </p:cNvPr>
          <p:cNvSpPr>
            <a:spLocks noGrp="1"/>
          </p:cNvSpPr>
          <p:nvPr>
            <p:ph type="body" sz="quarter" idx="14" hasCustomPrompt="1"/>
          </p:nvPr>
        </p:nvSpPr>
        <p:spPr>
          <a:xfrm>
            <a:off x="3581403" y="558660"/>
            <a:ext cx="5105400" cy="249299"/>
          </a:xfrm>
        </p:spPr>
        <p:txBody>
          <a:bodyPr lIns="0" tIns="0" rIns="0" bIns="0">
            <a:spAutoFit/>
          </a:bodyPr>
          <a:lstStyle>
            <a:lvl1pPr marL="0" indent="0" algn="r">
              <a:buNone/>
              <a:defRPr sz="1200" b="1">
                <a:solidFill>
                  <a:srgbClr val="1F497D"/>
                </a:solidFill>
              </a:defRPr>
            </a:lvl1pPr>
          </a:lstStyle>
          <a:p>
            <a:pPr lvl="0"/>
            <a:r>
              <a:rPr lang="en-CA" sz="1350" dirty="0"/>
              <a:t>Click to edit Master subtitle style</a:t>
            </a:r>
            <a:endParaRPr lang="en-US" dirty="0"/>
          </a:p>
        </p:txBody>
      </p:sp>
      <p:sp>
        <p:nvSpPr>
          <p:cNvPr id="11" name="Rectangle 3">
            <a:extLst>
              <a:ext uri="{FF2B5EF4-FFF2-40B4-BE49-F238E27FC236}">
                <a16:creationId xmlns:a16="http://schemas.microsoft.com/office/drawing/2014/main" id="{4C92F6B5-A5CE-4006-A3E5-814A4B0419ED}"/>
              </a:ext>
            </a:extLst>
          </p:cNvPr>
          <p:cNvSpPr>
            <a:spLocks noGrp="1" noChangeArrowheads="1"/>
          </p:cNvSpPr>
          <p:nvPr>
            <p:ph idx="1" hasCustomPrompt="1"/>
          </p:nvPr>
        </p:nvSpPr>
        <p:spPr bwMode="auto">
          <a:xfrm>
            <a:off x="457200" y="999395"/>
            <a:ext cx="82296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Slide Number Placeholder 6">
            <a:extLst>
              <a:ext uri="{FF2B5EF4-FFF2-40B4-BE49-F238E27FC236}">
                <a16:creationId xmlns:a16="http://schemas.microsoft.com/office/drawing/2014/main" id="{3321FC10-8D55-4E35-9E07-1D8C5A1083BD}"/>
              </a:ext>
            </a:extLst>
          </p:cNvPr>
          <p:cNvSpPr>
            <a:spLocks noGrp="1" noChangeArrowheads="1"/>
          </p:cNvSpPr>
          <p:nvPr>
            <p:ph type="sldNum" sz="quarter" idx="4"/>
          </p:nvPr>
        </p:nvSpPr>
        <p:spPr bwMode="auto">
          <a:xfrm>
            <a:off x="7860324" y="6457495"/>
            <a:ext cx="826477" cy="1384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900" i="1">
                <a:solidFill>
                  <a:srgbClr val="C00000"/>
                </a:solidFill>
                <a:latin typeface="Arial" pitchFamily="34" charset="0"/>
              </a:defRPr>
            </a:lvl1pPr>
          </a:lstStyle>
          <a:p>
            <a:pPr defTabSz="457189">
              <a:defRPr/>
            </a:pPr>
            <a:fld id="{028DF3D8-E546-498E-9FEE-7673C63D6F86}" type="slidenum">
              <a:rPr lang="en-US" smtClean="0"/>
              <a:pPr defTabSz="457189">
                <a:defRPr/>
              </a:pPr>
              <a:t>‹#›</a:t>
            </a:fld>
            <a:endParaRPr lang="en-US" dirty="0"/>
          </a:p>
        </p:txBody>
      </p:sp>
    </p:spTree>
    <p:extLst>
      <p:ext uri="{BB962C8B-B14F-4D97-AF65-F5344CB8AC3E}">
        <p14:creationId xmlns:p14="http://schemas.microsoft.com/office/powerpoint/2010/main" val="295853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954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5" hasCustomPrompt="1"/>
          </p:nvPr>
        </p:nvSpPr>
        <p:spPr bwMode="gray">
          <a:xfrm>
            <a:off x="477694" y="1081782"/>
            <a:ext cx="8454009" cy="396947"/>
          </a:xfrm>
          <a:prstGeom prst="rect">
            <a:avLst/>
          </a:prstGeom>
          <a:noFill/>
        </p:spPr>
        <p:txBody>
          <a:bodyPr wrap="square" rtlCol="0">
            <a:noAutofit/>
          </a:bodyPr>
          <a:lstStyle>
            <a:lvl1pPr marL="0" indent="0" algn="r" rtl="0" fontAlgn="base">
              <a:lnSpc>
                <a:spcPct val="90000"/>
              </a:lnSpc>
              <a:spcBef>
                <a:spcPct val="0"/>
              </a:spcBef>
              <a:spcAft>
                <a:spcPct val="0"/>
              </a:spcAft>
              <a:buNone/>
              <a:defRPr lang="en-US" sz="1650" b="0" kern="1200" smtClean="0">
                <a:solidFill>
                  <a:schemeClr val="accent4"/>
                </a:solidFill>
                <a:latin typeface="+mj-lt"/>
                <a:ea typeface="+mn-ea"/>
                <a:cs typeface="+mn-cs"/>
              </a:defRPr>
            </a:lvl1pPr>
            <a:lvl2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65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361952" y="6246404"/>
            <a:ext cx="7024007" cy="415019"/>
          </a:xfrm>
          <a:prstGeom prst="rect">
            <a:avLst/>
          </a:prstGeom>
        </p:spPr>
        <p:txBody>
          <a:bodyPr lIns="91440" tIns="0" rIns="0" bIns="0" anchor="b" anchorCtr="0">
            <a:noAutofit/>
          </a:bodyPr>
          <a:lstStyle>
            <a:lvl1pPr marL="0" indent="0">
              <a:spcBef>
                <a:spcPts val="450"/>
              </a:spcBef>
              <a:buNone/>
              <a:defRPr sz="750">
                <a:solidFill>
                  <a:schemeClr val="accent4"/>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043848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220198" cy="6915147"/>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19BCB3-36D1-4871-A69A-ADDBBAB9DF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itle 3"/>
          <p:cNvSpPr>
            <a:spLocks noGrp="1"/>
          </p:cNvSpPr>
          <p:nvPr>
            <p:ph type="ctrTitle"/>
          </p:nvPr>
        </p:nvSpPr>
        <p:spPr>
          <a:xfrm>
            <a:off x="5486400" y="1828800"/>
            <a:ext cx="3657600" cy="1771651"/>
          </a:xfrm>
        </p:spPr>
        <p:txBody>
          <a:bodyPr>
            <a:noAutofit/>
          </a:bodyPr>
          <a:lstStyle/>
          <a:p>
            <a:r>
              <a:rPr lang="en-US" sz="5200" dirty="0"/>
              <a:t>Enrollment</a:t>
            </a:r>
          </a:p>
        </p:txBody>
      </p:sp>
      <p:sp>
        <p:nvSpPr>
          <p:cNvPr id="12" name="Subtitle 4"/>
          <p:cNvSpPr>
            <a:spLocks noGrp="1"/>
          </p:cNvSpPr>
          <p:nvPr>
            <p:ph type="subTitle" idx="1" hasCustomPrompt="1"/>
          </p:nvPr>
        </p:nvSpPr>
        <p:spPr>
          <a:xfrm>
            <a:off x="6324600" y="4191000"/>
            <a:ext cx="2286000" cy="838200"/>
          </a:xfrm>
        </p:spPr>
        <p:txBody>
          <a:bodyPr>
            <a:noAutofit/>
          </a:bodyPr>
          <a:lstStyle>
            <a:lvl1pPr marL="0" indent="0" algn="r">
              <a:buFontTx/>
              <a:buNone/>
              <a:defRPr sz="2800">
                <a:solidFill>
                  <a:srgbClr val="0497D5"/>
                </a:solidFill>
              </a:defRPr>
            </a:lvl1pPr>
          </a:lstStyle>
          <a:p>
            <a:r>
              <a:rPr lang="en-US" dirty="0"/>
              <a:t>2019</a:t>
            </a:r>
          </a:p>
        </p:txBody>
      </p:sp>
      <p:sp>
        <p:nvSpPr>
          <p:cNvPr id="13" name="Rectangle 12"/>
          <p:cNvSpPr/>
          <p:nvPr userDrawn="1"/>
        </p:nvSpPr>
        <p:spPr>
          <a:xfrm>
            <a:off x="5791200" y="1506187"/>
            <a:ext cx="28956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1" u="none" strike="noStrike" kern="1200" cap="none" spc="0" normalizeH="0" baseline="0" noProof="0" dirty="0">
                <a:ln>
                  <a:noFill/>
                </a:ln>
                <a:solidFill>
                  <a:srgbClr val="77787B"/>
                </a:solidFill>
                <a:effectLst/>
                <a:uLnTx/>
                <a:uFillTx/>
                <a:latin typeface="Arial" pitchFamily="34" charset="0"/>
                <a:ea typeface="+mn-ea"/>
                <a:cs typeface="Arial" pitchFamily="34" charset="0"/>
              </a:rPr>
              <a:t>Open</a:t>
            </a:r>
          </a:p>
        </p:txBody>
      </p:sp>
    </p:spTree>
    <p:extLst>
      <p:ext uri="{BB962C8B-B14F-4D97-AF65-F5344CB8AC3E}">
        <p14:creationId xmlns:p14="http://schemas.microsoft.com/office/powerpoint/2010/main" val="35212330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1916" r="827" b="1"/>
          <a:stretch/>
        </p:blipFill>
        <p:spPr bwMode="auto">
          <a:xfrm>
            <a:off x="0" y="6282048"/>
            <a:ext cx="9144000" cy="575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77" r="827" b="76589"/>
          <a:stretch/>
        </p:blipFill>
        <p:spPr bwMode="auto">
          <a:xfrm>
            <a:off x="0" y="284018"/>
            <a:ext cx="9144000" cy="1163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a:solidFill>
                  <a:srgbClr val="0497D5"/>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19BCB3-36D1-4871-A69A-ADDBBAB9DF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2839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1916" r="827" b="1"/>
          <a:stretch/>
        </p:blipFill>
        <p:spPr bwMode="auto">
          <a:xfrm>
            <a:off x="0" y="6282048"/>
            <a:ext cx="9144000" cy="5759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4495800" y="284018"/>
            <a:ext cx="4343400" cy="6573982"/>
          </a:xfrm>
          <a:prstGeom prst="rect">
            <a:avLst/>
          </a:prstGeom>
          <a:solidFill>
            <a:srgbClr val="CDEBF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77" r="827" b="76589"/>
          <a:stretch/>
        </p:blipFill>
        <p:spPr bwMode="auto">
          <a:xfrm>
            <a:off x="0" y="284018"/>
            <a:ext cx="9144000" cy="1163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a:solidFill>
                  <a:srgbClr val="0497D5"/>
                </a:solidFill>
              </a:defRPr>
            </a:lvl1pPr>
          </a:lstStyle>
          <a:p>
            <a:r>
              <a:rPr lang="en-US" dirty="0"/>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58595B"/>
                </a:solidFill>
              </a:defRPr>
            </a:lvl1pPr>
            <a:lvl2pPr>
              <a:defRPr sz="2400">
                <a:solidFill>
                  <a:srgbClr val="58595B"/>
                </a:solidFill>
              </a:defRPr>
            </a:lvl2pPr>
            <a:lvl3pPr>
              <a:defRPr sz="2000">
                <a:solidFill>
                  <a:srgbClr val="58595B"/>
                </a:solidFill>
              </a:defRPr>
            </a:lvl3pPr>
            <a:lvl4pPr>
              <a:defRPr sz="1800">
                <a:solidFill>
                  <a:srgbClr val="58595B"/>
                </a:solidFill>
              </a:defRPr>
            </a:lvl4pPr>
            <a:lvl5pPr>
              <a:defRPr sz="1800">
                <a:solidFill>
                  <a:srgbClr val="58595B"/>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9BCB3-36D1-4871-A69A-ADDBBAB9DF64}" type="datetimeFigureOut">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37043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ntent_Right">
    <p:spTree>
      <p:nvGrpSpPr>
        <p:cNvPr id="1" name=""/>
        <p:cNvGrpSpPr/>
        <p:nvPr/>
      </p:nvGrpSpPr>
      <p:grpSpPr>
        <a:xfrm>
          <a:off x="0" y="0"/>
          <a:ext cx="0" cy="0"/>
          <a:chOff x="0" y="0"/>
          <a:chExt cx="0" cy="0"/>
        </a:xfrm>
      </p:grpSpPr>
      <p:pic>
        <p:nvPicPr>
          <p:cNvPr id="9"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1916" r="827" b="1"/>
          <a:stretch/>
        </p:blipFill>
        <p:spPr bwMode="auto">
          <a:xfrm>
            <a:off x="0" y="6282048"/>
            <a:ext cx="9144000" cy="5759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304800" y="284018"/>
            <a:ext cx="4343400" cy="6573982"/>
          </a:xfrm>
          <a:prstGeom prst="rect">
            <a:avLst/>
          </a:prstGeom>
          <a:solidFill>
            <a:srgbClr val="CDEBF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77" r="827" b="76589"/>
          <a:stretch/>
        </p:blipFill>
        <p:spPr bwMode="auto">
          <a:xfrm>
            <a:off x="0" y="284018"/>
            <a:ext cx="9144000" cy="1163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a:solidFill>
                  <a:srgbClr val="0497D5"/>
                </a:solidFill>
              </a:defRPr>
            </a:lvl1pPr>
          </a:lstStyle>
          <a:p>
            <a:r>
              <a:rPr lang="en-US" dirty="0"/>
              <a:t>Click to edit Master title style</a:t>
            </a:r>
          </a:p>
        </p:txBody>
      </p:sp>
      <p:sp>
        <p:nvSpPr>
          <p:cNvPr id="4" name="Content Placeholder 3"/>
          <p:cNvSpPr>
            <a:spLocks noGrp="1"/>
          </p:cNvSpPr>
          <p:nvPr>
            <p:ph sz="half" idx="2"/>
          </p:nvPr>
        </p:nvSpPr>
        <p:spPr>
          <a:xfrm>
            <a:off x="457200" y="1600200"/>
            <a:ext cx="4038600" cy="4525963"/>
          </a:xfrm>
        </p:spPr>
        <p:txBody>
          <a:bodyPr/>
          <a:lstStyle>
            <a:lvl1pPr>
              <a:defRPr sz="2800">
                <a:solidFill>
                  <a:srgbClr val="58595B"/>
                </a:solidFill>
              </a:defRPr>
            </a:lvl1pPr>
            <a:lvl2pPr>
              <a:defRPr sz="2400">
                <a:solidFill>
                  <a:srgbClr val="58595B"/>
                </a:solidFill>
              </a:defRPr>
            </a:lvl2pPr>
            <a:lvl3pPr>
              <a:defRPr sz="2000">
                <a:solidFill>
                  <a:srgbClr val="58595B"/>
                </a:solidFill>
              </a:defRPr>
            </a:lvl3pPr>
            <a:lvl4pPr>
              <a:defRPr sz="1800">
                <a:solidFill>
                  <a:srgbClr val="58595B"/>
                </a:solidFill>
              </a:defRPr>
            </a:lvl4pPr>
            <a:lvl5pPr>
              <a:defRPr sz="1800">
                <a:solidFill>
                  <a:srgbClr val="58595B"/>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9BCB3-36D1-4871-A69A-ADDBBAB9DF64}" type="datetimeFigureOut">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6263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8105457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1916" r="827" b="1"/>
          <a:stretch/>
        </p:blipFill>
        <p:spPr bwMode="auto">
          <a:xfrm>
            <a:off x="0" y="6282048"/>
            <a:ext cx="9144000" cy="5759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77" r="827" b="76589"/>
          <a:stretch/>
        </p:blipFill>
        <p:spPr bwMode="auto">
          <a:xfrm>
            <a:off x="0" y="284018"/>
            <a:ext cx="9144000" cy="1163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a:solidFill>
                  <a:srgbClr val="0497D5"/>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5859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58595B"/>
                </a:solidFill>
              </a:defRPr>
            </a:lvl1pPr>
            <a:lvl2pPr>
              <a:defRPr sz="2000">
                <a:solidFill>
                  <a:srgbClr val="58595B"/>
                </a:solidFill>
              </a:defRPr>
            </a:lvl2pPr>
            <a:lvl3pPr>
              <a:defRPr sz="1800">
                <a:solidFill>
                  <a:srgbClr val="58595B"/>
                </a:solidFill>
              </a:defRPr>
            </a:lvl3pPr>
            <a:lvl4pPr>
              <a:defRPr sz="1600">
                <a:solidFill>
                  <a:srgbClr val="58595B"/>
                </a:solidFill>
              </a:defRPr>
            </a:lvl4pPr>
            <a:lvl5pPr>
              <a:defRPr sz="1600">
                <a:solidFill>
                  <a:srgbClr val="58595B"/>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5859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58595B"/>
                </a:solidFill>
              </a:defRPr>
            </a:lvl1pPr>
            <a:lvl2pPr>
              <a:defRPr sz="2000">
                <a:solidFill>
                  <a:srgbClr val="58595B"/>
                </a:solidFill>
              </a:defRPr>
            </a:lvl2pPr>
            <a:lvl3pPr>
              <a:defRPr sz="1800">
                <a:solidFill>
                  <a:srgbClr val="58595B"/>
                </a:solidFill>
              </a:defRPr>
            </a:lvl3pPr>
            <a:lvl4pPr>
              <a:defRPr sz="1600">
                <a:solidFill>
                  <a:srgbClr val="58595B"/>
                </a:solidFill>
              </a:defRPr>
            </a:lvl4pPr>
            <a:lvl5pPr>
              <a:defRPr sz="1600">
                <a:solidFill>
                  <a:srgbClr val="58595B"/>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19BCB3-36D1-4871-A69A-ADDBBAB9DF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42490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6"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1916" r="827" b="1"/>
          <a:stretch/>
        </p:blipFill>
        <p:spPr bwMode="auto">
          <a:xfrm>
            <a:off x="0" y="6282048"/>
            <a:ext cx="9144000" cy="575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luistro\Desktop\Pending projects\BB&amp;T_Benefits Q&amp;A_forPPT\CarePlus photos\Americana - CP3 Benefit Guide_forppt_BCKGRND_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77" r="827" b="76589"/>
          <a:stretch/>
        </p:blipFill>
        <p:spPr bwMode="auto">
          <a:xfrm>
            <a:off x="0" y="284018"/>
            <a:ext cx="9144000" cy="1163782"/>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ACCBD-723C-442A-A253-6A6C9A510A1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7743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9787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0413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luid Layout_Title &amp; Sub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nvPr>
        </p:nvGraphicFramePr>
        <p:xfrm>
          <a:off x="1444" y="1402"/>
          <a:ext cx="1443" cy="1400"/>
        </p:xfrm>
        <a:graphic>
          <a:graphicData uri="http://schemas.openxmlformats.org/presentationml/2006/ole">
            <mc:AlternateContent xmlns:mc="http://schemas.openxmlformats.org/markup-compatibility/2006">
              <mc:Choice xmlns:v="urn:schemas-microsoft-com:vml" Requires="v">
                <p:oleObj spid="_x0000_s4510"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 y="1402"/>
                        <a:ext cx="1443" cy="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itle Placeholder 1"/>
          <p:cNvSpPr>
            <a:spLocks noGrp="1"/>
          </p:cNvSpPr>
          <p:nvPr>
            <p:ph type="title" hasCustomPrompt="1"/>
          </p:nvPr>
        </p:nvSpPr>
        <p:spPr>
          <a:xfrm>
            <a:off x="457200" y="95248"/>
            <a:ext cx="7018934" cy="520702"/>
          </a:xfrm>
          <a:prstGeom prst="rect">
            <a:avLst/>
          </a:prstGeom>
        </p:spPr>
        <p:txBody>
          <a:bodyPr anchor="b" anchorCtr="0">
            <a:noAutofit/>
          </a:bodyPr>
          <a:lstStyle/>
          <a:p>
            <a:pPr marL="0" lvl="0"/>
            <a:r>
              <a:rPr lang="en-US" dirty="0" smtClean="0"/>
              <a:t>Fluid Handling</a:t>
            </a:r>
            <a:endParaRPr lang="en-US" dirty="0"/>
          </a:p>
        </p:txBody>
      </p:sp>
      <p:sp>
        <p:nvSpPr>
          <p:cNvPr id="13" name="Text Placeholder 12"/>
          <p:cNvSpPr>
            <a:spLocks noGrp="1"/>
          </p:cNvSpPr>
          <p:nvPr>
            <p:ph type="body" sz="quarter" idx="16" hasCustomPrompt="1"/>
          </p:nvPr>
        </p:nvSpPr>
        <p:spPr>
          <a:xfrm>
            <a:off x="457200" y="6016752"/>
            <a:ext cx="8229600" cy="396000"/>
          </a:xfrm>
          <a:solidFill>
            <a:schemeClr val="accent4"/>
          </a:solidFill>
          <a:effectLst>
            <a:innerShdw blurRad="63500" dist="50800" dir="13500000">
              <a:prstClr val="black">
                <a:alpha val="50000"/>
              </a:prstClr>
            </a:innerShdw>
          </a:effectLst>
        </p:spPr>
        <p:txBody>
          <a:bodyPr vert="horz" lIns="91440" tIns="45720" rIns="91440" bIns="45720" rtlCol="0" anchor="ctr" anchorCtr="0">
            <a:noAutofit/>
          </a:bodyPr>
          <a:lstStyle>
            <a:lvl1pPr algn="ctr">
              <a:buNone/>
              <a:defRPr lang="en-US" sz="2000" b="1" i="0" kern="1200" cap="none" dirty="0" smtClean="0">
                <a:solidFill>
                  <a:schemeClr val="tx1"/>
                </a:solidFill>
                <a:latin typeface="+mj-lt"/>
                <a:ea typeface="+mn-ea"/>
                <a:cs typeface="+mn-cs"/>
              </a:defRPr>
            </a:lvl1pPr>
          </a:lstStyle>
          <a:p>
            <a:pPr marL="342860" lvl="0" indent="-342860" algn="ctr" defTabSz="457146" rtl="0" eaLnBrk="1" latinLnBrk="0" hangingPunct="1">
              <a:lnSpc>
                <a:spcPts val="2600"/>
              </a:lnSpc>
              <a:spcBef>
                <a:spcPts val="0"/>
              </a:spcBef>
              <a:spcAft>
                <a:spcPts val="1200"/>
              </a:spcAft>
              <a:buClr>
                <a:schemeClr val="accent1"/>
              </a:buClr>
              <a:buSzPct val="65000"/>
              <a:buFont typeface="Wingdings" panose="05000000000000000000" pitchFamily="2" charset="2"/>
              <a:buNone/>
            </a:pPr>
            <a:r>
              <a:rPr lang="en-US" dirty="0" smtClean="0"/>
              <a:t>Click to Edit Subtitle</a:t>
            </a:r>
            <a:endParaRPr lang="en-US" dirty="0"/>
          </a:p>
        </p:txBody>
      </p:sp>
      <p:sp>
        <p:nvSpPr>
          <p:cNvPr id="8" name="Slide Number Placeholder 5"/>
          <p:cNvSpPr txBox="1">
            <a:spLocks/>
          </p:cNvSpPr>
          <p:nvPr userDrawn="1"/>
        </p:nvSpPr>
        <p:spPr>
          <a:xfrm>
            <a:off x="8675797" y="6356350"/>
            <a:ext cx="307925" cy="365125"/>
          </a:xfrm>
          <a:prstGeom prst="rect">
            <a:avLst/>
          </a:prstGeom>
        </p:spPr>
        <p:txBody>
          <a:bodyPr vert="horz" lIns="0" tIns="45714" rIns="0" bIns="45714" rtlCol="0" anchor="ctr"/>
          <a:lstStyle>
            <a:defPPr>
              <a:defRPr lang="en-US"/>
            </a:defPPr>
            <a:lvl1pPr marL="0" algn="r" defTabSz="457146" rtl="0" eaLnBrk="1" latinLnBrk="0" hangingPunct="1">
              <a:defRPr sz="1000" kern="1200">
                <a:solidFill>
                  <a:schemeClr val="bg1">
                    <a:lumMod val="50000"/>
                  </a:schemeClr>
                </a:solidFill>
                <a:latin typeface="+mj-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a:lstStyle>
          <a:p>
            <a:fld id="{740F0B45-51D1-F749-AF55-24FDFA5AA5AF}" type="slidenum">
              <a:rPr lang="en-US" smtClean="0">
                <a:solidFill>
                  <a:prstClr val="white">
                    <a:lumMod val="50000"/>
                  </a:prstClr>
                </a:solidFill>
              </a:rPr>
              <a:pPr/>
              <a:t>‹#›</a:t>
            </a:fld>
            <a:endParaRPr lang="en-US" dirty="0">
              <a:solidFill>
                <a:prstClr val="white">
                  <a:lumMod val="50000"/>
                </a:prstClr>
              </a:solidFill>
            </a:endParaRPr>
          </a:p>
        </p:txBody>
      </p:sp>
    </p:spTree>
    <p:custDataLst>
      <p:tags r:id="rId2"/>
    </p:custDataLst>
    <p:extLst>
      <p:ext uri="{BB962C8B-B14F-4D97-AF65-F5344CB8AC3E}">
        <p14:creationId xmlns:p14="http://schemas.microsoft.com/office/powerpoint/2010/main" val="5471276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323151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174764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1"/>
            <a:ext cx="69342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84710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7" descr="CRANE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360365"/>
            <a:ext cx="11255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userDrawn="1"/>
        </p:nvSpPr>
        <p:spPr bwMode="auto">
          <a:xfrm>
            <a:off x="658814" y="1052513"/>
            <a:ext cx="8485187" cy="36512"/>
          </a:xfrm>
          <a:prstGeom prst="rect">
            <a:avLst/>
          </a:prstGeom>
          <a:gradFill rotWithShape="1">
            <a:gsLst>
              <a:gs pos="0">
                <a:srgbClr val="FFFFFF"/>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91418" bIns="45709" anchor="ctr"/>
          <a:lstStyle>
            <a:lvl1pPr>
              <a:defRPr sz="1200" b="1" i="1" u="sng">
                <a:solidFill>
                  <a:srgbClr val="00297C"/>
                </a:solidFill>
                <a:latin typeface="Arial" charset="0"/>
              </a:defRPr>
            </a:lvl1pPr>
            <a:lvl2pPr marL="742950" indent="-285750">
              <a:defRPr sz="1200" b="1" i="1" u="sng">
                <a:solidFill>
                  <a:srgbClr val="00297C"/>
                </a:solidFill>
                <a:latin typeface="Arial" charset="0"/>
              </a:defRPr>
            </a:lvl2pPr>
            <a:lvl3pPr marL="1143000" indent="-228600">
              <a:defRPr sz="1200" b="1" i="1" u="sng">
                <a:solidFill>
                  <a:srgbClr val="00297C"/>
                </a:solidFill>
                <a:latin typeface="Arial" charset="0"/>
              </a:defRPr>
            </a:lvl3pPr>
            <a:lvl4pPr marL="1600200" indent="-228600">
              <a:defRPr sz="1200" b="1" i="1" u="sng">
                <a:solidFill>
                  <a:srgbClr val="00297C"/>
                </a:solidFill>
                <a:latin typeface="Arial" charset="0"/>
              </a:defRPr>
            </a:lvl4pPr>
            <a:lvl5pPr marL="2057400" indent="-228600">
              <a:defRPr sz="1200" b="1" i="1" u="sng">
                <a:solidFill>
                  <a:srgbClr val="00297C"/>
                </a:solidFill>
                <a:latin typeface="Arial" charset="0"/>
              </a:defRPr>
            </a:lvl5pPr>
            <a:lvl6pPr marL="25146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6pPr>
            <a:lvl7pPr marL="29718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7pPr>
            <a:lvl8pPr marL="34290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8pPr>
            <a:lvl9pPr marL="38862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9pPr>
          </a:lstStyle>
          <a:p>
            <a:pPr algn="ctr" eaLnBrk="0" fontAlgn="base" hangingPunct="0">
              <a:lnSpc>
                <a:spcPct val="90000"/>
              </a:lnSpc>
              <a:spcBef>
                <a:spcPct val="20000"/>
              </a:spcBef>
              <a:spcAft>
                <a:spcPct val="0"/>
              </a:spcAft>
              <a:buClr>
                <a:srgbClr val="FF0000"/>
              </a:buClr>
              <a:buFontTx/>
              <a:buChar char="•"/>
            </a:pPr>
            <a:endParaRPr lang="en-US" altLang="en-US" dirty="0" smtClean="0"/>
          </a:p>
        </p:txBody>
      </p:sp>
      <p:sp>
        <p:nvSpPr>
          <p:cNvPr id="4" name="Date Placeholder 3"/>
          <p:cNvSpPr>
            <a:spLocks noGrp="1"/>
          </p:cNvSpPr>
          <p:nvPr>
            <p:ph type="dt" sz="half" idx="10"/>
          </p:nvPr>
        </p:nvSpPr>
        <p:spPr>
          <a:xfrm>
            <a:off x="76200" y="6416677"/>
            <a:ext cx="4572000" cy="365125"/>
          </a:xfrm>
          <a:prstGeom prst="rect">
            <a:avLst/>
          </a:prstGeom>
        </p:spPr>
        <p:txBody>
          <a:bodyPr lIns="82048" tIns="41025" rIns="82048" bIns="41025"/>
          <a:lstStyle>
            <a:lvl1pPr>
              <a:defRPr sz="1400"/>
            </a:lvl1pPr>
          </a:lstStyle>
          <a:p>
            <a:pPr algn="ctr" eaLnBrk="0" hangingPunct="0">
              <a:lnSpc>
                <a:spcPct val="90000"/>
              </a:lnSpc>
              <a:spcBef>
                <a:spcPct val="20000"/>
              </a:spcBef>
              <a:buClr>
                <a:srgbClr val="FF0000"/>
              </a:buClr>
              <a:buFontTx/>
              <a:buChar char="•"/>
              <a:defRPr/>
            </a:pPr>
            <a:endParaRPr lang="en-US" b="1" i="1" u="sng" dirty="0">
              <a:solidFill>
                <a:srgbClr val="00297C"/>
              </a:solidFill>
            </a:endParaRPr>
          </a:p>
        </p:txBody>
      </p:sp>
      <p:sp>
        <p:nvSpPr>
          <p:cNvPr id="5" name="Slide Number Placeholder 5"/>
          <p:cNvSpPr>
            <a:spLocks noGrp="1"/>
          </p:cNvSpPr>
          <p:nvPr>
            <p:ph type="sldNum" sz="quarter" idx="11"/>
          </p:nvPr>
        </p:nvSpPr>
        <p:spPr>
          <a:xfrm>
            <a:off x="7010400" y="6416677"/>
            <a:ext cx="2133600" cy="365125"/>
          </a:xfrm>
          <a:prstGeom prst="rect">
            <a:avLst/>
          </a:prstGeom>
        </p:spPr>
        <p:txBody>
          <a:bodyPr/>
          <a:lstStyle>
            <a:lvl1pPr algn="r">
              <a:defRPr sz="1400"/>
            </a:lvl1pPr>
          </a:lstStyle>
          <a:p>
            <a:pPr fontAlgn="base">
              <a:spcBef>
                <a:spcPct val="0"/>
              </a:spcBef>
              <a:spcAft>
                <a:spcPct val="0"/>
              </a:spcAft>
              <a:defRPr/>
            </a:pPr>
            <a:fld id="{B2586C73-B8B5-45DD-9305-5323BB9E3919}"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646578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681039" y="877888"/>
            <a:ext cx="8485187" cy="36512"/>
          </a:xfrm>
          <a:prstGeom prst="rect">
            <a:avLst/>
          </a:prstGeom>
          <a:gradFill rotWithShape="1">
            <a:gsLst>
              <a:gs pos="0">
                <a:srgbClr val="FFFFFF"/>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b="1" i="1" u="sng">
                <a:solidFill>
                  <a:srgbClr val="00297C"/>
                </a:solidFill>
                <a:latin typeface="Arial" charset="0"/>
              </a:defRPr>
            </a:lvl1pPr>
            <a:lvl2pPr marL="742950" indent="-285750">
              <a:defRPr sz="1200" b="1" i="1" u="sng">
                <a:solidFill>
                  <a:srgbClr val="00297C"/>
                </a:solidFill>
                <a:latin typeface="Arial" charset="0"/>
              </a:defRPr>
            </a:lvl2pPr>
            <a:lvl3pPr marL="1143000" indent="-228600">
              <a:defRPr sz="1200" b="1" i="1" u="sng">
                <a:solidFill>
                  <a:srgbClr val="00297C"/>
                </a:solidFill>
                <a:latin typeface="Arial" charset="0"/>
              </a:defRPr>
            </a:lvl3pPr>
            <a:lvl4pPr marL="1600200" indent="-228600">
              <a:defRPr sz="1200" b="1" i="1" u="sng">
                <a:solidFill>
                  <a:srgbClr val="00297C"/>
                </a:solidFill>
                <a:latin typeface="Arial" charset="0"/>
              </a:defRPr>
            </a:lvl4pPr>
            <a:lvl5pPr marL="2057400" indent="-228600">
              <a:defRPr sz="1200" b="1" i="1" u="sng">
                <a:solidFill>
                  <a:srgbClr val="00297C"/>
                </a:solidFill>
                <a:latin typeface="Arial" charset="0"/>
              </a:defRPr>
            </a:lvl5pPr>
            <a:lvl6pPr marL="25146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6pPr>
            <a:lvl7pPr marL="29718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7pPr>
            <a:lvl8pPr marL="34290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8pPr>
            <a:lvl9pPr marL="38862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9pPr>
          </a:lstStyle>
          <a:p>
            <a:pPr algn="ctr" eaLnBrk="0" fontAlgn="base" hangingPunct="0">
              <a:lnSpc>
                <a:spcPct val="90000"/>
              </a:lnSpc>
              <a:spcBef>
                <a:spcPct val="20000"/>
              </a:spcBef>
              <a:spcAft>
                <a:spcPct val="0"/>
              </a:spcAft>
              <a:buClr>
                <a:srgbClr val="FF0000"/>
              </a:buClr>
              <a:buFontTx/>
              <a:buChar char="•"/>
            </a:pPr>
            <a:endParaRPr lang="en-US" altLang="en-US" dirty="0" smtClean="0">
              <a:cs typeface="Arial" charset="0"/>
            </a:endParaRPr>
          </a:p>
        </p:txBody>
      </p:sp>
      <p:sp>
        <p:nvSpPr>
          <p:cNvPr id="3" name="Slide Number Placeholder 7"/>
          <p:cNvSpPr>
            <a:spLocks noGrp="1"/>
          </p:cNvSpPr>
          <p:nvPr>
            <p:ph type="sldNum" sz="quarter" idx="10"/>
          </p:nvPr>
        </p:nvSpPr>
        <p:spPr>
          <a:xfrm>
            <a:off x="7821614" y="6335713"/>
            <a:ext cx="1322387" cy="482600"/>
          </a:xfrm>
          <a:prstGeom prst="rect">
            <a:avLst/>
          </a:prstGeom>
        </p:spPr>
        <p:txBody>
          <a:bodyPr/>
          <a:lstStyle>
            <a:lvl1pPr eaLnBrk="0" hangingPunct="0">
              <a:lnSpc>
                <a:spcPct val="90000"/>
              </a:lnSpc>
              <a:buClr>
                <a:srgbClr val="FF0000"/>
              </a:buClr>
              <a:buFontTx/>
              <a:buChar char="•"/>
              <a:defRPr b="1" i="1" u="sng"/>
            </a:lvl1pPr>
          </a:lstStyle>
          <a:p>
            <a:pPr fontAlgn="base">
              <a:spcBef>
                <a:spcPct val="0"/>
              </a:spcBef>
              <a:spcAft>
                <a:spcPct val="0"/>
              </a:spcAft>
              <a:defRPr/>
            </a:pPr>
            <a:fld id="{A7464C51-C63B-40ED-9A75-D93376E341BE}"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382278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681039" y="877888"/>
            <a:ext cx="8485187" cy="36512"/>
          </a:xfrm>
          <a:prstGeom prst="rect">
            <a:avLst/>
          </a:prstGeom>
          <a:gradFill rotWithShape="1">
            <a:gsLst>
              <a:gs pos="0">
                <a:srgbClr val="FFFFFF"/>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b="1" i="1" u="sng">
                <a:solidFill>
                  <a:srgbClr val="00297C"/>
                </a:solidFill>
                <a:latin typeface="Arial" charset="0"/>
              </a:defRPr>
            </a:lvl1pPr>
            <a:lvl2pPr marL="742950" indent="-285750">
              <a:defRPr sz="1200" b="1" i="1" u="sng">
                <a:solidFill>
                  <a:srgbClr val="00297C"/>
                </a:solidFill>
                <a:latin typeface="Arial" charset="0"/>
              </a:defRPr>
            </a:lvl2pPr>
            <a:lvl3pPr marL="1143000" indent="-228600">
              <a:defRPr sz="1200" b="1" i="1" u="sng">
                <a:solidFill>
                  <a:srgbClr val="00297C"/>
                </a:solidFill>
                <a:latin typeface="Arial" charset="0"/>
              </a:defRPr>
            </a:lvl3pPr>
            <a:lvl4pPr marL="1600200" indent="-228600">
              <a:defRPr sz="1200" b="1" i="1" u="sng">
                <a:solidFill>
                  <a:srgbClr val="00297C"/>
                </a:solidFill>
                <a:latin typeface="Arial" charset="0"/>
              </a:defRPr>
            </a:lvl4pPr>
            <a:lvl5pPr marL="2057400" indent="-228600">
              <a:defRPr sz="1200" b="1" i="1" u="sng">
                <a:solidFill>
                  <a:srgbClr val="00297C"/>
                </a:solidFill>
                <a:latin typeface="Arial" charset="0"/>
              </a:defRPr>
            </a:lvl5pPr>
            <a:lvl6pPr marL="25146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6pPr>
            <a:lvl7pPr marL="29718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7pPr>
            <a:lvl8pPr marL="34290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8pPr>
            <a:lvl9pPr marL="38862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9pPr>
          </a:lstStyle>
          <a:p>
            <a:pPr algn="ctr" eaLnBrk="0" fontAlgn="base" hangingPunct="0">
              <a:lnSpc>
                <a:spcPct val="90000"/>
              </a:lnSpc>
              <a:spcBef>
                <a:spcPct val="20000"/>
              </a:spcBef>
              <a:spcAft>
                <a:spcPct val="0"/>
              </a:spcAft>
              <a:buClr>
                <a:srgbClr val="FF0000"/>
              </a:buClr>
              <a:buFontTx/>
              <a:buChar char="•"/>
            </a:pPr>
            <a:endParaRPr lang="en-US" altLang="en-US" dirty="0" smtClean="0">
              <a:cs typeface="Arial" charset="0"/>
            </a:endParaRPr>
          </a:p>
        </p:txBody>
      </p:sp>
      <p:sp>
        <p:nvSpPr>
          <p:cNvPr id="3" name="Slide Number Placeholder 7"/>
          <p:cNvSpPr>
            <a:spLocks noGrp="1"/>
          </p:cNvSpPr>
          <p:nvPr>
            <p:ph type="sldNum" sz="quarter" idx="10"/>
          </p:nvPr>
        </p:nvSpPr>
        <p:spPr>
          <a:xfrm>
            <a:off x="7821614" y="6335713"/>
            <a:ext cx="1322387" cy="482600"/>
          </a:xfrm>
          <a:prstGeom prst="rect">
            <a:avLst/>
          </a:prstGeom>
        </p:spPr>
        <p:txBody>
          <a:bodyPr/>
          <a:lstStyle>
            <a:lvl1pPr eaLnBrk="0" hangingPunct="0">
              <a:lnSpc>
                <a:spcPct val="90000"/>
              </a:lnSpc>
              <a:buClr>
                <a:srgbClr val="FF0000"/>
              </a:buClr>
              <a:buFontTx/>
              <a:buChar char="•"/>
              <a:defRPr b="1" i="1" u="sng"/>
            </a:lvl1pPr>
          </a:lstStyle>
          <a:p>
            <a:pPr fontAlgn="base">
              <a:spcBef>
                <a:spcPct val="0"/>
              </a:spcBef>
              <a:spcAft>
                <a:spcPct val="0"/>
              </a:spcAft>
              <a:defRPr/>
            </a:pPr>
            <a:fld id="{55A73C57-E9C4-4786-89CB-12861302E60B}"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133303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681039" y="877888"/>
            <a:ext cx="8485187" cy="36512"/>
          </a:xfrm>
          <a:prstGeom prst="rect">
            <a:avLst/>
          </a:prstGeom>
          <a:gradFill rotWithShape="1">
            <a:gsLst>
              <a:gs pos="0">
                <a:srgbClr val="FFFFFF"/>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b="1" i="1" u="sng">
                <a:solidFill>
                  <a:srgbClr val="00297C"/>
                </a:solidFill>
                <a:latin typeface="Arial" charset="0"/>
              </a:defRPr>
            </a:lvl1pPr>
            <a:lvl2pPr marL="742950" indent="-285750">
              <a:defRPr sz="1200" b="1" i="1" u="sng">
                <a:solidFill>
                  <a:srgbClr val="00297C"/>
                </a:solidFill>
                <a:latin typeface="Arial" charset="0"/>
              </a:defRPr>
            </a:lvl2pPr>
            <a:lvl3pPr marL="1143000" indent="-228600">
              <a:defRPr sz="1200" b="1" i="1" u="sng">
                <a:solidFill>
                  <a:srgbClr val="00297C"/>
                </a:solidFill>
                <a:latin typeface="Arial" charset="0"/>
              </a:defRPr>
            </a:lvl3pPr>
            <a:lvl4pPr marL="1600200" indent="-228600">
              <a:defRPr sz="1200" b="1" i="1" u="sng">
                <a:solidFill>
                  <a:srgbClr val="00297C"/>
                </a:solidFill>
                <a:latin typeface="Arial" charset="0"/>
              </a:defRPr>
            </a:lvl4pPr>
            <a:lvl5pPr marL="2057400" indent="-228600">
              <a:defRPr sz="1200" b="1" i="1" u="sng">
                <a:solidFill>
                  <a:srgbClr val="00297C"/>
                </a:solidFill>
                <a:latin typeface="Arial" charset="0"/>
              </a:defRPr>
            </a:lvl5pPr>
            <a:lvl6pPr marL="25146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6pPr>
            <a:lvl7pPr marL="29718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7pPr>
            <a:lvl8pPr marL="34290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8pPr>
            <a:lvl9pPr marL="3886200" indent="-228600" algn="ctr" eaLnBrk="0" fontAlgn="base" hangingPunct="0">
              <a:lnSpc>
                <a:spcPct val="90000"/>
              </a:lnSpc>
              <a:spcBef>
                <a:spcPct val="20000"/>
              </a:spcBef>
              <a:spcAft>
                <a:spcPct val="0"/>
              </a:spcAft>
              <a:buClr>
                <a:srgbClr val="FF0000"/>
              </a:buClr>
              <a:buChar char="•"/>
              <a:defRPr sz="1200" b="1" i="1" u="sng">
                <a:solidFill>
                  <a:srgbClr val="00297C"/>
                </a:solidFill>
                <a:latin typeface="Arial" charset="0"/>
              </a:defRPr>
            </a:lvl9pPr>
          </a:lstStyle>
          <a:p>
            <a:pPr algn="ctr" eaLnBrk="0" fontAlgn="base" hangingPunct="0">
              <a:lnSpc>
                <a:spcPct val="90000"/>
              </a:lnSpc>
              <a:spcBef>
                <a:spcPct val="20000"/>
              </a:spcBef>
              <a:spcAft>
                <a:spcPct val="0"/>
              </a:spcAft>
              <a:buClr>
                <a:srgbClr val="FF0000"/>
              </a:buClr>
              <a:buFontTx/>
              <a:buChar char="•"/>
            </a:pPr>
            <a:endParaRPr lang="en-US" altLang="en-US" dirty="0" smtClean="0">
              <a:cs typeface="Arial" charset="0"/>
            </a:endParaRPr>
          </a:p>
        </p:txBody>
      </p:sp>
      <p:sp>
        <p:nvSpPr>
          <p:cNvPr id="3" name="Content Placeholder 2"/>
          <p:cNvSpPr>
            <a:spLocks noGrp="1"/>
          </p:cNvSpPr>
          <p:nvPr>
            <p:ph idx="1"/>
          </p:nvPr>
        </p:nvSpPr>
        <p:spPr>
          <a:xfrm>
            <a:off x="457200" y="990600"/>
            <a:ext cx="8229600" cy="51355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4"/>
          <p:cNvSpPr>
            <a:spLocks noGrp="1" noChangeArrowheads="1"/>
          </p:cNvSpPr>
          <p:nvPr>
            <p:ph type="dt" sz="half" idx="10"/>
          </p:nvPr>
        </p:nvSpPr>
        <p:spPr>
          <a:xfrm>
            <a:off x="76200" y="6416677"/>
            <a:ext cx="4572000" cy="365125"/>
          </a:xfrm>
          <a:prstGeom prst="rect">
            <a:avLst/>
          </a:prstGeom>
        </p:spPr>
        <p:txBody>
          <a:bodyPr/>
          <a:lstStyle>
            <a:lvl1pPr algn="ctr" eaLnBrk="0" hangingPunct="0">
              <a:lnSpc>
                <a:spcPct val="90000"/>
              </a:lnSpc>
              <a:spcBef>
                <a:spcPct val="20000"/>
              </a:spcBef>
              <a:buClr>
                <a:srgbClr val="FF0000"/>
              </a:buClr>
              <a:buFontTx/>
              <a:buChar char="•"/>
              <a:defRPr b="1" i="1" u="sng"/>
            </a:lvl1pPr>
          </a:lstStyle>
          <a:p>
            <a:pPr>
              <a:defRPr/>
            </a:pPr>
            <a:endParaRPr lang="en-US" sz="1200" dirty="0">
              <a:solidFill>
                <a:srgbClr val="00297C"/>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lgn="l" eaLnBrk="0" hangingPunct="0">
              <a:lnSpc>
                <a:spcPct val="90000"/>
              </a:lnSpc>
              <a:spcBef>
                <a:spcPct val="20000"/>
              </a:spcBef>
              <a:buClr>
                <a:srgbClr val="FF0000"/>
              </a:buClr>
              <a:buFontTx/>
              <a:buChar char="•"/>
              <a:defRPr b="1" i="1" u="sng">
                <a:cs typeface="Arial" charset="0"/>
              </a:defRPr>
            </a:lvl1pPr>
          </a:lstStyle>
          <a:p>
            <a:pPr fontAlgn="base">
              <a:spcAft>
                <a:spcPct val="0"/>
              </a:spcAft>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7821614" y="6335713"/>
            <a:ext cx="1322387" cy="482600"/>
          </a:xfrm>
          <a:prstGeom prst="rect">
            <a:avLst/>
          </a:prstGeom>
        </p:spPr>
        <p:txBody>
          <a:bodyPr/>
          <a:lstStyle>
            <a:lvl1pPr algn="ctr" eaLnBrk="0" hangingPunct="0">
              <a:lnSpc>
                <a:spcPct val="90000"/>
              </a:lnSpc>
              <a:spcBef>
                <a:spcPct val="20000"/>
              </a:spcBef>
              <a:buClr>
                <a:srgbClr val="FF0000"/>
              </a:buClr>
              <a:buFontTx/>
              <a:buChar char="•"/>
              <a:defRPr b="1" i="1" u="sng"/>
            </a:lvl1pPr>
          </a:lstStyle>
          <a:p>
            <a:pPr fontAlgn="base">
              <a:spcAft>
                <a:spcPct val="0"/>
              </a:spcAft>
              <a:defRPr/>
            </a:pPr>
            <a:fld id="{90E4EB43-C61E-4369-9E15-E74D60C8170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85646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luid Layout_Title &amp; Sub only">
    <p:spTree>
      <p:nvGrpSpPr>
        <p:cNvPr id="1" name=""/>
        <p:cNvGrpSpPr/>
        <p:nvPr/>
      </p:nvGrpSpPr>
      <p:grpSpPr>
        <a:xfrm>
          <a:off x="0" y="0"/>
          <a:ext cx="0" cy="0"/>
          <a:chOff x="0" y="0"/>
          <a:chExt cx="0" cy="0"/>
        </a:xfrm>
      </p:grpSpPr>
      <p:sp>
        <p:nvSpPr>
          <p:cNvPr id="14" name="Rectangle 13"/>
          <p:cNvSpPr/>
          <p:nvPr userDrawn="1"/>
        </p:nvSpPr>
        <p:spPr>
          <a:xfrm>
            <a:off x="0" y="-1"/>
            <a:ext cx="7869600" cy="711201"/>
          </a:xfrm>
          <a:prstGeom prst="rect">
            <a:avLst/>
          </a:prstGeom>
          <a:gradFill>
            <a:gsLst>
              <a:gs pos="79000">
                <a:schemeClr val="accent1"/>
              </a:gs>
              <a:gs pos="0">
                <a:schemeClr val="accent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srgbClr val="FFFFFF"/>
              </a:solidFill>
            </a:endParaRPr>
          </a:p>
        </p:txBody>
      </p:sp>
      <p:sp>
        <p:nvSpPr>
          <p:cNvPr id="10" name="Rectangle 9"/>
          <p:cNvSpPr/>
          <p:nvPr userDrawn="1"/>
        </p:nvSpPr>
        <p:spPr>
          <a:xfrm flipH="1">
            <a:off x="0" y="704850"/>
            <a:ext cx="9144000" cy="45719"/>
          </a:xfrm>
          <a:prstGeom prst="rect">
            <a:avLst/>
          </a:prstGeom>
          <a:gradFill>
            <a:gsLst>
              <a:gs pos="70000">
                <a:schemeClr val="accent1"/>
              </a:gs>
              <a:gs pos="0">
                <a:schemeClr val="accent1"/>
              </a:gs>
              <a:gs pos="86000">
                <a:schemeClr val="accent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srgbClr val="FFFFFF"/>
              </a:solidFill>
            </a:endParaRPr>
          </a:p>
        </p:txBody>
      </p:sp>
      <p:sp>
        <p:nvSpPr>
          <p:cNvPr id="12" name="Rectangle 11"/>
          <p:cNvSpPr/>
          <p:nvPr userDrawn="1"/>
        </p:nvSpPr>
        <p:spPr>
          <a:xfrm>
            <a:off x="0" y="6630265"/>
            <a:ext cx="9144000" cy="18288"/>
          </a:xfrm>
          <a:prstGeom prst="rect">
            <a:avLst/>
          </a:prstGeom>
          <a:gradFill>
            <a:gsLst>
              <a:gs pos="70000">
                <a:schemeClr val="accent1"/>
              </a:gs>
              <a:gs pos="0">
                <a:schemeClr val="accent1"/>
              </a:gs>
              <a:gs pos="86000">
                <a:schemeClr val="accent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srgbClr val="FFFFFF"/>
              </a:solidFill>
            </a:endParaRPr>
          </a:p>
        </p:txBody>
      </p:sp>
      <p:graphicFrame>
        <p:nvGraphicFramePr>
          <p:cNvPr id="4" name="Object 3" hidden="1"/>
          <p:cNvGraphicFramePr>
            <a:graphicFrameLocks noChangeAspect="1"/>
          </p:cNvGraphicFramePr>
          <p:nvPr userDrawn="1">
            <p:custDataLst>
              <p:tags r:id="rId3"/>
            </p:custDataLst>
            <p:extLst/>
          </p:nvPr>
        </p:nvGraphicFramePr>
        <p:xfrm>
          <a:off x="1444" y="1402"/>
          <a:ext cx="1443" cy="1400"/>
        </p:xfrm>
        <a:graphic>
          <a:graphicData uri="http://schemas.openxmlformats.org/presentationml/2006/ole">
            <mc:AlternateContent xmlns:mc="http://schemas.openxmlformats.org/markup-compatibility/2006">
              <mc:Choice xmlns:v="urn:schemas-microsoft-com:vml" Requires="v">
                <p:oleObj spid="_x0000_s13535"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 y="1402"/>
                        <a:ext cx="1443" cy="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itle Placeholder 1"/>
          <p:cNvSpPr>
            <a:spLocks noGrp="1"/>
          </p:cNvSpPr>
          <p:nvPr>
            <p:ph type="title" hasCustomPrompt="1"/>
          </p:nvPr>
        </p:nvSpPr>
        <p:spPr>
          <a:xfrm>
            <a:off x="457200" y="95248"/>
            <a:ext cx="7018934" cy="520702"/>
          </a:xfrm>
          <a:prstGeom prst="rect">
            <a:avLst/>
          </a:prstGeom>
        </p:spPr>
        <p:txBody>
          <a:bodyPr anchor="b" anchorCtr="0">
            <a:noAutofit/>
          </a:bodyPr>
          <a:lstStyle/>
          <a:p>
            <a:pPr marL="0" lvl="0"/>
            <a:r>
              <a:rPr lang="en-US" dirty="0" smtClean="0"/>
              <a:t>Fluid Handling</a:t>
            </a:r>
            <a:endParaRPr lang="en-US" dirty="0"/>
          </a:p>
        </p:txBody>
      </p:sp>
      <p:sp>
        <p:nvSpPr>
          <p:cNvPr id="16" name="Slide Number Placeholder 5"/>
          <p:cNvSpPr>
            <a:spLocks noGrp="1"/>
          </p:cNvSpPr>
          <p:nvPr>
            <p:ph type="sldNum" sz="quarter" idx="4"/>
          </p:nvPr>
        </p:nvSpPr>
        <p:spPr>
          <a:xfrm>
            <a:off x="8675797" y="6632147"/>
            <a:ext cx="307925" cy="225294"/>
          </a:xfrm>
          <a:prstGeom prst="rect">
            <a:avLst/>
          </a:prstGeom>
        </p:spPr>
        <p:txBody>
          <a:bodyPr vert="horz" lIns="0" tIns="45714" rIns="0" bIns="45714" rtlCol="0" anchor="ctr"/>
          <a:lstStyle>
            <a:lvl1pPr algn="r">
              <a:defRPr sz="1000">
                <a:solidFill>
                  <a:schemeClr val="bg1">
                    <a:lumMod val="50000"/>
                  </a:schemeClr>
                </a:solidFill>
              </a:defRPr>
            </a:lvl1pPr>
          </a:lstStyle>
          <a:p>
            <a:fld id="{740F0B45-51D1-F749-AF55-24FDFA5AA5AF}" type="slidenum">
              <a:rPr lang="en-US" smtClean="0">
                <a:solidFill>
                  <a:srgbClr val="FFFFFF">
                    <a:lumMod val="50000"/>
                  </a:srgbClr>
                </a:solidFill>
              </a:rPr>
              <a:pPr/>
              <a:t>‹#›</a:t>
            </a:fld>
            <a:endParaRPr lang="en-US" dirty="0">
              <a:solidFill>
                <a:srgbClr val="FFFFFF">
                  <a:lumMod val="50000"/>
                </a:srgbClr>
              </a:solidFill>
            </a:endParaRPr>
          </a:p>
        </p:txBody>
      </p:sp>
      <p:sp>
        <p:nvSpPr>
          <p:cNvPr id="17" name="Footer Placeholder 4"/>
          <p:cNvSpPr>
            <a:spLocks noGrp="1"/>
          </p:cNvSpPr>
          <p:nvPr>
            <p:ph type="ftr" sz="quarter" idx="3"/>
          </p:nvPr>
        </p:nvSpPr>
        <p:spPr>
          <a:xfrm>
            <a:off x="7189141" y="6632147"/>
            <a:ext cx="1486656" cy="225294"/>
          </a:xfrm>
          <a:prstGeom prst="rect">
            <a:avLst/>
          </a:prstGeom>
          <a:noFill/>
        </p:spPr>
        <p:txBody>
          <a:bodyPr vert="horz" lIns="0" tIns="45714" rIns="0" bIns="45714" rtlCol="0" anchor="ctr"/>
          <a:lstStyle>
            <a:lvl1pPr algn="r">
              <a:defRPr sz="1000" b="0" i="0" baseline="0">
                <a:solidFill>
                  <a:schemeClr val="bg1">
                    <a:lumMod val="50000"/>
                  </a:schemeClr>
                </a:solidFill>
                <a:latin typeface="+mj-lt"/>
              </a:defRPr>
            </a:lvl1pPr>
          </a:lstStyle>
          <a:p>
            <a:r>
              <a:rPr lang="en-US" b="1" dirty="0" smtClean="0">
                <a:solidFill>
                  <a:srgbClr val="FFFFFF">
                    <a:lumMod val="50000"/>
                  </a:srgbClr>
                </a:solidFill>
              </a:rPr>
              <a:t>»</a:t>
            </a:r>
            <a:r>
              <a:rPr lang="en-US" dirty="0" smtClean="0">
                <a:solidFill>
                  <a:srgbClr val="FFFFFF">
                    <a:lumMod val="50000"/>
                  </a:srgbClr>
                </a:solidFill>
              </a:rPr>
              <a:t>  www.craneco.com</a:t>
            </a:r>
          </a:p>
        </p:txBody>
      </p:sp>
      <p:sp>
        <p:nvSpPr>
          <p:cNvPr id="13" name="Text Placeholder 12"/>
          <p:cNvSpPr>
            <a:spLocks noGrp="1"/>
          </p:cNvSpPr>
          <p:nvPr>
            <p:ph type="body" sz="quarter" idx="16" hasCustomPrompt="1"/>
          </p:nvPr>
        </p:nvSpPr>
        <p:spPr>
          <a:xfrm>
            <a:off x="457200" y="6016752"/>
            <a:ext cx="8229600" cy="396000"/>
          </a:xfrm>
          <a:solidFill>
            <a:schemeClr val="accent4"/>
          </a:solidFill>
          <a:effectLst>
            <a:innerShdw blurRad="63500" dist="50800" dir="13500000">
              <a:prstClr val="black">
                <a:alpha val="50000"/>
              </a:prstClr>
            </a:innerShdw>
          </a:effectLst>
        </p:spPr>
        <p:txBody>
          <a:bodyPr vert="horz" lIns="91440" tIns="45720" rIns="91440" bIns="45720" rtlCol="0" anchor="ctr" anchorCtr="0">
            <a:noAutofit/>
          </a:bodyPr>
          <a:lstStyle>
            <a:lvl1pPr algn="ctr">
              <a:buNone/>
              <a:defRPr lang="en-US" sz="2000" b="1" i="0" kern="1200" cap="none" dirty="0" smtClean="0">
                <a:solidFill>
                  <a:schemeClr val="tx1"/>
                </a:solidFill>
                <a:latin typeface="+mj-lt"/>
                <a:ea typeface="+mn-ea"/>
                <a:cs typeface="+mn-cs"/>
              </a:defRPr>
            </a:lvl1pPr>
          </a:lstStyle>
          <a:p>
            <a:pPr marL="342860" lvl="0" indent="-342860" algn="ctr" defTabSz="457146" rtl="0" eaLnBrk="1" latinLnBrk="0" hangingPunct="1">
              <a:lnSpc>
                <a:spcPts val="2600"/>
              </a:lnSpc>
              <a:spcBef>
                <a:spcPts val="0"/>
              </a:spcBef>
              <a:spcAft>
                <a:spcPts val="1200"/>
              </a:spcAft>
              <a:buClr>
                <a:schemeClr val="accent1"/>
              </a:buClr>
              <a:buSzPct val="65000"/>
              <a:buFont typeface="Wingdings" panose="05000000000000000000" pitchFamily="2" charset="2"/>
              <a:buNone/>
            </a:pPr>
            <a:r>
              <a:rPr lang="en-US" dirty="0" smtClean="0"/>
              <a:t>Click to Edit Subtitle</a:t>
            </a:r>
            <a:endParaRPr lang="en-US" dirty="0"/>
          </a:p>
        </p:txBody>
      </p:sp>
    </p:spTree>
    <p:custDataLst>
      <p:tags r:id="rId2"/>
    </p:custDataLst>
    <p:extLst>
      <p:ext uri="{BB962C8B-B14F-4D97-AF65-F5344CB8AC3E}">
        <p14:creationId xmlns:p14="http://schemas.microsoft.com/office/powerpoint/2010/main" val="41281492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40819"/>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99516" y="3886200"/>
            <a:ext cx="7744968" cy="1752600"/>
          </a:xfrm>
        </p:spPr>
        <p:txBody>
          <a:bodyPr/>
          <a:lstStyle>
            <a:lvl1pPr marL="0" indent="0" algn="ctr">
              <a:lnSpc>
                <a:spcPct val="120000"/>
              </a:lnSpc>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56027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457200" y="518585"/>
            <a:ext cx="8686801"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a:extLst>
              <a:ext uri="{FF2B5EF4-FFF2-40B4-BE49-F238E27FC236}">
                <a16:creationId xmlns:a16="http://schemas.microsoft.com/office/drawing/2014/main" id="{993C7109-77D6-4000-A2D0-62120C553C55}"/>
              </a:ext>
            </a:extLst>
          </p:cNvPr>
          <p:cNvSpPr txBox="1"/>
          <p:nvPr userDrawn="1"/>
        </p:nvSpPr>
        <p:spPr>
          <a:xfrm>
            <a:off x="454296" y="6510373"/>
            <a:ext cx="1366080" cy="146194"/>
          </a:xfrm>
          <a:prstGeom prst="rect">
            <a:avLst/>
          </a:prstGeom>
          <a:noFill/>
        </p:spPr>
        <p:txBody>
          <a:bodyPr wrap="none" rtlCol="0" anchor="ctr">
            <a:spAutoFit/>
          </a:bodyPr>
          <a:lstStyle/>
          <a:p>
            <a:pPr marL="0" marR="0" lvl="0" indent="0" algn="l" defTabSz="685800" rtl="0" eaLnBrk="1" fontAlgn="auto" latinLnBrk="0" hangingPunct="1">
              <a:lnSpc>
                <a:spcPct val="7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31373B"/>
                </a:solidFill>
                <a:effectLst/>
                <a:uLnTx/>
                <a:uFillTx/>
                <a:latin typeface="Open Sans"/>
                <a:ea typeface="+mn-ea"/>
                <a:cs typeface="Open Sans"/>
              </a:rPr>
              <a:t>BOARD MEETING PRESNTATION 2018</a:t>
            </a:r>
          </a:p>
        </p:txBody>
      </p:sp>
    </p:spTree>
    <p:extLst>
      <p:ext uri="{BB962C8B-B14F-4D97-AF65-F5344CB8AC3E}">
        <p14:creationId xmlns:p14="http://schemas.microsoft.com/office/powerpoint/2010/main" val="246161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Text Placeholder 9"/>
          <p:cNvSpPr>
            <a:spLocks noGrp="1"/>
          </p:cNvSpPr>
          <p:nvPr>
            <p:ph type="body" sz="quarter" idx="15" hasCustomPrompt="1"/>
          </p:nvPr>
        </p:nvSpPr>
        <p:spPr bwMode="gray">
          <a:xfrm>
            <a:off x="477692" y="1081781"/>
            <a:ext cx="8454009" cy="396947"/>
          </a:xfrm>
          <a:prstGeom prst="rect">
            <a:avLst/>
          </a:prstGeom>
          <a:noFill/>
        </p:spPr>
        <p:txBody>
          <a:bodyPr wrap="square" rtlCol="0">
            <a:noAutofit/>
          </a:bodyPr>
          <a:lstStyle>
            <a:lvl1pPr marL="0" indent="0" algn="r" rtl="0" fontAlgn="base">
              <a:lnSpc>
                <a:spcPct val="90000"/>
              </a:lnSpc>
              <a:spcBef>
                <a:spcPct val="0"/>
              </a:spcBef>
              <a:spcAft>
                <a:spcPct val="0"/>
              </a:spcAft>
              <a:buNone/>
              <a:defRPr lang="en-US" sz="2200" b="0" kern="1200" smtClean="0">
                <a:solidFill>
                  <a:schemeClr val="accent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smtClean="0"/>
              <a:t>Click to edit subtitle</a:t>
            </a:r>
            <a:endParaRPr lang="en-US" dirty="0"/>
          </a:p>
        </p:txBody>
      </p:sp>
      <p:sp>
        <p:nvSpPr>
          <p:cNvPr id="9" name="Text Placeholder 12"/>
          <p:cNvSpPr>
            <a:spLocks noGrp="1"/>
          </p:cNvSpPr>
          <p:nvPr>
            <p:ph type="body" sz="quarter" idx="16" hasCustomPrompt="1"/>
          </p:nvPr>
        </p:nvSpPr>
        <p:spPr>
          <a:xfrm>
            <a:off x="361950" y="6246403"/>
            <a:ext cx="7024007" cy="415018"/>
          </a:xfrm>
          <a:prstGeom prst="rect">
            <a:avLst/>
          </a:prstGeom>
        </p:spPr>
        <p:txBody>
          <a:bodyPr lIns="91440" tIns="0" rIns="0" bIns="0" anchor="b" anchorCtr="0">
            <a:noAutofit/>
          </a:bodyPr>
          <a:lstStyle>
            <a:lvl1pPr marL="0" indent="0">
              <a:spcBef>
                <a:spcPts val="600"/>
              </a:spcBef>
              <a:buNone/>
              <a:defRPr sz="1000">
                <a:solidFill>
                  <a:schemeClr val="accent4"/>
                </a:solidFill>
                <a:latin typeface="Arial" pitchFamily="34" charset="0"/>
                <a:cs typeface="Arial" pitchFamily="34" charset="0"/>
              </a:defRPr>
            </a:lvl1pPr>
          </a:lstStyle>
          <a:p>
            <a:pPr lvl="0"/>
            <a:r>
              <a:rPr lang="en-US" dirty="0" smtClean="0"/>
              <a:t>Click to edit source</a:t>
            </a:r>
            <a:endParaRPr lang="en-US" dirty="0"/>
          </a:p>
        </p:txBody>
      </p:sp>
      <p:sp>
        <p:nvSpPr>
          <p:cNvPr id="5" name="Slide Number Placeholder 5"/>
          <p:cNvSpPr>
            <a:spLocks noGrp="1"/>
          </p:cNvSpPr>
          <p:nvPr>
            <p:ph type="sldNum" sz="quarter" idx="4"/>
          </p:nvPr>
        </p:nvSpPr>
        <p:spPr>
          <a:xfrm>
            <a:off x="8675797" y="6356350"/>
            <a:ext cx="307925" cy="365125"/>
          </a:xfrm>
          <a:prstGeom prst="rect">
            <a:avLst/>
          </a:prstGeom>
        </p:spPr>
        <p:txBody>
          <a:bodyPr vert="horz" lIns="0" tIns="45714" rIns="0" bIns="45714" rtlCol="0" anchor="ctr"/>
          <a:lstStyle>
            <a:lvl1pPr algn="r">
              <a:defRPr sz="1000">
                <a:solidFill>
                  <a:schemeClr val="bg1">
                    <a:lumMod val="50000"/>
                  </a:schemeClr>
                </a:solidFill>
              </a:defRPr>
            </a:lvl1pPr>
          </a:lstStyle>
          <a:p>
            <a:pPr defTabSz="457146"/>
            <a:fld id="{740F0B45-51D1-F749-AF55-24FDFA5AA5AF}" type="slidenum">
              <a:rPr lang="en-US" smtClean="0">
                <a:solidFill>
                  <a:prstClr val="white">
                    <a:lumMod val="50000"/>
                  </a:prstClr>
                </a:solidFill>
              </a:rPr>
              <a:pPr defTabSz="457146"/>
              <a:t>‹#›</a:t>
            </a:fld>
            <a:endParaRPr lang="en-US" dirty="0">
              <a:solidFill>
                <a:prstClr val="white">
                  <a:lumMod val="50000"/>
                </a:prstClr>
              </a:solidFill>
            </a:endParaRPr>
          </a:p>
        </p:txBody>
      </p:sp>
    </p:spTree>
    <p:extLst>
      <p:ext uri="{BB962C8B-B14F-4D97-AF65-F5344CB8AC3E}">
        <p14:creationId xmlns:p14="http://schemas.microsoft.com/office/powerpoint/2010/main" val="161167016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alery_0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136290" y="518585"/>
            <a:ext cx="6007711"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179113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8" y="518585"/>
            <a:ext cx="8686801"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373643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alery_02">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7" y="518585"/>
            <a:ext cx="6014562"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343124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8" y="518585"/>
            <a:ext cx="9145588"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3813419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allery_03">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1588" y="0"/>
            <a:ext cx="9145588" cy="5276824"/>
          </a:xfrm>
        </p:spPr>
        <p:txBody>
          <a:bodyPr anchor="ctr"/>
          <a:lstStyle>
            <a:lvl1pPr algn="ctr">
              <a:defRPr/>
            </a:lvl1pPr>
          </a:lstStyle>
          <a:p>
            <a:endParaRPr lang="en-US" dirty="0"/>
          </a:p>
        </p:txBody>
      </p:sp>
    </p:spTree>
    <p:extLst>
      <p:ext uri="{BB962C8B-B14F-4D97-AF65-F5344CB8AC3E}">
        <p14:creationId xmlns:p14="http://schemas.microsoft.com/office/powerpoint/2010/main" val="2172759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Picture Placeholder 6"/>
          <p:cNvSpPr>
            <a:spLocks noGrp="1"/>
          </p:cNvSpPr>
          <p:nvPr>
            <p:ph type="pic" sz="quarter" idx="10"/>
          </p:nvPr>
        </p:nvSpPr>
        <p:spPr>
          <a:xfrm>
            <a:off x="0" y="0"/>
            <a:ext cx="9144000" cy="6858000"/>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92255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6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6"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Picture Placeholder 2"/>
          <p:cNvSpPr>
            <a:spLocks noGrp="1"/>
          </p:cNvSpPr>
          <p:nvPr>
            <p:ph type="pic" sz="quarter" idx="32" hasCustomPrompt="1"/>
          </p:nvPr>
        </p:nvSpPr>
        <p:spPr>
          <a:xfrm>
            <a:off x="458289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5" name="Picture Placeholder 2"/>
          <p:cNvSpPr>
            <a:spLocks noGrp="1"/>
          </p:cNvSpPr>
          <p:nvPr>
            <p:ph type="pic" sz="quarter" idx="33" hasCustomPrompt="1"/>
          </p:nvPr>
        </p:nvSpPr>
        <p:spPr>
          <a:xfrm>
            <a:off x="458289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6" name="Picture Placeholder 2"/>
          <p:cNvSpPr>
            <a:spLocks noGrp="1"/>
          </p:cNvSpPr>
          <p:nvPr>
            <p:ph type="pic" sz="quarter" idx="34" hasCustomPrompt="1"/>
          </p:nvPr>
        </p:nvSpPr>
        <p:spPr>
          <a:xfrm>
            <a:off x="458289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7" name="Picture Placeholder 2"/>
          <p:cNvSpPr>
            <a:spLocks noGrp="1"/>
          </p:cNvSpPr>
          <p:nvPr>
            <p:ph type="pic" sz="quarter" idx="35" hasCustomPrompt="1"/>
          </p:nvPr>
        </p:nvSpPr>
        <p:spPr>
          <a:xfrm>
            <a:off x="458289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8" name="Picture Placeholder 2"/>
          <p:cNvSpPr>
            <a:spLocks noGrp="1"/>
          </p:cNvSpPr>
          <p:nvPr>
            <p:ph type="pic" sz="quarter" idx="36" hasCustomPrompt="1"/>
          </p:nvPr>
        </p:nvSpPr>
        <p:spPr>
          <a:xfrm>
            <a:off x="458289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9" name="Picture Placeholder 2"/>
          <p:cNvSpPr>
            <a:spLocks noGrp="1"/>
          </p:cNvSpPr>
          <p:nvPr>
            <p:ph type="pic" sz="quarter" idx="37" hasCustomPrompt="1"/>
          </p:nvPr>
        </p:nvSpPr>
        <p:spPr>
          <a:xfrm>
            <a:off x="560894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0" name="Picture Placeholder 2"/>
          <p:cNvSpPr>
            <a:spLocks noGrp="1"/>
          </p:cNvSpPr>
          <p:nvPr>
            <p:ph type="pic" sz="quarter" idx="38" hasCustomPrompt="1"/>
          </p:nvPr>
        </p:nvSpPr>
        <p:spPr>
          <a:xfrm>
            <a:off x="560894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1" name="Picture Placeholder 2"/>
          <p:cNvSpPr>
            <a:spLocks noGrp="1"/>
          </p:cNvSpPr>
          <p:nvPr>
            <p:ph type="pic" sz="quarter" idx="39" hasCustomPrompt="1"/>
          </p:nvPr>
        </p:nvSpPr>
        <p:spPr>
          <a:xfrm>
            <a:off x="560894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2" name="Picture Placeholder 2"/>
          <p:cNvSpPr>
            <a:spLocks noGrp="1"/>
          </p:cNvSpPr>
          <p:nvPr>
            <p:ph type="pic" sz="quarter" idx="40" hasCustomPrompt="1"/>
          </p:nvPr>
        </p:nvSpPr>
        <p:spPr>
          <a:xfrm>
            <a:off x="560894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3" name="Picture Placeholder 2"/>
          <p:cNvSpPr>
            <a:spLocks noGrp="1"/>
          </p:cNvSpPr>
          <p:nvPr>
            <p:ph type="pic" sz="quarter" idx="41" hasCustomPrompt="1"/>
          </p:nvPr>
        </p:nvSpPr>
        <p:spPr>
          <a:xfrm>
            <a:off x="560894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4" name="Picture Placeholder 2"/>
          <p:cNvSpPr>
            <a:spLocks noGrp="1"/>
          </p:cNvSpPr>
          <p:nvPr>
            <p:ph type="pic" sz="quarter" idx="42" hasCustomPrompt="1"/>
          </p:nvPr>
        </p:nvSpPr>
        <p:spPr>
          <a:xfrm>
            <a:off x="663499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5" name="Picture Placeholder 2"/>
          <p:cNvSpPr>
            <a:spLocks noGrp="1"/>
          </p:cNvSpPr>
          <p:nvPr>
            <p:ph type="pic" sz="quarter" idx="43" hasCustomPrompt="1"/>
          </p:nvPr>
        </p:nvSpPr>
        <p:spPr>
          <a:xfrm>
            <a:off x="663499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6" name="Picture Placeholder 2"/>
          <p:cNvSpPr>
            <a:spLocks noGrp="1"/>
          </p:cNvSpPr>
          <p:nvPr>
            <p:ph type="pic" sz="quarter" idx="44" hasCustomPrompt="1"/>
          </p:nvPr>
        </p:nvSpPr>
        <p:spPr>
          <a:xfrm>
            <a:off x="663499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7" name="Picture Placeholder 2"/>
          <p:cNvSpPr>
            <a:spLocks noGrp="1"/>
          </p:cNvSpPr>
          <p:nvPr>
            <p:ph type="pic" sz="quarter" idx="45" hasCustomPrompt="1"/>
          </p:nvPr>
        </p:nvSpPr>
        <p:spPr>
          <a:xfrm>
            <a:off x="663499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8" name="Picture Placeholder 2"/>
          <p:cNvSpPr>
            <a:spLocks noGrp="1"/>
          </p:cNvSpPr>
          <p:nvPr>
            <p:ph type="pic" sz="quarter" idx="46" hasCustomPrompt="1"/>
          </p:nvPr>
        </p:nvSpPr>
        <p:spPr>
          <a:xfrm>
            <a:off x="663499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9" name="Picture Placeholder 2"/>
          <p:cNvSpPr>
            <a:spLocks noGrp="1"/>
          </p:cNvSpPr>
          <p:nvPr>
            <p:ph type="pic" sz="quarter" idx="47" hasCustomPrompt="1"/>
          </p:nvPr>
        </p:nvSpPr>
        <p:spPr>
          <a:xfrm>
            <a:off x="766104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0" name="Picture Placeholder 2"/>
          <p:cNvSpPr>
            <a:spLocks noGrp="1"/>
          </p:cNvSpPr>
          <p:nvPr>
            <p:ph type="pic" sz="quarter" idx="48" hasCustomPrompt="1"/>
          </p:nvPr>
        </p:nvSpPr>
        <p:spPr>
          <a:xfrm>
            <a:off x="766104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1" name="Picture Placeholder 2"/>
          <p:cNvSpPr>
            <a:spLocks noGrp="1"/>
          </p:cNvSpPr>
          <p:nvPr>
            <p:ph type="pic" sz="quarter" idx="49" hasCustomPrompt="1"/>
          </p:nvPr>
        </p:nvSpPr>
        <p:spPr>
          <a:xfrm>
            <a:off x="766104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2" name="Picture Placeholder 2"/>
          <p:cNvSpPr>
            <a:spLocks noGrp="1"/>
          </p:cNvSpPr>
          <p:nvPr>
            <p:ph type="pic" sz="quarter" idx="50" hasCustomPrompt="1"/>
          </p:nvPr>
        </p:nvSpPr>
        <p:spPr>
          <a:xfrm>
            <a:off x="766104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3" name="Picture Placeholder 2"/>
          <p:cNvSpPr>
            <a:spLocks noGrp="1"/>
          </p:cNvSpPr>
          <p:nvPr>
            <p:ph type="pic" sz="quarter" idx="51" hasCustomPrompt="1"/>
          </p:nvPr>
        </p:nvSpPr>
        <p:spPr>
          <a:xfrm>
            <a:off x="766104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4" name="Picture Placeholder 2"/>
          <p:cNvSpPr>
            <a:spLocks noGrp="1"/>
          </p:cNvSpPr>
          <p:nvPr>
            <p:ph type="pic" sz="quarter" idx="52" hasCustomPrompt="1"/>
          </p:nvPr>
        </p:nvSpPr>
        <p:spPr>
          <a:xfrm>
            <a:off x="478695"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5" name="Picture Placeholder 2"/>
          <p:cNvSpPr>
            <a:spLocks noGrp="1"/>
          </p:cNvSpPr>
          <p:nvPr>
            <p:ph type="pic" sz="quarter" idx="53" hasCustomPrompt="1"/>
          </p:nvPr>
        </p:nvSpPr>
        <p:spPr>
          <a:xfrm>
            <a:off x="478695"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6" name="Picture Placeholder 2"/>
          <p:cNvSpPr>
            <a:spLocks noGrp="1"/>
          </p:cNvSpPr>
          <p:nvPr>
            <p:ph type="pic" sz="quarter" idx="54" hasCustomPrompt="1"/>
          </p:nvPr>
        </p:nvSpPr>
        <p:spPr>
          <a:xfrm>
            <a:off x="478695"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7" name="Picture Placeholder 2"/>
          <p:cNvSpPr>
            <a:spLocks noGrp="1"/>
          </p:cNvSpPr>
          <p:nvPr>
            <p:ph type="pic" sz="quarter" idx="55" hasCustomPrompt="1"/>
          </p:nvPr>
        </p:nvSpPr>
        <p:spPr>
          <a:xfrm>
            <a:off x="478695"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8" name="Picture Placeholder 2"/>
          <p:cNvSpPr>
            <a:spLocks noGrp="1"/>
          </p:cNvSpPr>
          <p:nvPr>
            <p:ph type="pic" sz="quarter" idx="56" hasCustomPrompt="1"/>
          </p:nvPr>
        </p:nvSpPr>
        <p:spPr>
          <a:xfrm>
            <a:off x="478695"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49" name="Picture Placeholder 2"/>
          <p:cNvSpPr>
            <a:spLocks noGrp="1"/>
          </p:cNvSpPr>
          <p:nvPr>
            <p:ph type="pic" sz="quarter" idx="57" hasCustomPrompt="1"/>
          </p:nvPr>
        </p:nvSpPr>
        <p:spPr>
          <a:xfrm>
            <a:off x="1504744"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0" name="Picture Placeholder 2"/>
          <p:cNvSpPr>
            <a:spLocks noGrp="1"/>
          </p:cNvSpPr>
          <p:nvPr>
            <p:ph type="pic" sz="quarter" idx="58" hasCustomPrompt="1"/>
          </p:nvPr>
        </p:nvSpPr>
        <p:spPr>
          <a:xfrm>
            <a:off x="1504744"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1" name="Picture Placeholder 2"/>
          <p:cNvSpPr>
            <a:spLocks noGrp="1"/>
          </p:cNvSpPr>
          <p:nvPr>
            <p:ph type="pic" sz="quarter" idx="59" hasCustomPrompt="1"/>
          </p:nvPr>
        </p:nvSpPr>
        <p:spPr>
          <a:xfrm>
            <a:off x="1504744"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2" name="Picture Placeholder 2"/>
          <p:cNvSpPr>
            <a:spLocks noGrp="1"/>
          </p:cNvSpPr>
          <p:nvPr>
            <p:ph type="pic" sz="quarter" idx="60" hasCustomPrompt="1"/>
          </p:nvPr>
        </p:nvSpPr>
        <p:spPr>
          <a:xfrm>
            <a:off x="1504744"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3" name="Picture Placeholder 2"/>
          <p:cNvSpPr>
            <a:spLocks noGrp="1"/>
          </p:cNvSpPr>
          <p:nvPr>
            <p:ph type="pic" sz="quarter" idx="61" hasCustomPrompt="1"/>
          </p:nvPr>
        </p:nvSpPr>
        <p:spPr>
          <a:xfrm>
            <a:off x="1504744"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4" name="Picture Placeholder 2"/>
          <p:cNvSpPr>
            <a:spLocks noGrp="1"/>
          </p:cNvSpPr>
          <p:nvPr>
            <p:ph type="pic" sz="quarter" idx="62" hasCustomPrompt="1"/>
          </p:nvPr>
        </p:nvSpPr>
        <p:spPr>
          <a:xfrm>
            <a:off x="2530795"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5" name="Picture Placeholder 2"/>
          <p:cNvSpPr>
            <a:spLocks noGrp="1"/>
          </p:cNvSpPr>
          <p:nvPr>
            <p:ph type="pic" sz="quarter" idx="63" hasCustomPrompt="1"/>
          </p:nvPr>
        </p:nvSpPr>
        <p:spPr>
          <a:xfrm>
            <a:off x="2530795"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6" name="Picture Placeholder 2"/>
          <p:cNvSpPr>
            <a:spLocks noGrp="1"/>
          </p:cNvSpPr>
          <p:nvPr>
            <p:ph type="pic" sz="quarter" idx="64" hasCustomPrompt="1"/>
          </p:nvPr>
        </p:nvSpPr>
        <p:spPr>
          <a:xfrm>
            <a:off x="2530795"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7" name="Picture Placeholder 2"/>
          <p:cNvSpPr>
            <a:spLocks noGrp="1"/>
          </p:cNvSpPr>
          <p:nvPr>
            <p:ph type="pic" sz="quarter" idx="65" hasCustomPrompt="1"/>
          </p:nvPr>
        </p:nvSpPr>
        <p:spPr>
          <a:xfrm>
            <a:off x="2530795"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8" name="Picture Placeholder 2"/>
          <p:cNvSpPr>
            <a:spLocks noGrp="1"/>
          </p:cNvSpPr>
          <p:nvPr>
            <p:ph type="pic" sz="quarter" idx="66" hasCustomPrompt="1"/>
          </p:nvPr>
        </p:nvSpPr>
        <p:spPr>
          <a:xfrm>
            <a:off x="2530795"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59" name="Picture Placeholder 2"/>
          <p:cNvSpPr>
            <a:spLocks noGrp="1"/>
          </p:cNvSpPr>
          <p:nvPr>
            <p:ph type="pic" sz="quarter" idx="67" hasCustomPrompt="1"/>
          </p:nvPr>
        </p:nvSpPr>
        <p:spPr>
          <a:xfrm>
            <a:off x="3556845" y="840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0" name="Picture Placeholder 2"/>
          <p:cNvSpPr>
            <a:spLocks noGrp="1"/>
          </p:cNvSpPr>
          <p:nvPr>
            <p:ph type="pic" sz="quarter" idx="68" hasCustomPrompt="1"/>
          </p:nvPr>
        </p:nvSpPr>
        <p:spPr>
          <a:xfrm>
            <a:off x="3556845" y="1374002"/>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1" name="Picture Placeholder 2"/>
          <p:cNvSpPr>
            <a:spLocks noGrp="1"/>
          </p:cNvSpPr>
          <p:nvPr>
            <p:ph type="pic" sz="quarter" idx="69" hasCustomPrompt="1"/>
          </p:nvPr>
        </p:nvSpPr>
        <p:spPr>
          <a:xfrm>
            <a:off x="3556845" y="274207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2" name="Picture Placeholder 2"/>
          <p:cNvSpPr>
            <a:spLocks noGrp="1"/>
          </p:cNvSpPr>
          <p:nvPr>
            <p:ph type="pic" sz="quarter" idx="70" hasCustomPrompt="1"/>
          </p:nvPr>
        </p:nvSpPr>
        <p:spPr>
          <a:xfrm>
            <a:off x="3556845" y="411013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3" name="Picture Placeholder 2"/>
          <p:cNvSpPr>
            <a:spLocks noGrp="1"/>
          </p:cNvSpPr>
          <p:nvPr>
            <p:ph type="pic" sz="quarter" idx="71" hasCustomPrompt="1"/>
          </p:nvPr>
        </p:nvSpPr>
        <p:spPr>
          <a:xfrm>
            <a:off x="3556845" y="548175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Tree>
    <p:extLst>
      <p:ext uri="{BB962C8B-B14F-4D97-AF65-F5344CB8AC3E}">
        <p14:creationId xmlns:p14="http://schemas.microsoft.com/office/powerpoint/2010/main" val="271569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
                                        <p:tgtEl>
                                          <p:spTgt spid="44"/>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00"/>
                                        <p:tgtEl>
                                          <p:spTgt spid="49"/>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200"/>
                                        <p:tgtEl>
                                          <p:spTgt spid="54"/>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200"/>
                                        <p:tgtEl>
                                          <p:spTgt spid="59"/>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
                                        <p:tgtEl>
                                          <p:spTgt spid="2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
                                        <p:tgtEl>
                                          <p:spTgt spid="29"/>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
                                        <p:tgtEl>
                                          <p:spTgt spid="34"/>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00"/>
                                        <p:tgtEl>
                                          <p:spTgt spid="39"/>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
                                        <p:tgtEl>
                                          <p:spTgt spid="4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200"/>
                                        <p:tgtEl>
                                          <p:spTgt spid="35"/>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00"/>
                                        <p:tgtEl>
                                          <p:spTgt spid="30"/>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00"/>
                                        <p:tgtEl>
                                          <p:spTgt spid="25"/>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200"/>
                                        <p:tgtEl>
                                          <p:spTgt spid="60"/>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200"/>
                                        <p:tgtEl>
                                          <p:spTgt spid="55"/>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200"/>
                                        <p:tgtEl>
                                          <p:spTgt spid="50"/>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00"/>
                                        <p:tgtEl>
                                          <p:spTgt spid="45"/>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200"/>
                                        <p:tgtEl>
                                          <p:spTgt spid="46"/>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200"/>
                                        <p:tgtEl>
                                          <p:spTgt spid="51"/>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200"/>
                                        <p:tgtEl>
                                          <p:spTgt spid="56"/>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200"/>
                                        <p:tgtEl>
                                          <p:spTgt spid="61"/>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200"/>
                                        <p:tgtEl>
                                          <p:spTgt spid="26"/>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200"/>
                                        <p:tgtEl>
                                          <p:spTgt spid="31"/>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200"/>
                                        <p:tgtEl>
                                          <p:spTgt spid="36"/>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200"/>
                                        <p:tgtEl>
                                          <p:spTgt spid="41"/>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200"/>
                                        <p:tgtEl>
                                          <p:spTgt spid="42"/>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200"/>
                                        <p:tgtEl>
                                          <p:spTgt spid="32"/>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200"/>
                                        <p:tgtEl>
                                          <p:spTgt spid="27"/>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200"/>
                                        <p:tgtEl>
                                          <p:spTgt spid="62"/>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fade">
                                      <p:cBhvr>
                                        <p:cTn id="123" dur="200"/>
                                        <p:tgtEl>
                                          <p:spTgt spid="57"/>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200"/>
                                        <p:tgtEl>
                                          <p:spTgt spid="52"/>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200"/>
                                        <p:tgtEl>
                                          <p:spTgt spid="47"/>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200"/>
                                        <p:tgtEl>
                                          <p:spTgt spid="48"/>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200"/>
                                        <p:tgtEl>
                                          <p:spTgt spid="53"/>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fade">
                                      <p:cBhvr>
                                        <p:cTn id="143" dur="200"/>
                                        <p:tgtEl>
                                          <p:spTgt spid="58"/>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200"/>
                                        <p:tgtEl>
                                          <p:spTgt spid="63"/>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28"/>
                                        </p:tgtEl>
                                        <p:attrNameLst>
                                          <p:attrName>style.visibility</p:attrName>
                                        </p:attrNameLst>
                                      </p:cBhvr>
                                      <p:to>
                                        <p:strVal val="visible"/>
                                      </p:to>
                                    </p:set>
                                    <p:animEffect transition="in" filter="fade">
                                      <p:cBhvr>
                                        <p:cTn id="151" dur="200"/>
                                        <p:tgtEl>
                                          <p:spTgt spid="28"/>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fade">
                                      <p:cBhvr>
                                        <p:cTn id="155" dur="200"/>
                                        <p:tgtEl>
                                          <p:spTgt spid="33"/>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200"/>
                                        <p:tgtEl>
                                          <p:spTgt spid="38"/>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fade">
                                      <p:cBhvr>
                                        <p:cTn id="163" dur="2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2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Picture Placeholder 7"/>
          <p:cNvSpPr>
            <a:spLocks noGrp="1"/>
          </p:cNvSpPr>
          <p:nvPr>
            <p:ph type="pic" sz="quarter" idx="10"/>
          </p:nvPr>
        </p:nvSpPr>
        <p:spPr>
          <a:xfrm>
            <a:off x="-48580" y="2"/>
            <a:ext cx="2304001" cy="1711897"/>
          </a:xfrm>
        </p:spPr>
        <p:txBody>
          <a:bodyPr anchor="ctr"/>
          <a:lstStyle>
            <a:lvl1pPr algn="ctr">
              <a:defRPr/>
            </a:lvl1pPr>
          </a:lstStyle>
          <a:p>
            <a:endParaRPr lang="en-US" dirty="0"/>
          </a:p>
        </p:txBody>
      </p:sp>
      <p:sp>
        <p:nvSpPr>
          <p:cNvPr id="5" name="Picture Placeholder 7"/>
          <p:cNvSpPr>
            <a:spLocks noGrp="1"/>
          </p:cNvSpPr>
          <p:nvPr>
            <p:ph type="pic" sz="quarter" idx="11"/>
          </p:nvPr>
        </p:nvSpPr>
        <p:spPr>
          <a:xfrm>
            <a:off x="2262361" y="2"/>
            <a:ext cx="2304001" cy="1711897"/>
          </a:xfrm>
        </p:spPr>
        <p:txBody>
          <a:bodyPr anchor="ctr"/>
          <a:lstStyle>
            <a:lvl1pPr algn="ctr">
              <a:defRPr/>
            </a:lvl1pPr>
          </a:lstStyle>
          <a:p>
            <a:endParaRPr lang="en-US" dirty="0"/>
          </a:p>
        </p:txBody>
      </p:sp>
      <p:sp>
        <p:nvSpPr>
          <p:cNvPr id="6" name="Picture Placeholder 7"/>
          <p:cNvSpPr>
            <a:spLocks noGrp="1"/>
          </p:cNvSpPr>
          <p:nvPr>
            <p:ph type="pic" sz="quarter" idx="12"/>
          </p:nvPr>
        </p:nvSpPr>
        <p:spPr>
          <a:xfrm>
            <a:off x="4573029" y="2"/>
            <a:ext cx="2304001" cy="1711897"/>
          </a:xfrm>
        </p:spPr>
        <p:txBody>
          <a:bodyPr anchor="ctr"/>
          <a:lstStyle>
            <a:lvl1pPr algn="ctr">
              <a:defRPr/>
            </a:lvl1pPr>
          </a:lstStyle>
          <a:p>
            <a:endParaRPr lang="en-US" dirty="0"/>
          </a:p>
        </p:txBody>
      </p:sp>
      <p:sp>
        <p:nvSpPr>
          <p:cNvPr id="7" name="Picture Placeholder 7"/>
          <p:cNvSpPr>
            <a:spLocks noGrp="1"/>
          </p:cNvSpPr>
          <p:nvPr>
            <p:ph type="pic" sz="quarter" idx="13"/>
          </p:nvPr>
        </p:nvSpPr>
        <p:spPr>
          <a:xfrm>
            <a:off x="6883970" y="2"/>
            <a:ext cx="2304001" cy="1711897"/>
          </a:xfrm>
        </p:spPr>
        <p:txBody>
          <a:bodyPr anchor="ctr"/>
          <a:lstStyle>
            <a:lvl1pPr algn="ctr">
              <a:defRPr/>
            </a:lvl1pPr>
          </a:lstStyle>
          <a:p>
            <a:endParaRPr lang="en-US" dirty="0"/>
          </a:p>
        </p:txBody>
      </p:sp>
      <p:sp>
        <p:nvSpPr>
          <p:cNvPr id="8" name="Picture Placeholder 7"/>
          <p:cNvSpPr>
            <a:spLocks noGrp="1"/>
          </p:cNvSpPr>
          <p:nvPr>
            <p:ph type="pic" sz="quarter" idx="14"/>
          </p:nvPr>
        </p:nvSpPr>
        <p:spPr>
          <a:xfrm>
            <a:off x="-48853" y="1721153"/>
            <a:ext cx="2304001" cy="1711897"/>
          </a:xfrm>
        </p:spPr>
        <p:txBody>
          <a:bodyPr anchor="ctr"/>
          <a:lstStyle>
            <a:lvl1pPr algn="ctr">
              <a:defRPr/>
            </a:lvl1pPr>
          </a:lstStyle>
          <a:p>
            <a:endParaRPr lang="en-US" dirty="0"/>
          </a:p>
        </p:txBody>
      </p:sp>
      <p:sp>
        <p:nvSpPr>
          <p:cNvPr id="9" name="Picture Placeholder 7"/>
          <p:cNvSpPr>
            <a:spLocks noGrp="1"/>
          </p:cNvSpPr>
          <p:nvPr>
            <p:ph type="pic" sz="quarter" idx="15"/>
          </p:nvPr>
        </p:nvSpPr>
        <p:spPr>
          <a:xfrm>
            <a:off x="2262088" y="1721153"/>
            <a:ext cx="2304001" cy="1711897"/>
          </a:xfrm>
        </p:spPr>
        <p:txBody>
          <a:bodyPr anchor="ctr"/>
          <a:lstStyle>
            <a:lvl1pPr algn="ctr">
              <a:defRPr/>
            </a:lvl1pPr>
          </a:lstStyle>
          <a:p>
            <a:endParaRPr lang="en-US" dirty="0"/>
          </a:p>
        </p:txBody>
      </p:sp>
      <p:sp>
        <p:nvSpPr>
          <p:cNvPr id="10" name="Picture Placeholder 7"/>
          <p:cNvSpPr>
            <a:spLocks noGrp="1"/>
          </p:cNvSpPr>
          <p:nvPr>
            <p:ph type="pic" sz="quarter" idx="16"/>
          </p:nvPr>
        </p:nvSpPr>
        <p:spPr>
          <a:xfrm>
            <a:off x="4572756" y="1721153"/>
            <a:ext cx="2304001" cy="1711897"/>
          </a:xfrm>
        </p:spPr>
        <p:txBody>
          <a:bodyPr anchor="ctr"/>
          <a:lstStyle>
            <a:lvl1pPr algn="ctr">
              <a:defRPr/>
            </a:lvl1pPr>
          </a:lstStyle>
          <a:p>
            <a:endParaRPr lang="en-US" dirty="0"/>
          </a:p>
        </p:txBody>
      </p:sp>
      <p:sp>
        <p:nvSpPr>
          <p:cNvPr id="11" name="Picture Placeholder 7"/>
          <p:cNvSpPr>
            <a:spLocks noGrp="1"/>
          </p:cNvSpPr>
          <p:nvPr>
            <p:ph type="pic" sz="quarter" idx="17"/>
          </p:nvPr>
        </p:nvSpPr>
        <p:spPr>
          <a:xfrm>
            <a:off x="6883697" y="1721153"/>
            <a:ext cx="2304001" cy="1711897"/>
          </a:xfrm>
        </p:spPr>
        <p:txBody>
          <a:bodyPr anchor="ctr"/>
          <a:lstStyle>
            <a:lvl1pPr algn="ctr">
              <a:defRPr/>
            </a:lvl1pPr>
          </a:lstStyle>
          <a:p>
            <a:endParaRPr lang="en-US" dirty="0"/>
          </a:p>
        </p:txBody>
      </p:sp>
      <p:sp>
        <p:nvSpPr>
          <p:cNvPr id="12" name="Picture Placeholder 7"/>
          <p:cNvSpPr>
            <a:spLocks noGrp="1"/>
          </p:cNvSpPr>
          <p:nvPr>
            <p:ph type="pic" sz="quarter" idx="18"/>
          </p:nvPr>
        </p:nvSpPr>
        <p:spPr>
          <a:xfrm>
            <a:off x="-48307" y="3443461"/>
            <a:ext cx="2304001" cy="1711897"/>
          </a:xfrm>
        </p:spPr>
        <p:txBody>
          <a:bodyPr anchor="ctr"/>
          <a:lstStyle>
            <a:lvl1pPr algn="ctr">
              <a:defRPr/>
            </a:lvl1pPr>
          </a:lstStyle>
          <a:p>
            <a:endParaRPr lang="en-US" dirty="0"/>
          </a:p>
        </p:txBody>
      </p:sp>
      <p:sp>
        <p:nvSpPr>
          <p:cNvPr id="13" name="Picture Placeholder 7"/>
          <p:cNvSpPr>
            <a:spLocks noGrp="1"/>
          </p:cNvSpPr>
          <p:nvPr>
            <p:ph type="pic" sz="quarter" idx="19"/>
          </p:nvPr>
        </p:nvSpPr>
        <p:spPr>
          <a:xfrm>
            <a:off x="2262634" y="3443461"/>
            <a:ext cx="2304001" cy="1711897"/>
          </a:xfrm>
        </p:spPr>
        <p:txBody>
          <a:bodyPr anchor="ctr"/>
          <a:lstStyle>
            <a:lvl1pPr algn="ctr">
              <a:defRPr/>
            </a:lvl1pPr>
          </a:lstStyle>
          <a:p>
            <a:endParaRPr lang="en-US" dirty="0"/>
          </a:p>
        </p:txBody>
      </p:sp>
      <p:sp>
        <p:nvSpPr>
          <p:cNvPr id="14" name="Picture Placeholder 7"/>
          <p:cNvSpPr>
            <a:spLocks noGrp="1"/>
          </p:cNvSpPr>
          <p:nvPr>
            <p:ph type="pic" sz="quarter" idx="20"/>
          </p:nvPr>
        </p:nvSpPr>
        <p:spPr>
          <a:xfrm>
            <a:off x="4573302" y="3443461"/>
            <a:ext cx="2304001" cy="1711897"/>
          </a:xfrm>
        </p:spPr>
        <p:txBody>
          <a:bodyPr anchor="ctr"/>
          <a:lstStyle>
            <a:lvl1pPr algn="ctr">
              <a:defRPr/>
            </a:lvl1pPr>
          </a:lstStyle>
          <a:p>
            <a:endParaRPr lang="en-US" dirty="0"/>
          </a:p>
        </p:txBody>
      </p:sp>
      <p:sp>
        <p:nvSpPr>
          <p:cNvPr id="15" name="Picture Placeholder 7"/>
          <p:cNvSpPr>
            <a:spLocks noGrp="1"/>
          </p:cNvSpPr>
          <p:nvPr>
            <p:ph type="pic" sz="quarter" idx="21"/>
          </p:nvPr>
        </p:nvSpPr>
        <p:spPr>
          <a:xfrm>
            <a:off x="6884243" y="3443461"/>
            <a:ext cx="2304001" cy="1711897"/>
          </a:xfrm>
        </p:spPr>
        <p:txBody>
          <a:bodyPr anchor="ctr"/>
          <a:lstStyle>
            <a:lvl1pPr algn="ctr">
              <a:defRPr/>
            </a:lvl1pPr>
          </a:lstStyle>
          <a:p>
            <a:endParaRPr lang="en-US" dirty="0"/>
          </a:p>
        </p:txBody>
      </p:sp>
      <p:sp>
        <p:nvSpPr>
          <p:cNvPr id="16" name="Picture Placeholder 7"/>
          <p:cNvSpPr>
            <a:spLocks noGrp="1"/>
          </p:cNvSpPr>
          <p:nvPr>
            <p:ph type="pic" sz="quarter" idx="22"/>
          </p:nvPr>
        </p:nvSpPr>
        <p:spPr>
          <a:xfrm>
            <a:off x="-49472" y="5162233"/>
            <a:ext cx="2304001" cy="1711897"/>
          </a:xfrm>
        </p:spPr>
        <p:txBody>
          <a:bodyPr anchor="ctr"/>
          <a:lstStyle>
            <a:lvl1pPr algn="ctr">
              <a:defRPr/>
            </a:lvl1pPr>
          </a:lstStyle>
          <a:p>
            <a:endParaRPr lang="en-US" dirty="0"/>
          </a:p>
        </p:txBody>
      </p:sp>
      <p:sp>
        <p:nvSpPr>
          <p:cNvPr id="17" name="Picture Placeholder 7"/>
          <p:cNvSpPr>
            <a:spLocks noGrp="1"/>
          </p:cNvSpPr>
          <p:nvPr>
            <p:ph type="pic" sz="quarter" idx="23"/>
          </p:nvPr>
        </p:nvSpPr>
        <p:spPr>
          <a:xfrm>
            <a:off x="2261469" y="5162233"/>
            <a:ext cx="2304001" cy="1711897"/>
          </a:xfrm>
        </p:spPr>
        <p:txBody>
          <a:bodyPr anchor="ctr"/>
          <a:lstStyle>
            <a:lvl1pPr algn="ctr">
              <a:defRPr/>
            </a:lvl1pPr>
          </a:lstStyle>
          <a:p>
            <a:endParaRPr lang="en-US" dirty="0"/>
          </a:p>
        </p:txBody>
      </p:sp>
      <p:sp>
        <p:nvSpPr>
          <p:cNvPr id="20" name="Picture Placeholder 7"/>
          <p:cNvSpPr>
            <a:spLocks noGrp="1"/>
          </p:cNvSpPr>
          <p:nvPr>
            <p:ph type="pic" sz="quarter" idx="24"/>
          </p:nvPr>
        </p:nvSpPr>
        <p:spPr>
          <a:xfrm>
            <a:off x="4572137" y="5162233"/>
            <a:ext cx="2304001" cy="1711897"/>
          </a:xfrm>
        </p:spPr>
        <p:txBody>
          <a:bodyPr anchor="ctr"/>
          <a:lstStyle>
            <a:lvl1pPr algn="ctr">
              <a:defRPr/>
            </a:lvl1pPr>
          </a:lstStyle>
          <a:p>
            <a:endParaRPr lang="en-US" dirty="0"/>
          </a:p>
        </p:txBody>
      </p:sp>
      <p:sp>
        <p:nvSpPr>
          <p:cNvPr id="21" name="Picture Placeholder 7"/>
          <p:cNvSpPr>
            <a:spLocks noGrp="1"/>
          </p:cNvSpPr>
          <p:nvPr>
            <p:ph type="pic" sz="quarter" idx="25"/>
          </p:nvPr>
        </p:nvSpPr>
        <p:spPr>
          <a:xfrm>
            <a:off x="6883078" y="5162233"/>
            <a:ext cx="2304001" cy="1711897"/>
          </a:xfrm>
        </p:spPr>
        <p:txBody>
          <a:bodyPr anchor="ctr"/>
          <a:lstStyle>
            <a:lvl1pPr algn="ctr">
              <a:defRPr/>
            </a:lvl1pPr>
          </a:lstStyle>
          <a:p>
            <a:endParaRPr lang="en-US" dirty="0"/>
          </a:p>
        </p:txBody>
      </p:sp>
    </p:spTree>
    <p:extLst>
      <p:ext uri="{BB962C8B-B14F-4D97-AF65-F5344CB8AC3E}">
        <p14:creationId xmlns:p14="http://schemas.microsoft.com/office/powerpoint/2010/main" val="294176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par>
                          <p:cTn id="40" fill="hold">
                            <p:stCondLst>
                              <p:cond delay="18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
                                        <p:tgtEl>
                                          <p:spTgt spid="13"/>
                                        </p:tgtEl>
                                      </p:cBhvr>
                                    </p:animEffect>
                                  </p:childTnLst>
                                </p:cTn>
                              </p:par>
                            </p:childTnLst>
                          </p:cTn>
                        </p:par>
                        <p:par>
                          <p:cTn id="44" fill="hold">
                            <p:stCondLst>
                              <p:cond delay="2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
                                        <p:tgtEl>
                                          <p:spTgt spid="14"/>
                                        </p:tgtEl>
                                      </p:cBhvr>
                                    </p:animEffect>
                                  </p:childTnLst>
                                </p:cTn>
                              </p:par>
                            </p:childTnLst>
                          </p:cTn>
                        </p:par>
                        <p:par>
                          <p:cTn id="48" fill="hold">
                            <p:stCondLst>
                              <p:cond delay="22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par>
                          <p:cTn id="52" fill="hold">
                            <p:stCondLst>
                              <p:cond delay="24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00"/>
                                        <p:tgtEl>
                                          <p:spTgt spid="21"/>
                                        </p:tgtEl>
                                      </p:cBhvr>
                                    </p:animEffect>
                                  </p:childTnLst>
                                </p:cTn>
                              </p:par>
                            </p:childTnLst>
                          </p:cTn>
                        </p:par>
                        <p:par>
                          <p:cTn id="56" fill="hold">
                            <p:stCondLst>
                              <p:cond delay="26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
                                        <p:tgtEl>
                                          <p:spTgt spid="20"/>
                                        </p:tgtEl>
                                      </p:cBhvr>
                                    </p:animEffect>
                                  </p:childTnLst>
                                </p:cTn>
                              </p:par>
                            </p:childTnLst>
                          </p:cTn>
                        </p:par>
                        <p:par>
                          <p:cTn id="60" fill="hold">
                            <p:stCondLst>
                              <p:cond delay="28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par>
                          <p:cTn id="64" fill="hold">
                            <p:stCondLst>
                              <p:cond delay="3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gallery_05">
    <p:spTree>
      <p:nvGrpSpPr>
        <p:cNvPr id="1" name=""/>
        <p:cNvGrpSpPr/>
        <p:nvPr/>
      </p:nvGrpSpPr>
      <p:grpSpPr>
        <a:xfrm>
          <a:off x="0" y="0"/>
          <a:ext cx="0" cy="0"/>
          <a:chOff x="0" y="0"/>
          <a:chExt cx="0" cy="0"/>
        </a:xfrm>
      </p:grpSpPr>
      <p:sp>
        <p:nvSpPr>
          <p:cNvPr id="2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Picture Placeholder 7"/>
          <p:cNvSpPr>
            <a:spLocks noGrp="1"/>
          </p:cNvSpPr>
          <p:nvPr>
            <p:ph type="pic" sz="quarter" idx="10"/>
          </p:nvPr>
        </p:nvSpPr>
        <p:spPr>
          <a:xfrm>
            <a:off x="211378" y="393160"/>
            <a:ext cx="2094546" cy="1414792"/>
          </a:xfrm>
        </p:spPr>
        <p:txBody>
          <a:bodyPr anchor="ctr"/>
          <a:lstStyle>
            <a:lvl1pPr algn="ctr">
              <a:defRPr/>
            </a:lvl1pPr>
          </a:lstStyle>
          <a:p>
            <a:endParaRPr lang="en-US" dirty="0"/>
          </a:p>
        </p:txBody>
      </p:sp>
      <p:sp>
        <p:nvSpPr>
          <p:cNvPr id="5" name="Picture Placeholder 7"/>
          <p:cNvSpPr>
            <a:spLocks noGrp="1"/>
          </p:cNvSpPr>
          <p:nvPr>
            <p:ph type="pic" sz="quarter" idx="11"/>
          </p:nvPr>
        </p:nvSpPr>
        <p:spPr>
          <a:xfrm>
            <a:off x="2416479" y="393160"/>
            <a:ext cx="2094546" cy="1414792"/>
          </a:xfrm>
        </p:spPr>
        <p:txBody>
          <a:bodyPr anchor="ctr"/>
          <a:lstStyle>
            <a:lvl1pPr algn="ctr">
              <a:defRPr/>
            </a:lvl1pPr>
          </a:lstStyle>
          <a:p>
            <a:endParaRPr lang="en-US" dirty="0"/>
          </a:p>
        </p:txBody>
      </p:sp>
      <p:sp>
        <p:nvSpPr>
          <p:cNvPr id="6" name="Picture Placeholder 7"/>
          <p:cNvSpPr>
            <a:spLocks noGrp="1"/>
          </p:cNvSpPr>
          <p:nvPr>
            <p:ph type="pic" sz="quarter" idx="12"/>
          </p:nvPr>
        </p:nvSpPr>
        <p:spPr>
          <a:xfrm>
            <a:off x="4621307" y="393160"/>
            <a:ext cx="2094546" cy="1414792"/>
          </a:xfrm>
        </p:spPr>
        <p:txBody>
          <a:bodyPr anchor="ctr"/>
          <a:lstStyle>
            <a:lvl1pPr algn="ctr">
              <a:defRPr/>
            </a:lvl1pPr>
          </a:lstStyle>
          <a:p>
            <a:endParaRPr lang="en-US" dirty="0"/>
          </a:p>
        </p:txBody>
      </p:sp>
      <p:sp>
        <p:nvSpPr>
          <p:cNvPr id="7" name="Picture Placeholder 7"/>
          <p:cNvSpPr>
            <a:spLocks noGrp="1"/>
          </p:cNvSpPr>
          <p:nvPr>
            <p:ph type="pic" sz="quarter" idx="13"/>
          </p:nvPr>
        </p:nvSpPr>
        <p:spPr>
          <a:xfrm>
            <a:off x="6819352" y="393160"/>
            <a:ext cx="2094546" cy="1414792"/>
          </a:xfrm>
        </p:spPr>
        <p:txBody>
          <a:bodyPr anchor="ctr"/>
          <a:lstStyle>
            <a:lvl1pPr algn="ctr">
              <a:defRPr/>
            </a:lvl1pPr>
          </a:lstStyle>
          <a:p>
            <a:endParaRPr lang="en-US" dirty="0"/>
          </a:p>
        </p:txBody>
      </p:sp>
      <p:sp>
        <p:nvSpPr>
          <p:cNvPr id="8" name="Picture Placeholder 7"/>
          <p:cNvSpPr>
            <a:spLocks noGrp="1"/>
          </p:cNvSpPr>
          <p:nvPr>
            <p:ph type="pic" sz="quarter" idx="14"/>
          </p:nvPr>
        </p:nvSpPr>
        <p:spPr>
          <a:xfrm>
            <a:off x="211105" y="1954375"/>
            <a:ext cx="2094546" cy="1414792"/>
          </a:xfrm>
        </p:spPr>
        <p:txBody>
          <a:bodyPr anchor="ctr"/>
          <a:lstStyle>
            <a:lvl1pPr algn="ctr">
              <a:defRPr/>
            </a:lvl1pPr>
          </a:lstStyle>
          <a:p>
            <a:endParaRPr lang="en-US" dirty="0"/>
          </a:p>
        </p:txBody>
      </p:sp>
      <p:sp>
        <p:nvSpPr>
          <p:cNvPr id="9" name="Picture Placeholder 7"/>
          <p:cNvSpPr>
            <a:spLocks noGrp="1"/>
          </p:cNvSpPr>
          <p:nvPr>
            <p:ph type="pic" sz="quarter" idx="15"/>
          </p:nvPr>
        </p:nvSpPr>
        <p:spPr>
          <a:xfrm>
            <a:off x="2416206" y="1954375"/>
            <a:ext cx="2094546" cy="1414792"/>
          </a:xfrm>
        </p:spPr>
        <p:txBody>
          <a:bodyPr anchor="ctr"/>
          <a:lstStyle>
            <a:lvl1pPr algn="ctr">
              <a:defRPr/>
            </a:lvl1pPr>
          </a:lstStyle>
          <a:p>
            <a:endParaRPr lang="en-US" dirty="0"/>
          </a:p>
        </p:txBody>
      </p:sp>
      <p:sp>
        <p:nvSpPr>
          <p:cNvPr id="10" name="Picture Placeholder 7"/>
          <p:cNvSpPr>
            <a:spLocks noGrp="1"/>
          </p:cNvSpPr>
          <p:nvPr>
            <p:ph type="pic" sz="quarter" idx="16"/>
          </p:nvPr>
        </p:nvSpPr>
        <p:spPr>
          <a:xfrm>
            <a:off x="4621034" y="1954375"/>
            <a:ext cx="2094546" cy="1414792"/>
          </a:xfrm>
        </p:spPr>
        <p:txBody>
          <a:bodyPr anchor="ctr"/>
          <a:lstStyle>
            <a:lvl1pPr algn="ctr">
              <a:defRPr/>
            </a:lvl1pPr>
          </a:lstStyle>
          <a:p>
            <a:endParaRPr lang="en-US" dirty="0"/>
          </a:p>
        </p:txBody>
      </p:sp>
      <p:sp>
        <p:nvSpPr>
          <p:cNvPr id="11" name="Picture Placeholder 7"/>
          <p:cNvSpPr>
            <a:spLocks noGrp="1"/>
          </p:cNvSpPr>
          <p:nvPr>
            <p:ph type="pic" sz="quarter" idx="17"/>
          </p:nvPr>
        </p:nvSpPr>
        <p:spPr>
          <a:xfrm>
            <a:off x="6819079" y="1954375"/>
            <a:ext cx="2094546" cy="1414792"/>
          </a:xfrm>
        </p:spPr>
        <p:txBody>
          <a:bodyPr anchor="ctr"/>
          <a:lstStyle>
            <a:lvl1pPr algn="ctr">
              <a:defRPr/>
            </a:lvl1pPr>
          </a:lstStyle>
          <a:p>
            <a:endParaRPr lang="en-US" dirty="0"/>
          </a:p>
        </p:txBody>
      </p:sp>
      <p:sp>
        <p:nvSpPr>
          <p:cNvPr id="12" name="Picture Placeholder 7"/>
          <p:cNvSpPr>
            <a:spLocks noGrp="1"/>
          </p:cNvSpPr>
          <p:nvPr>
            <p:ph type="pic" sz="quarter" idx="18"/>
          </p:nvPr>
        </p:nvSpPr>
        <p:spPr>
          <a:xfrm>
            <a:off x="211651" y="3516747"/>
            <a:ext cx="2094546" cy="1414792"/>
          </a:xfrm>
        </p:spPr>
        <p:txBody>
          <a:bodyPr anchor="ctr"/>
          <a:lstStyle>
            <a:lvl1pPr algn="ctr">
              <a:defRPr/>
            </a:lvl1pPr>
          </a:lstStyle>
          <a:p>
            <a:endParaRPr lang="en-US" dirty="0"/>
          </a:p>
        </p:txBody>
      </p:sp>
      <p:sp>
        <p:nvSpPr>
          <p:cNvPr id="13" name="Picture Placeholder 7"/>
          <p:cNvSpPr>
            <a:spLocks noGrp="1"/>
          </p:cNvSpPr>
          <p:nvPr>
            <p:ph type="pic" sz="quarter" idx="19"/>
          </p:nvPr>
        </p:nvSpPr>
        <p:spPr>
          <a:xfrm>
            <a:off x="2416752" y="3516747"/>
            <a:ext cx="2094546" cy="1414792"/>
          </a:xfrm>
        </p:spPr>
        <p:txBody>
          <a:bodyPr anchor="ctr"/>
          <a:lstStyle>
            <a:lvl1pPr algn="ctr">
              <a:defRPr/>
            </a:lvl1pPr>
          </a:lstStyle>
          <a:p>
            <a:endParaRPr lang="en-US" dirty="0"/>
          </a:p>
        </p:txBody>
      </p:sp>
      <p:sp>
        <p:nvSpPr>
          <p:cNvPr id="14" name="Picture Placeholder 7"/>
          <p:cNvSpPr>
            <a:spLocks noGrp="1"/>
          </p:cNvSpPr>
          <p:nvPr>
            <p:ph type="pic" sz="quarter" idx="20"/>
          </p:nvPr>
        </p:nvSpPr>
        <p:spPr>
          <a:xfrm>
            <a:off x="4621580" y="3516747"/>
            <a:ext cx="2094546" cy="1414792"/>
          </a:xfrm>
        </p:spPr>
        <p:txBody>
          <a:bodyPr anchor="ctr"/>
          <a:lstStyle>
            <a:lvl1pPr algn="ctr">
              <a:defRPr/>
            </a:lvl1pPr>
          </a:lstStyle>
          <a:p>
            <a:endParaRPr lang="en-US" dirty="0"/>
          </a:p>
        </p:txBody>
      </p:sp>
      <p:sp>
        <p:nvSpPr>
          <p:cNvPr id="15" name="Picture Placeholder 7"/>
          <p:cNvSpPr>
            <a:spLocks noGrp="1"/>
          </p:cNvSpPr>
          <p:nvPr>
            <p:ph type="pic" sz="quarter" idx="21"/>
          </p:nvPr>
        </p:nvSpPr>
        <p:spPr>
          <a:xfrm>
            <a:off x="6819625" y="3516747"/>
            <a:ext cx="2094546" cy="1414792"/>
          </a:xfrm>
        </p:spPr>
        <p:txBody>
          <a:bodyPr anchor="ctr"/>
          <a:lstStyle>
            <a:lvl1pPr algn="ctr">
              <a:defRPr/>
            </a:lvl1pPr>
          </a:lstStyle>
          <a:p>
            <a:endParaRPr lang="en-US" dirty="0"/>
          </a:p>
        </p:txBody>
      </p:sp>
      <p:sp>
        <p:nvSpPr>
          <p:cNvPr id="16" name="Picture Placeholder 7"/>
          <p:cNvSpPr>
            <a:spLocks noGrp="1"/>
          </p:cNvSpPr>
          <p:nvPr>
            <p:ph type="pic" sz="quarter" idx="22"/>
          </p:nvPr>
        </p:nvSpPr>
        <p:spPr>
          <a:xfrm>
            <a:off x="210486" y="5084991"/>
            <a:ext cx="2094546" cy="1414792"/>
          </a:xfrm>
        </p:spPr>
        <p:txBody>
          <a:bodyPr anchor="ctr"/>
          <a:lstStyle>
            <a:lvl1pPr algn="ctr">
              <a:defRPr/>
            </a:lvl1pPr>
          </a:lstStyle>
          <a:p>
            <a:endParaRPr lang="en-US" dirty="0"/>
          </a:p>
        </p:txBody>
      </p:sp>
      <p:sp>
        <p:nvSpPr>
          <p:cNvPr id="17" name="Picture Placeholder 7"/>
          <p:cNvSpPr>
            <a:spLocks noGrp="1"/>
          </p:cNvSpPr>
          <p:nvPr>
            <p:ph type="pic" sz="quarter" idx="23"/>
          </p:nvPr>
        </p:nvSpPr>
        <p:spPr>
          <a:xfrm>
            <a:off x="2415587" y="5084991"/>
            <a:ext cx="2094546" cy="1414792"/>
          </a:xfrm>
        </p:spPr>
        <p:txBody>
          <a:bodyPr anchor="ctr"/>
          <a:lstStyle>
            <a:lvl1pPr algn="ctr">
              <a:defRPr/>
            </a:lvl1pPr>
          </a:lstStyle>
          <a:p>
            <a:endParaRPr lang="en-US" dirty="0"/>
          </a:p>
        </p:txBody>
      </p:sp>
      <p:sp>
        <p:nvSpPr>
          <p:cNvPr id="20" name="Picture Placeholder 7"/>
          <p:cNvSpPr>
            <a:spLocks noGrp="1"/>
          </p:cNvSpPr>
          <p:nvPr>
            <p:ph type="pic" sz="quarter" idx="24"/>
          </p:nvPr>
        </p:nvSpPr>
        <p:spPr>
          <a:xfrm>
            <a:off x="4620415" y="5084991"/>
            <a:ext cx="2094546" cy="1414792"/>
          </a:xfrm>
        </p:spPr>
        <p:txBody>
          <a:bodyPr anchor="ctr"/>
          <a:lstStyle>
            <a:lvl1pPr algn="ctr">
              <a:defRPr/>
            </a:lvl1pPr>
          </a:lstStyle>
          <a:p>
            <a:endParaRPr lang="en-US" dirty="0"/>
          </a:p>
        </p:txBody>
      </p:sp>
      <p:sp>
        <p:nvSpPr>
          <p:cNvPr id="21" name="Picture Placeholder 7"/>
          <p:cNvSpPr>
            <a:spLocks noGrp="1"/>
          </p:cNvSpPr>
          <p:nvPr>
            <p:ph type="pic" sz="quarter" idx="25"/>
          </p:nvPr>
        </p:nvSpPr>
        <p:spPr>
          <a:xfrm>
            <a:off x="6818460" y="5084991"/>
            <a:ext cx="2094546" cy="1414792"/>
          </a:xfrm>
        </p:spPr>
        <p:txBody>
          <a:bodyPr anchor="ctr"/>
          <a:lstStyle>
            <a:lvl1pPr algn="ctr">
              <a:defRPr/>
            </a:lvl1pPr>
          </a:lstStyle>
          <a:p>
            <a:endParaRPr lang="en-US" dirty="0"/>
          </a:p>
        </p:txBody>
      </p:sp>
    </p:spTree>
    <p:extLst>
      <p:ext uri="{BB962C8B-B14F-4D97-AF65-F5344CB8AC3E}">
        <p14:creationId xmlns:p14="http://schemas.microsoft.com/office/powerpoint/2010/main" val="289680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par>
                          <p:cTn id="40" fill="hold">
                            <p:stCondLst>
                              <p:cond delay="18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
                                        <p:tgtEl>
                                          <p:spTgt spid="13"/>
                                        </p:tgtEl>
                                      </p:cBhvr>
                                    </p:animEffect>
                                  </p:childTnLst>
                                </p:cTn>
                              </p:par>
                            </p:childTnLst>
                          </p:cTn>
                        </p:par>
                        <p:par>
                          <p:cTn id="44" fill="hold">
                            <p:stCondLst>
                              <p:cond delay="2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
                                        <p:tgtEl>
                                          <p:spTgt spid="14"/>
                                        </p:tgtEl>
                                      </p:cBhvr>
                                    </p:animEffect>
                                  </p:childTnLst>
                                </p:cTn>
                              </p:par>
                            </p:childTnLst>
                          </p:cTn>
                        </p:par>
                        <p:par>
                          <p:cTn id="48" fill="hold">
                            <p:stCondLst>
                              <p:cond delay="22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par>
                          <p:cTn id="52" fill="hold">
                            <p:stCondLst>
                              <p:cond delay="24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00"/>
                                        <p:tgtEl>
                                          <p:spTgt spid="21"/>
                                        </p:tgtEl>
                                      </p:cBhvr>
                                    </p:animEffect>
                                  </p:childTnLst>
                                </p:cTn>
                              </p:par>
                            </p:childTnLst>
                          </p:cTn>
                        </p:par>
                        <p:par>
                          <p:cTn id="56" fill="hold">
                            <p:stCondLst>
                              <p:cond delay="26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
                                        <p:tgtEl>
                                          <p:spTgt spid="20"/>
                                        </p:tgtEl>
                                      </p:cBhvr>
                                    </p:animEffect>
                                  </p:childTnLst>
                                </p:cTn>
                              </p:par>
                            </p:childTnLst>
                          </p:cTn>
                        </p:par>
                        <p:par>
                          <p:cTn id="60" fill="hold">
                            <p:stCondLst>
                              <p:cond delay="28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
                                        <p:tgtEl>
                                          <p:spTgt spid="17"/>
                                        </p:tgtEl>
                                      </p:cBhvr>
                                    </p:animEffect>
                                  </p:childTnLst>
                                </p:cTn>
                              </p:par>
                            </p:childTnLst>
                          </p:cTn>
                        </p:par>
                        <p:par>
                          <p:cTn id="64" fill="hold">
                            <p:stCondLst>
                              <p:cond delay="3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Picture Placeholder 7"/>
          <p:cNvSpPr>
            <a:spLocks noGrp="1"/>
          </p:cNvSpPr>
          <p:nvPr>
            <p:ph type="pic" sz="quarter" idx="10"/>
          </p:nvPr>
        </p:nvSpPr>
        <p:spPr>
          <a:xfrm>
            <a:off x="-48580" y="2"/>
            <a:ext cx="2304001" cy="1711897"/>
          </a:xfrm>
        </p:spPr>
        <p:txBody>
          <a:bodyPr anchor="ctr"/>
          <a:lstStyle>
            <a:lvl1pPr algn="ctr">
              <a:defRPr/>
            </a:lvl1pPr>
          </a:lstStyle>
          <a:p>
            <a:endParaRPr lang="en-US" dirty="0"/>
          </a:p>
        </p:txBody>
      </p:sp>
      <p:sp>
        <p:nvSpPr>
          <p:cNvPr id="5" name="Picture Placeholder 7"/>
          <p:cNvSpPr>
            <a:spLocks noGrp="1"/>
          </p:cNvSpPr>
          <p:nvPr>
            <p:ph type="pic" sz="quarter" idx="11"/>
          </p:nvPr>
        </p:nvSpPr>
        <p:spPr>
          <a:xfrm>
            <a:off x="2262361" y="2"/>
            <a:ext cx="2304001" cy="1711897"/>
          </a:xfrm>
        </p:spPr>
        <p:txBody>
          <a:bodyPr anchor="ctr"/>
          <a:lstStyle>
            <a:lvl1pPr algn="ctr">
              <a:defRPr/>
            </a:lvl1pPr>
          </a:lstStyle>
          <a:p>
            <a:endParaRPr lang="en-US" dirty="0"/>
          </a:p>
        </p:txBody>
      </p:sp>
      <p:sp>
        <p:nvSpPr>
          <p:cNvPr id="6" name="Picture Placeholder 7"/>
          <p:cNvSpPr>
            <a:spLocks noGrp="1"/>
          </p:cNvSpPr>
          <p:nvPr>
            <p:ph type="pic" sz="quarter" idx="12"/>
          </p:nvPr>
        </p:nvSpPr>
        <p:spPr>
          <a:xfrm>
            <a:off x="4573029" y="2"/>
            <a:ext cx="2304001" cy="1711897"/>
          </a:xfrm>
        </p:spPr>
        <p:txBody>
          <a:bodyPr anchor="ctr"/>
          <a:lstStyle>
            <a:lvl1pPr algn="ctr">
              <a:defRPr/>
            </a:lvl1pPr>
          </a:lstStyle>
          <a:p>
            <a:endParaRPr lang="en-US" dirty="0"/>
          </a:p>
        </p:txBody>
      </p:sp>
      <p:sp>
        <p:nvSpPr>
          <p:cNvPr id="7" name="Picture Placeholder 7"/>
          <p:cNvSpPr>
            <a:spLocks noGrp="1"/>
          </p:cNvSpPr>
          <p:nvPr>
            <p:ph type="pic" sz="quarter" idx="13"/>
          </p:nvPr>
        </p:nvSpPr>
        <p:spPr>
          <a:xfrm>
            <a:off x="6883970" y="2"/>
            <a:ext cx="2304001" cy="1711897"/>
          </a:xfrm>
        </p:spPr>
        <p:txBody>
          <a:bodyPr anchor="ctr"/>
          <a:lstStyle>
            <a:lvl1pPr algn="ctr">
              <a:defRPr/>
            </a:lvl1pPr>
          </a:lstStyle>
          <a:p>
            <a:endParaRPr lang="en-US" dirty="0"/>
          </a:p>
        </p:txBody>
      </p:sp>
      <p:sp>
        <p:nvSpPr>
          <p:cNvPr id="8" name="Picture Placeholder 7"/>
          <p:cNvSpPr>
            <a:spLocks noGrp="1"/>
          </p:cNvSpPr>
          <p:nvPr>
            <p:ph type="pic" sz="quarter" idx="14"/>
          </p:nvPr>
        </p:nvSpPr>
        <p:spPr>
          <a:xfrm>
            <a:off x="-48853" y="1721153"/>
            <a:ext cx="2304001" cy="1711897"/>
          </a:xfrm>
        </p:spPr>
        <p:txBody>
          <a:bodyPr anchor="ctr"/>
          <a:lstStyle>
            <a:lvl1pPr algn="ctr">
              <a:defRPr/>
            </a:lvl1pPr>
          </a:lstStyle>
          <a:p>
            <a:endParaRPr lang="en-US" dirty="0"/>
          </a:p>
        </p:txBody>
      </p:sp>
      <p:sp>
        <p:nvSpPr>
          <p:cNvPr id="9" name="Picture Placeholder 7"/>
          <p:cNvSpPr>
            <a:spLocks noGrp="1"/>
          </p:cNvSpPr>
          <p:nvPr>
            <p:ph type="pic" sz="quarter" idx="15"/>
          </p:nvPr>
        </p:nvSpPr>
        <p:spPr>
          <a:xfrm>
            <a:off x="2262088" y="1721153"/>
            <a:ext cx="2304001" cy="1711897"/>
          </a:xfrm>
        </p:spPr>
        <p:txBody>
          <a:bodyPr anchor="ctr"/>
          <a:lstStyle>
            <a:lvl1pPr algn="ctr">
              <a:defRPr/>
            </a:lvl1pPr>
          </a:lstStyle>
          <a:p>
            <a:endParaRPr lang="en-US" dirty="0"/>
          </a:p>
        </p:txBody>
      </p:sp>
      <p:sp>
        <p:nvSpPr>
          <p:cNvPr id="10" name="Picture Placeholder 7"/>
          <p:cNvSpPr>
            <a:spLocks noGrp="1"/>
          </p:cNvSpPr>
          <p:nvPr>
            <p:ph type="pic" sz="quarter" idx="16"/>
          </p:nvPr>
        </p:nvSpPr>
        <p:spPr>
          <a:xfrm>
            <a:off x="4572756" y="1721153"/>
            <a:ext cx="2304001" cy="1711897"/>
          </a:xfrm>
        </p:spPr>
        <p:txBody>
          <a:bodyPr anchor="ctr"/>
          <a:lstStyle>
            <a:lvl1pPr algn="ctr">
              <a:defRPr/>
            </a:lvl1pPr>
          </a:lstStyle>
          <a:p>
            <a:endParaRPr lang="en-US" dirty="0"/>
          </a:p>
        </p:txBody>
      </p:sp>
      <p:sp>
        <p:nvSpPr>
          <p:cNvPr id="11" name="Picture Placeholder 7"/>
          <p:cNvSpPr>
            <a:spLocks noGrp="1"/>
          </p:cNvSpPr>
          <p:nvPr>
            <p:ph type="pic" sz="quarter" idx="17"/>
          </p:nvPr>
        </p:nvSpPr>
        <p:spPr>
          <a:xfrm>
            <a:off x="6883697" y="1721153"/>
            <a:ext cx="2304001" cy="1711897"/>
          </a:xfrm>
        </p:spPr>
        <p:txBody>
          <a:bodyPr anchor="ctr"/>
          <a:lstStyle>
            <a:lvl1pPr algn="ctr">
              <a:defRPr/>
            </a:lvl1pPr>
          </a:lstStyle>
          <a:p>
            <a:endParaRPr lang="en-US" dirty="0"/>
          </a:p>
        </p:txBody>
      </p:sp>
      <p:sp>
        <p:nvSpPr>
          <p:cNvPr id="12" name="Picture Placeholder 7"/>
          <p:cNvSpPr>
            <a:spLocks noGrp="1"/>
          </p:cNvSpPr>
          <p:nvPr>
            <p:ph type="pic" sz="quarter" idx="18"/>
          </p:nvPr>
        </p:nvSpPr>
        <p:spPr>
          <a:xfrm>
            <a:off x="-48307" y="3443461"/>
            <a:ext cx="2304001" cy="1711897"/>
          </a:xfrm>
        </p:spPr>
        <p:txBody>
          <a:bodyPr anchor="ctr"/>
          <a:lstStyle>
            <a:lvl1pPr algn="ctr">
              <a:defRPr/>
            </a:lvl1pPr>
          </a:lstStyle>
          <a:p>
            <a:endParaRPr lang="en-US" dirty="0"/>
          </a:p>
        </p:txBody>
      </p:sp>
      <p:sp>
        <p:nvSpPr>
          <p:cNvPr id="13" name="Picture Placeholder 7"/>
          <p:cNvSpPr>
            <a:spLocks noGrp="1"/>
          </p:cNvSpPr>
          <p:nvPr>
            <p:ph type="pic" sz="quarter" idx="19"/>
          </p:nvPr>
        </p:nvSpPr>
        <p:spPr>
          <a:xfrm>
            <a:off x="2262634" y="3443461"/>
            <a:ext cx="2304001" cy="1711897"/>
          </a:xfrm>
        </p:spPr>
        <p:txBody>
          <a:bodyPr anchor="ctr"/>
          <a:lstStyle>
            <a:lvl1pPr algn="ctr">
              <a:defRPr/>
            </a:lvl1pPr>
          </a:lstStyle>
          <a:p>
            <a:endParaRPr lang="en-US" dirty="0"/>
          </a:p>
        </p:txBody>
      </p:sp>
      <p:sp>
        <p:nvSpPr>
          <p:cNvPr id="14" name="Picture Placeholder 7"/>
          <p:cNvSpPr>
            <a:spLocks noGrp="1"/>
          </p:cNvSpPr>
          <p:nvPr>
            <p:ph type="pic" sz="quarter" idx="20"/>
          </p:nvPr>
        </p:nvSpPr>
        <p:spPr>
          <a:xfrm>
            <a:off x="4573302" y="3443461"/>
            <a:ext cx="2304001" cy="1711897"/>
          </a:xfrm>
        </p:spPr>
        <p:txBody>
          <a:bodyPr anchor="ctr"/>
          <a:lstStyle>
            <a:lvl1pPr algn="ctr">
              <a:defRPr/>
            </a:lvl1pPr>
          </a:lstStyle>
          <a:p>
            <a:endParaRPr lang="en-US" dirty="0"/>
          </a:p>
        </p:txBody>
      </p:sp>
      <p:sp>
        <p:nvSpPr>
          <p:cNvPr id="15" name="Picture Placeholder 7"/>
          <p:cNvSpPr>
            <a:spLocks noGrp="1"/>
          </p:cNvSpPr>
          <p:nvPr>
            <p:ph type="pic" sz="quarter" idx="21"/>
          </p:nvPr>
        </p:nvSpPr>
        <p:spPr>
          <a:xfrm>
            <a:off x="6884243" y="3443461"/>
            <a:ext cx="2304001" cy="1711897"/>
          </a:xfrm>
        </p:spPr>
        <p:txBody>
          <a:bodyPr anchor="ctr"/>
          <a:lstStyle>
            <a:lvl1pPr algn="ctr">
              <a:defRPr/>
            </a:lvl1pPr>
          </a:lstStyle>
          <a:p>
            <a:endParaRPr lang="en-US" dirty="0"/>
          </a:p>
        </p:txBody>
      </p:sp>
      <p:sp>
        <p:nvSpPr>
          <p:cNvPr id="18" name="Title 1"/>
          <p:cNvSpPr>
            <a:spLocks noGrp="1"/>
          </p:cNvSpPr>
          <p:nvPr>
            <p:ph type="ctrTitle"/>
          </p:nvPr>
        </p:nvSpPr>
        <p:spPr>
          <a:xfrm>
            <a:off x="4565481" y="5263710"/>
            <a:ext cx="4271951" cy="623433"/>
          </a:xfrm>
        </p:spPr>
        <p:txBody>
          <a:bodyPr>
            <a:noAutofit/>
          </a:bodyPr>
          <a:lstStyle>
            <a:lvl1pPr algn="l">
              <a:defRPr sz="2000">
                <a:solidFill>
                  <a:schemeClr val="tx1"/>
                </a:solidFill>
              </a:defRPr>
            </a:lvl1pPr>
          </a:lstStyle>
          <a:p>
            <a:r>
              <a:rPr lang="en-US" dirty="0"/>
              <a:t>Click to edit Master title style</a:t>
            </a:r>
          </a:p>
        </p:txBody>
      </p:sp>
      <p:sp>
        <p:nvSpPr>
          <p:cNvPr id="19" name="Subtitle 2"/>
          <p:cNvSpPr>
            <a:spLocks noGrp="1"/>
          </p:cNvSpPr>
          <p:nvPr>
            <p:ph type="subTitle" idx="1"/>
          </p:nvPr>
        </p:nvSpPr>
        <p:spPr>
          <a:xfrm>
            <a:off x="4566089" y="5891672"/>
            <a:ext cx="4271343" cy="558432"/>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21119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par>
                          <p:cTn id="40" fill="hold">
                            <p:stCondLst>
                              <p:cond delay="18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
                                        <p:tgtEl>
                                          <p:spTgt spid="13"/>
                                        </p:tgtEl>
                                      </p:cBhvr>
                                    </p:animEffect>
                                  </p:childTnLst>
                                </p:cTn>
                              </p:par>
                            </p:childTnLst>
                          </p:cTn>
                        </p:par>
                        <p:par>
                          <p:cTn id="44" fill="hold">
                            <p:stCondLst>
                              <p:cond delay="2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
                                        <p:tgtEl>
                                          <p:spTgt spid="14"/>
                                        </p:tgtEl>
                                      </p:cBhvr>
                                    </p:animEffect>
                                  </p:childTnLst>
                                </p:cTn>
                              </p:par>
                            </p:childTnLst>
                          </p:cTn>
                        </p:par>
                        <p:par>
                          <p:cTn id="48" fill="hold">
                            <p:stCondLst>
                              <p:cond delay="22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animEffect transition="in" filter="fade">
                                      <p:cBhvr>
                                        <p:cTn id="5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Text Placeholder 9"/>
          <p:cNvSpPr>
            <a:spLocks noGrp="1"/>
          </p:cNvSpPr>
          <p:nvPr>
            <p:ph type="body" sz="quarter" idx="15"/>
          </p:nvPr>
        </p:nvSpPr>
        <p:spPr bwMode="gray">
          <a:xfrm>
            <a:off x="477692" y="1081781"/>
            <a:ext cx="8454009" cy="396947"/>
          </a:xfrm>
          <a:prstGeom prst="rect">
            <a:avLst/>
          </a:prstGeom>
          <a:noFill/>
        </p:spPr>
        <p:txBody>
          <a:bodyPr rtlCol="0">
            <a:noAutofit/>
          </a:bodyPr>
          <a:lstStyle>
            <a:lvl1pPr marL="0" indent="0" algn="r" rtl="0" fontAlgn="base">
              <a:lnSpc>
                <a:spcPct val="90000"/>
              </a:lnSpc>
              <a:spcBef>
                <a:spcPct val="0"/>
              </a:spcBef>
              <a:spcAft>
                <a:spcPct val="0"/>
              </a:spcAft>
              <a:buNone/>
              <a:defRPr lang="en-US" sz="2200" b="0" kern="1200" smtClean="0">
                <a:solidFill>
                  <a:schemeClr val="accent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smtClean="0"/>
              <a:t>Click to edit Master text styles</a:t>
            </a:r>
          </a:p>
        </p:txBody>
      </p:sp>
      <p:sp>
        <p:nvSpPr>
          <p:cNvPr id="9" name="Text Placeholder 12"/>
          <p:cNvSpPr>
            <a:spLocks noGrp="1"/>
          </p:cNvSpPr>
          <p:nvPr>
            <p:ph type="body" sz="quarter" idx="16"/>
          </p:nvPr>
        </p:nvSpPr>
        <p:spPr>
          <a:xfrm>
            <a:off x="361950" y="6246403"/>
            <a:ext cx="7024007" cy="415018"/>
          </a:xfrm>
          <a:prstGeom prst="rect">
            <a:avLst/>
          </a:prstGeom>
        </p:spPr>
        <p:txBody>
          <a:bodyPr tIns="0" rIns="0" bIns="0" anchor="b">
            <a:noAutofit/>
          </a:bodyPr>
          <a:lstStyle>
            <a:lvl1pPr marL="0" indent="0">
              <a:spcBef>
                <a:spcPts val="600"/>
              </a:spcBef>
              <a:buNone/>
              <a:defRPr sz="1000">
                <a:solidFill>
                  <a:schemeClr val="accent4"/>
                </a:solidFill>
                <a:latin typeface="Arial" pitchFamily="34" charset="0"/>
                <a:cs typeface="Arial" pitchFamily="34" charset="0"/>
              </a:defRPr>
            </a:lvl1pPr>
          </a:lstStyle>
          <a:p>
            <a:pPr lvl="0"/>
            <a:r>
              <a:rPr lang="en-US" smtClean="0"/>
              <a:t>Click to edit Master text styles</a:t>
            </a:r>
          </a:p>
        </p:txBody>
      </p:sp>
      <p:sp>
        <p:nvSpPr>
          <p:cNvPr id="5" name="Slide Number Placeholder 5"/>
          <p:cNvSpPr>
            <a:spLocks noGrp="1"/>
          </p:cNvSpPr>
          <p:nvPr>
            <p:ph type="sldNum" sz="quarter" idx="4"/>
          </p:nvPr>
        </p:nvSpPr>
        <p:spPr>
          <a:xfrm>
            <a:off x="8675797" y="6356350"/>
            <a:ext cx="307925" cy="365125"/>
          </a:xfrm>
          <a:prstGeom prst="rect">
            <a:avLst/>
          </a:prstGeom>
        </p:spPr>
        <p:txBody>
          <a:bodyPr vert="horz" lIns="0" tIns="45714" rIns="0" bIns="45714" rtlCol="0" anchor="ctr"/>
          <a:lstStyle>
            <a:lvl1pPr algn="r">
              <a:defRPr sz="1000">
                <a:solidFill>
                  <a:schemeClr val="bg1">
                    <a:lumMod val="50000"/>
                  </a:schemeClr>
                </a:solidFill>
              </a:defRPr>
            </a:lvl1pPr>
          </a:lstStyle>
          <a:p>
            <a:pPr defTabSz="457146"/>
            <a:fld id="{740F0B45-51D1-F749-AF55-24FDFA5AA5AF}" type="slidenum">
              <a:rPr lang="en-US" smtClean="0">
                <a:solidFill>
                  <a:prstClr val="white">
                    <a:lumMod val="50000"/>
                  </a:prstClr>
                </a:solidFill>
              </a:rPr>
              <a:pPr defTabSz="457146"/>
              <a:t>‹#›</a:t>
            </a:fld>
            <a:endParaRPr lang="en-US" dirty="0">
              <a:solidFill>
                <a:prstClr val="white">
                  <a:lumMod val="50000"/>
                </a:prstClr>
              </a:solidFill>
            </a:endParaRPr>
          </a:p>
        </p:txBody>
      </p:sp>
    </p:spTree>
    <p:extLst>
      <p:ext uri="{BB962C8B-B14F-4D97-AF65-F5344CB8AC3E}">
        <p14:creationId xmlns:p14="http://schemas.microsoft.com/office/powerpoint/2010/main" val="2032693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Picture Placeholder 7"/>
          <p:cNvSpPr>
            <a:spLocks noGrp="1"/>
          </p:cNvSpPr>
          <p:nvPr>
            <p:ph type="pic" sz="quarter" idx="10"/>
          </p:nvPr>
        </p:nvSpPr>
        <p:spPr>
          <a:xfrm>
            <a:off x="-55521" y="1"/>
            <a:ext cx="4621882" cy="5155356"/>
          </a:xfrm>
        </p:spPr>
        <p:txBody>
          <a:bodyPr anchor="ctr"/>
          <a:lstStyle>
            <a:lvl1pPr algn="ctr">
              <a:defRPr/>
            </a:lvl1pPr>
          </a:lstStyle>
          <a:p>
            <a:endParaRPr lang="en-US" dirty="0"/>
          </a:p>
        </p:txBody>
      </p:sp>
      <p:sp>
        <p:nvSpPr>
          <p:cNvPr id="20" name="Picture Placeholder 7"/>
          <p:cNvSpPr>
            <a:spLocks noGrp="1"/>
          </p:cNvSpPr>
          <p:nvPr>
            <p:ph type="pic" sz="quarter" idx="12"/>
          </p:nvPr>
        </p:nvSpPr>
        <p:spPr>
          <a:xfrm>
            <a:off x="4573029" y="2"/>
            <a:ext cx="2304001" cy="1711897"/>
          </a:xfrm>
        </p:spPr>
        <p:txBody>
          <a:bodyPr anchor="ctr"/>
          <a:lstStyle>
            <a:lvl1pPr algn="ctr">
              <a:defRPr/>
            </a:lvl1pPr>
          </a:lstStyle>
          <a:p>
            <a:endParaRPr lang="en-US" dirty="0"/>
          </a:p>
        </p:txBody>
      </p:sp>
      <p:sp>
        <p:nvSpPr>
          <p:cNvPr id="21" name="Picture Placeholder 7"/>
          <p:cNvSpPr>
            <a:spLocks noGrp="1"/>
          </p:cNvSpPr>
          <p:nvPr>
            <p:ph type="pic" sz="quarter" idx="13"/>
          </p:nvPr>
        </p:nvSpPr>
        <p:spPr>
          <a:xfrm>
            <a:off x="6883970" y="2"/>
            <a:ext cx="2304001" cy="1711897"/>
          </a:xfrm>
        </p:spPr>
        <p:txBody>
          <a:bodyPr anchor="ctr"/>
          <a:lstStyle>
            <a:lvl1pPr algn="ctr">
              <a:defRPr/>
            </a:lvl1pPr>
          </a:lstStyle>
          <a:p>
            <a:endParaRPr lang="en-US" dirty="0"/>
          </a:p>
        </p:txBody>
      </p:sp>
      <p:sp>
        <p:nvSpPr>
          <p:cNvPr id="24" name="Picture Placeholder 7"/>
          <p:cNvSpPr>
            <a:spLocks noGrp="1"/>
          </p:cNvSpPr>
          <p:nvPr>
            <p:ph type="pic" sz="quarter" idx="16"/>
          </p:nvPr>
        </p:nvSpPr>
        <p:spPr>
          <a:xfrm>
            <a:off x="4572756" y="1721153"/>
            <a:ext cx="2304001" cy="1711897"/>
          </a:xfrm>
        </p:spPr>
        <p:txBody>
          <a:bodyPr anchor="ctr"/>
          <a:lstStyle>
            <a:lvl1pPr algn="ctr">
              <a:defRPr/>
            </a:lvl1pPr>
          </a:lstStyle>
          <a:p>
            <a:endParaRPr lang="en-US" dirty="0"/>
          </a:p>
        </p:txBody>
      </p:sp>
      <p:sp>
        <p:nvSpPr>
          <p:cNvPr id="25" name="Picture Placeholder 7"/>
          <p:cNvSpPr>
            <a:spLocks noGrp="1"/>
          </p:cNvSpPr>
          <p:nvPr>
            <p:ph type="pic" sz="quarter" idx="17"/>
          </p:nvPr>
        </p:nvSpPr>
        <p:spPr>
          <a:xfrm>
            <a:off x="6883697" y="1721153"/>
            <a:ext cx="2304001" cy="1711897"/>
          </a:xfrm>
        </p:spPr>
        <p:txBody>
          <a:bodyPr anchor="ctr"/>
          <a:lstStyle>
            <a:lvl1pPr algn="ctr">
              <a:defRPr/>
            </a:lvl1pPr>
          </a:lstStyle>
          <a:p>
            <a:endParaRPr lang="en-US" dirty="0"/>
          </a:p>
        </p:txBody>
      </p:sp>
      <p:sp>
        <p:nvSpPr>
          <p:cNvPr id="28" name="Picture Placeholder 7"/>
          <p:cNvSpPr>
            <a:spLocks noGrp="1"/>
          </p:cNvSpPr>
          <p:nvPr>
            <p:ph type="pic" sz="quarter" idx="20"/>
          </p:nvPr>
        </p:nvSpPr>
        <p:spPr>
          <a:xfrm>
            <a:off x="4573302" y="3443461"/>
            <a:ext cx="2304001" cy="1711897"/>
          </a:xfrm>
        </p:spPr>
        <p:txBody>
          <a:bodyPr anchor="ctr"/>
          <a:lstStyle>
            <a:lvl1pPr algn="ctr">
              <a:defRPr/>
            </a:lvl1pPr>
          </a:lstStyle>
          <a:p>
            <a:endParaRPr lang="en-US" dirty="0"/>
          </a:p>
        </p:txBody>
      </p:sp>
      <p:sp>
        <p:nvSpPr>
          <p:cNvPr id="29" name="Picture Placeholder 7"/>
          <p:cNvSpPr>
            <a:spLocks noGrp="1"/>
          </p:cNvSpPr>
          <p:nvPr>
            <p:ph type="pic" sz="quarter" idx="21"/>
          </p:nvPr>
        </p:nvSpPr>
        <p:spPr>
          <a:xfrm>
            <a:off x="6884243" y="3443461"/>
            <a:ext cx="2304001" cy="1711897"/>
          </a:xfrm>
        </p:spPr>
        <p:txBody>
          <a:bodyPr anchor="ctr"/>
          <a:lstStyle>
            <a:lvl1pPr algn="ctr">
              <a:defRPr/>
            </a:lvl1pPr>
          </a:lstStyle>
          <a:p>
            <a:endParaRPr lang="en-US" dirty="0"/>
          </a:p>
        </p:txBody>
      </p:sp>
      <p:sp>
        <p:nvSpPr>
          <p:cNvPr id="31" name="Subtitle 2"/>
          <p:cNvSpPr>
            <a:spLocks noGrp="1"/>
          </p:cNvSpPr>
          <p:nvPr>
            <p:ph type="subTitle" idx="1"/>
          </p:nvPr>
        </p:nvSpPr>
        <p:spPr>
          <a:xfrm>
            <a:off x="4573302" y="5245552"/>
            <a:ext cx="3835070" cy="1448431"/>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8400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
                                        <p:tgtEl>
                                          <p:spTgt spid="21"/>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
                                        <p:tgtEl>
                                          <p:spTgt spid="20"/>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
                                        <p:tgtEl>
                                          <p:spTgt spid="25"/>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
                                        <p:tgtEl>
                                          <p:spTgt spid="24"/>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
                                        <p:tgtEl>
                                          <p:spTgt spid="29"/>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
                                        <p:tgtEl>
                                          <p:spTgt spid="28"/>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2"/>
            <a:ext cx="2304001" cy="3433049"/>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573029" y="-9253"/>
            <a:ext cx="2304001" cy="3442301"/>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
            <a:ext cx="2304001" cy="3433048"/>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3"/>
            <a:ext cx="2304001" cy="3433047"/>
          </a:xfrm>
        </p:spPr>
        <p:txBody>
          <a:bodyPr anchor="ctr"/>
          <a:lstStyle>
            <a:lvl1pPr algn="ctr">
              <a:defRPr/>
            </a:lvl1pPr>
          </a:lstStyle>
          <a:p>
            <a:endParaRPr lang="en-US" dirty="0"/>
          </a:p>
        </p:txBody>
      </p:sp>
      <p:sp>
        <p:nvSpPr>
          <p:cNvPr id="16" name="Picture Placeholder 7"/>
          <p:cNvSpPr>
            <a:spLocks noGrp="1"/>
          </p:cNvSpPr>
          <p:nvPr>
            <p:ph type="pic" sz="quarter" idx="18"/>
          </p:nvPr>
        </p:nvSpPr>
        <p:spPr>
          <a:xfrm>
            <a:off x="-48307" y="3443459"/>
            <a:ext cx="2304001" cy="3433048"/>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4573301" y="3443460"/>
            <a:ext cx="4614396" cy="3414541"/>
          </a:xfrm>
        </p:spPr>
        <p:txBody>
          <a:bodyPr anchor="ctr"/>
          <a:lstStyle>
            <a:lvl1pPr algn="ctr">
              <a:defRPr/>
            </a:lvl1pPr>
          </a:lstStyle>
          <a:p>
            <a:endParaRPr lang="en-US" dirty="0"/>
          </a:p>
        </p:txBody>
      </p:sp>
      <p:sp>
        <p:nvSpPr>
          <p:cNvPr id="21" name="Picture Placeholder 7"/>
          <p:cNvSpPr>
            <a:spLocks noGrp="1"/>
          </p:cNvSpPr>
          <p:nvPr>
            <p:ph type="pic" sz="quarter" idx="23"/>
          </p:nvPr>
        </p:nvSpPr>
        <p:spPr>
          <a:xfrm>
            <a:off x="2262361" y="3443462"/>
            <a:ext cx="2304001" cy="3433047"/>
          </a:xfrm>
        </p:spPr>
        <p:txBody>
          <a:bodyPr anchor="ctr"/>
          <a:lstStyle>
            <a:lvl1pPr algn="ctr">
              <a:defRPr/>
            </a:lvl1pPr>
          </a:lstStyle>
          <a:p>
            <a:endParaRPr lang="en-US" dirty="0"/>
          </a:p>
        </p:txBody>
      </p:sp>
    </p:spTree>
    <p:extLst>
      <p:ext uri="{BB962C8B-B14F-4D97-AF65-F5344CB8AC3E}">
        <p14:creationId xmlns:p14="http://schemas.microsoft.com/office/powerpoint/2010/main" val="1818838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childTnLst>
                          </p:cTn>
                        </p:par>
                        <p:par>
                          <p:cTn id="8" fill="hold">
                            <p:stCondLst>
                              <p:cond delay="2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
                                        <p:tgtEl>
                                          <p:spTgt spid="10"/>
                                        </p:tgtEl>
                                      </p:cBhvr>
                                    </p:animEffect>
                                  </p:childTnLst>
                                </p:cTn>
                              </p:par>
                            </p:childTnLst>
                          </p:cTn>
                        </p:par>
                        <p:par>
                          <p:cTn id="12" fill="hold">
                            <p:stCondLst>
                              <p:cond delay="4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
                                        <p:tgtEl>
                                          <p:spTgt spid="13"/>
                                        </p:tgtEl>
                                      </p:cBhvr>
                                    </p:animEffect>
                                  </p:childTnLst>
                                </p:cTn>
                              </p:par>
                            </p:childTnLst>
                          </p:cTn>
                        </p:par>
                        <p:par>
                          <p:cTn id="16" fill="hold">
                            <p:stCondLst>
                              <p:cond delay="6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childTnLst>
                                </p:cTn>
                              </p:par>
                            </p:childTnLst>
                          </p:cTn>
                        </p:par>
                        <p:par>
                          <p:cTn id="20" fill="hold">
                            <p:stCondLst>
                              <p:cond delay="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
                                        <p:tgtEl>
                                          <p:spTgt spid="16"/>
                                        </p:tgtEl>
                                      </p:cBhvr>
                                    </p:animEffect>
                                  </p:childTnLst>
                                </p:cTn>
                              </p:par>
                            </p:childTnLst>
                          </p:cTn>
                        </p:par>
                        <p:par>
                          <p:cTn id="24" fill="hold">
                            <p:stCondLst>
                              <p:cond delay="1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
                                        <p:tgtEl>
                                          <p:spTgt spid="21"/>
                                        </p:tgtEl>
                                      </p:cBhvr>
                                    </p:animEffect>
                                  </p:childTnLst>
                                </p:cTn>
                              </p:par>
                            </p:childTnLst>
                          </p:cTn>
                        </p:par>
                        <p:par>
                          <p:cTn id="28" fill="hold">
                            <p:stCondLst>
                              <p:cond delay="12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allery_08">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2"/>
            <a:ext cx="2304001" cy="3433049"/>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
            <a:ext cx="2304001" cy="3433048"/>
          </a:xfrm>
        </p:spPr>
        <p:txBody>
          <a:bodyPr anchor="ctr"/>
          <a:lstStyle>
            <a:lvl1pPr algn="ctr">
              <a:defRPr/>
            </a:lvl1pPr>
          </a:lstStyle>
          <a:p>
            <a:endParaRPr lang="en-US" dirty="0"/>
          </a:p>
        </p:txBody>
      </p:sp>
      <p:sp>
        <p:nvSpPr>
          <p:cNvPr id="16" name="Picture Placeholder 7"/>
          <p:cNvSpPr>
            <a:spLocks noGrp="1"/>
          </p:cNvSpPr>
          <p:nvPr>
            <p:ph type="pic" sz="quarter" idx="18"/>
          </p:nvPr>
        </p:nvSpPr>
        <p:spPr>
          <a:xfrm>
            <a:off x="-48307" y="3443459"/>
            <a:ext cx="2304001" cy="3433048"/>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4573301" y="3"/>
            <a:ext cx="4614396" cy="6857999"/>
          </a:xfrm>
        </p:spPr>
        <p:txBody>
          <a:bodyPr anchor="ctr"/>
          <a:lstStyle>
            <a:lvl1pPr algn="ctr">
              <a:defRPr/>
            </a:lvl1pPr>
          </a:lstStyle>
          <a:p>
            <a:endParaRPr lang="en-US" dirty="0"/>
          </a:p>
        </p:txBody>
      </p:sp>
      <p:sp>
        <p:nvSpPr>
          <p:cNvPr id="21" name="Picture Placeholder 7"/>
          <p:cNvSpPr>
            <a:spLocks noGrp="1"/>
          </p:cNvSpPr>
          <p:nvPr>
            <p:ph type="pic" sz="quarter" idx="23"/>
          </p:nvPr>
        </p:nvSpPr>
        <p:spPr>
          <a:xfrm>
            <a:off x="2262361" y="3443462"/>
            <a:ext cx="2304001" cy="3433047"/>
          </a:xfrm>
        </p:spPr>
        <p:txBody>
          <a:bodyPr anchor="ctr"/>
          <a:lstStyle>
            <a:lvl1pPr algn="ctr">
              <a:defRPr/>
            </a:lvl1pPr>
          </a:lstStyle>
          <a:p>
            <a:endParaRPr lang="en-US" dirty="0"/>
          </a:p>
        </p:txBody>
      </p:sp>
    </p:spTree>
    <p:extLst>
      <p:ext uri="{BB962C8B-B14F-4D97-AF65-F5344CB8AC3E}">
        <p14:creationId xmlns:p14="http://schemas.microsoft.com/office/powerpoint/2010/main" val="31847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6"/>
                                        </p:tgtEl>
                                        <p:attrNameLst>
                                          <p:attrName>style.visibility</p:attrName>
                                        </p:attrNameLst>
                                      </p:cBhvr>
                                      <p:to>
                                        <p:strVal val="visible"/>
                                      </p:to>
                                    </p:set>
                                    <p:animEffect transition="in" filter="fade">
                                      <p:cBhvr>
                                        <p:cTn id="15" dur="400"/>
                                        <p:tgtEl>
                                          <p:spTgt spid="16"/>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fade">
                                      <p:cBhvr>
                                        <p:cTn id="19" dur="400"/>
                                        <p:tgtEl>
                                          <p:spTgt spid="21"/>
                                        </p:tgtEl>
                                      </p:cBhvr>
                                    </p:animEffect>
                                  </p:childTnLst>
                                </p:cTn>
                              </p:par>
                            </p:childTnLst>
                          </p:cTn>
                        </p:par>
                        <p:par>
                          <p:cTn id="20" fill="hold">
                            <p:stCondLst>
                              <p:cond delay="16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P spid="18" grpId="0"/>
      <p:bldP spid="21"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gallery_08">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537592" y="-9098"/>
            <a:ext cx="2304001" cy="3433049"/>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6848260" y="-9097"/>
            <a:ext cx="2304001" cy="3433048"/>
          </a:xfrm>
        </p:spPr>
        <p:txBody>
          <a:bodyPr anchor="ctr"/>
          <a:lstStyle>
            <a:lvl1pPr algn="ctr">
              <a:defRPr/>
            </a:lvl1pPr>
          </a:lstStyle>
          <a:p>
            <a:endParaRPr lang="en-US" dirty="0"/>
          </a:p>
        </p:txBody>
      </p:sp>
      <p:sp>
        <p:nvSpPr>
          <p:cNvPr id="16" name="Picture Placeholder 7"/>
          <p:cNvSpPr>
            <a:spLocks noGrp="1"/>
          </p:cNvSpPr>
          <p:nvPr>
            <p:ph type="pic" sz="quarter" idx="18"/>
          </p:nvPr>
        </p:nvSpPr>
        <p:spPr>
          <a:xfrm>
            <a:off x="4537865" y="3434360"/>
            <a:ext cx="2304001" cy="3433048"/>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83588" y="9719"/>
            <a:ext cx="4614396" cy="6857999"/>
          </a:xfrm>
        </p:spPr>
        <p:txBody>
          <a:bodyPr anchor="ctr"/>
          <a:lstStyle>
            <a:lvl1pPr algn="ctr">
              <a:defRPr/>
            </a:lvl1pPr>
          </a:lstStyle>
          <a:p>
            <a:endParaRPr lang="en-US" dirty="0"/>
          </a:p>
        </p:txBody>
      </p:sp>
      <p:sp>
        <p:nvSpPr>
          <p:cNvPr id="21" name="Picture Placeholder 7"/>
          <p:cNvSpPr>
            <a:spLocks noGrp="1"/>
          </p:cNvSpPr>
          <p:nvPr>
            <p:ph type="pic" sz="quarter" idx="23"/>
          </p:nvPr>
        </p:nvSpPr>
        <p:spPr>
          <a:xfrm>
            <a:off x="6848533" y="3434363"/>
            <a:ext cx="2304001" cy="3433047"/>
          </a:xfrm>
        </p:spPr>
        <p:txBody>
          <a:bodyPr anchor="ctr"/>
          <a:lstStyle>
            <a:lvl1pPr algn="ctr">
              <a:defRPr/>
            </a:lvl1pPr>
          </a:lstStyle>
          <a:p>
            <a:endParaRPr lang="en-US" dirty="0"/>
          </a:p>
        </p:txBody>
      </p:sp>
    </p:spTree>
    <p:extLst>
      <p:ext uri="{BB962C8B-B14F-4D97-AF65-F5344CB8AC3E}">
        <p14:creationId xmlns:p14="http://schemas.microsoft.com/office/powerpoint/2010/main" val="2931555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childTnLst>
                          </p:cTn>
                        </p:par>
                        <p:par>
                          <p:cTn id="8" fill="hold">
                            <p:stCondLst>
                              <p:cond delay="3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par>
                          <p:cTn id="12" fill="hold">
                            <p:stCondLst>
                              <p:cond delay="6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Effect transition="in" filter="fade">
                                      <p:cBhvr>
                                        <p:cTn id="15" dur="300"/>
                                        <p:tgtEl>
                                          <p:spTgt spid="21"/>
                                        </p:tgtEl>
                                      </p:cBhvr>
                                    </p:animEffect>
                                  </p:childTnLst>
                                </p:cTn>
                              </p:par>
                            </p:childTnLst>
                          </p:cTn>
                        </p:par>
                        <p:par>
                          <p:cTn id="16" fill="hold">
                            <p:stCondLst>
                              <p:cond delay="9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
                                        <p:tgtEl>
                                          <p:spTgt spid="16"/>
                                        </p:tgtEl>
                                      </p:cBhvr>
                                    </p:animEffect>
                                  </p:childTnLst>
                                </p:cTn>
                              </p:par>
                            </p:childTnLst>
                          </p:cTn>
                        </p:par>
                        <p:par>
                          <p:cTn id="20" fill="hold">
                            <p:stCondLst>
                              <p:cond delay="12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P spid="18" grpId="0"/>
      <p:bldP spid="21"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allery_09">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1667642"/>
            <a:ext cx="2304001" cy="3557575"/>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573029" y="1660644"/>
            <a:ext cx="2304001" cy="3562321"/>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667645"/>
            <a:ext cx="2304001" cy="3557573"/>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1667645"/>
            <a:ext cx="2304001" cy="3557572"/>
          </a:xfrm>
        </p:spPr>
        <p:txBody>
          <a:bodyPr anchor="ctr"/>
          <a:lstStyle>
            <a:lvl1pPr algn="ctr">
              <a:defRPr/>
            </a:lvl1pPr>
          </a:lstStyle>
          <a:p>
            <a:endParaRPr lang="en-US" dirty="0"/>
          </a:p>
        </p:txBody>
      </p:sp>
    </p:spTree>
    <p:extLst>
      <p:ext uri="{BB962C8B-B14F-4D97-AF65-F5344CB8AC3E}">
        <p14:creationId xmlns:p14="http://schemas.microsoft.com/office/powerpoint/2010/main" val="1419011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400"/>
                                        <p:tgtEl>
                                          <p:spTgt spid="10"/>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6098" y="1976356"/>
            <a:ext cx="2094546" cy="2940144"/>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635419" y="1969770"/>
            <a:ext cx="2094546" cy="2944067"/>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409150" y="1976362"/>
            <a:ext cx="2094546" cy="2940143"/>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75527" y="1976359"/>
            <a:ext cx="2094546" cy="2940141"/>
          </a:xfrm>
        </p:spPr>
        <p:txBody>
          <a:bodyPr anchor="ctr"/>
          <a:lstStyle>
            <a:lvl1pPr algn="ctr">
              <a:defRPr/>
            </a:lvl1pPr>
          </a:lstStyle>
          <a:p>
            <a:endParaRPr lang="en-US" dirty="0"/>
          </a:p>
        </p:txBody>
      </p:sp>
      <p:sp>
        <p:nvSpPr>
          <p:cNvPr id="12"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606314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400"/>
                                        <p:tgtEl>
                                          <p:spTgt spid="8"/>
                                        </p:tgtEl>
                                      </p:cBhvr>
                                    </p:animEffect>
                                  </p:childTnLst>
                                </p:cTn>
                              </p:par>
                            </p:childTnLst>
                          </p:cTn>
                        </p:par>
                        <p:par>
                          <p:cTn id="12" fill="hold">
                            <p:stCondLst>
                              <p:cond delay="9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Effect transition="in" filter="fade">
                                      <p:cBhvr>
                                        <p:cTn id="15" dur="400"/>
                                        <p:tgtEl>
                                          <p:spTgt spid="13"/>
                                        </p:tgtEl>
                                      </p:cBhvr>
                                    </p:animEffect>
                                  </p:childTnLst>
                                </p:cTn>
                              </p:par>
                            </p:childTnLst>
                          </p:cTn>
                        </p:par>
                        <p:par>
                          <p:cTn id="16" fill="hold">
                            <p:stCondLst>
                              <p:cond delay="13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400"/>
                                        <p:tgtEl>
                                          <p:spTgt spid="10"/>
                                        </p:tgtEl>
                                      </p:cBhvr>
                                    </p:animEffect>
                                  </p:childTnLst>
                                </p:cTn>
                              </p:par>
                            </p:childTnLst>
                          </p:cTn>
                        </p:par>
                        <p:par>
                          <p:cTn id="20" fill="hold">
                            <p:stCondLst>
                              <p:cond delay="17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Effect transition="in" filter="fade">
                                      <p:cBhvr>
                                        <p:cTn id="23"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2"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2"/>
          </p:nvPr>
        </p:nvSpPr>
        <p:spPr>
          <a:xfrm>
            <a:off x="4573028" y="-19214"/>
            <a:ext cx="4570972" cy="6885764"/>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 y="-1"/>
            <a:ext cx="4566088" cy="6867255"/>
          </a:xfrm>
        </p:spPr>
        <p:txBody>
          <a:bodyPr anchor="ctr"/>
          <a:lstStyle>
            <a:lvl1pPr algn="ctr">
              <a:defRPr/>
            </a:lvl1pPr>
          </a:lstStyle>
          <a:p>
            <a:endParaRPr lang="en-US" dirty="0"/>
          </a:p>
        </p:txBody>
      </p:sp>
    </p:spTree>
    <p:extLst>
      <p:ext uri="{BB962C8B-B14F-4D97-AF65-F5344CB8AC3E}">
        <p14:creationId xmlns:p14="http://schemas.microsoft.com/office/powerpoint/2010/main" val="4014864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gallery_10">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2"/>
          </p:nvPr>
        </p:nvSpPr>
        <p:spPr>
          <a:xfrm>
            <a:off x="4573028" y="1313863"/>
            <a:ext cx="4570972" cy="4301493"/>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 y="1314021"/>
            <a:ext cx="4566088" cy="4304665"/>
          </a:xfrm>
        </p:spPr>
        <p:txBody>
          <a:bodyPr anchor="ctr"/>
          <a:lstStyle>
            <a:lvl1pPr algn="ctr">
              <a:defRPr/>
            </a:lvl1pPr>
          </a:lstStyle>
          <a:p>
            <a:endParaRPr lang="en-US" dirty="0"/>
          </a:p>
        </p:txBody>
      </p:sp>
    </p:spTree>
    <p:extLst>
      <p:ext uri="{BB962C8B-B14F-4D97-AF65-F5344CB8AC3E}">
        <p14:creationId xmlns:p14="http://schemas.microsoft.com/office/powerpoint/2010/main" val="2117480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allery_10">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2"/>
          </p:nvPr>
        </p:nvSpPr>
        <p:spPr>
          <a:xfrm>
            <a:off x="4915604" y="1313863"/>
            <a:ext cx="3434239" cy="4301493"/>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786497" y="1314021"/>
            <a:ext cx="3430569" cy="4304665"/>
          </a:xfrm>
        </p:spPr>
        <p:txBody>
          <a:bodyPr anchor="ctr"/>
          <a:lstStyle>
            <a:lvl1pPr algn="ctr">
              <a:defRPr/>
            </a:lvl1pPr>
          </a:lstStyle>
          <a:p>
            <a:endParaRPr lang="en-US" dirty="0"/>
          </a:p>
        </p:txBody>
      </p:sp>
    </p:spTree>
    <p:extLst>
      <p:ext uri="{BB962C8B-B14F-4D97-AF65-F5344CB8AC3E}">
        <p14:creationId xmlns:p14="http://schemas.microsoft.com/office/powerpoint/2010/main" val="3168670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lide Number Placeholder 5"/>
          <p:cNvSpPr txBox="1">
            <a:spLocks/>
          </p:cNvSpPr>
          <p:nvPr userDrawn="1"/>
        </p:nvSpPr>
        <p:spPr>
          <a:xfrm>
            <a:off x="1" y="6390969"/>
            <a:ext cx="1302774" cy="359756"/>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7"/>
          <p:cNvSpPr>
            <a:spLocks noGrp="1"/>
          </p:cNvSpPr>
          <p:nvPr>
            <p:ph type="pic" sz="quarter" idx="15"/>
          </p:nvPr>
        </p:nvSpPr>
        <p:spPr>
          <a:xfrm>
            <a:off x="1" y="-1"/>
            <a:ext cx="3043434" cy="6858001"/>
          </a:xfrm>
        </p:spPr>
        <p:txBody>
          <a:bodyPr anchor="ctr"/>
          <a:lstStyle>
            <a:lvl1pPr algn="ctr">
              <a:defRPr/>
            </a:lvl1pPr>
          </a:lstStyle>
          <a:p>
            <a:endParaRPr lang="en-US" dirty="0"/>
          </a:p>
        </p:txBody>
      </p:sp>
      <p:sp>
        <p:nvSpPr>
          <p:cNvPr id="6" name="Picture Placeholder 7"/>
          <p:cNvSpPr>
            <a:spLocks noGrp="1"/>
          </p:cNvSpPr>
          <p:nvPr>
            <p:ph type="pic" sz="quarter" idx="16"/>
          </p:nvPr>
        </p:nvSpPr>
        <p:spPr>
          <a:xfrm>
            <a:off x="3051629" y="-1"/>
            <a:ext cx="3043434" cy="6858001"/>
          </a:xfrm>
        </p:spPr>
        <p:txBody>
          <a:bodyPr anchor="ctr"/>
          <a:lstStyle>
            <a:lvl1pPr algn="ctr">
              <a:defRPr/>
            </a:lvl1pPr>
          </a:lstStyle>
          <a:p>
            <a:endParaRPr lang="en-US" dirty="0"/>
          </a:p>
        </p:txBody>
      </p:sp>
      <p:sp>
        <p:nvSpPr>
          <p:cNvPr id="7" name="Picture Placeholder 7"/>
          <p:cNvSpPr>
            <a:spLocks noGrp="1"/>
          </p:cNvSpPr>
          <p:nvPr>
            <p:ph type="pic" sz="quarter" idx="17"/>
          </p:nvPr>
        </p:nvSpPr>
        <p:spPr>
          <a:xfrm>
            <a:off x="6100566" y="-1"/>
            <a:ext cx="3043434" cy="6858001"/>
          </a:xfrm>
        </p:spPr>
        <p:txBody>
          <a:bodyPr anchor="ctr"/>
          <a:lstStyle>
            <a:lvl1pPr algn="ctr">
              <a:defRPr/>
            </a:lvl1pPr>
          </a:lstStyle>
          <a:p>
            <a:endParaRPr lang="en-US" dirty="0"/>
          </a:p>
        </p:txBody>
      </p:sp>
    </p:spTree>
    <p:extLst>
      <p:ext uri="{BB962C8B-B14F-4D97-AF65-F5344CB8AC3E}">
        <p14:creationId xmlns:p14="http://schemas.microsoft.com/office/powerpoint/2010/main" val="419994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allery_03">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700" dirty="0"/>
          </a:p>
        </p:txBody>
      </p:sp>
      <p:sp>
        <p:nvSpPr>
          <p:cNvPr id="6" name="Picture Placeholder 2"/>
          <p:cNvSpPr>
            <a:spLocks noGrp="1"/>
          </p:cNvSpPr>
          <p:nvPr>
            <p:ph type="pic" sz="quarter" idx="10"/>
          </p:nvPr>
        </p:nvSpPr>
        <p:spPr>
          <a:xfrm>
            <a:off x="-1588" y="518585"/>
            <a:ext cx="9145588"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700" dirty="0"/>
          </a:p>
        </p:txBody>
      </p:sp>
    </p:spTree>
    <p:extLst>
      <p:ext uri="{BB962C8B-B14F-4D97-AF65-F5344CB8AC3E}">
        <p14:creationId xmlns:p14="http://schemas.microsoft.com/office/powerpoint/2010/main" val="255804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lide Number Placeholder 5"/>
          <p:cNvSpPr txBox="1">
            <a:spLocks/>
          </p:cNvSpPr>
          <p:nvPr userDrawn="1"/>
        </p:nvSpPr>
        <p:spPr>
          <a:xfrm>
            <a:off x="1" y="6390969"/>
            <a:ext cx="1302774" cy="359756"/>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7"/>
          <p:cNvSpPr>
            <a:spLocks noGrp="1"/>
          </p:cNvSpPr>
          <p:nvPr>
            <p:ph type="pic" sz="quarter" idx="15"/>
          </p:nvPr>
        </p:nvSpPr>
        <p:spPr>
          <a:xfrm>
            <a:off x="1" y="-1"/>
            <a:ext cx="3043434" cy="6858001"/>
          </a:xfrm>
        </p:spPr>
        <p:txBody>
          <a:bodyPr anchor="ctr"/>
          <a:lstStyle>
            <a:lvl1pPr algn="ctr">
              <a:defRPr/>
            </a:lvl1pPr>
          </a:lstStyle>
          <a:p>
            <a:endParaRPr lang="en-US" dirty="0"/>
          </a:p>
        </p:txBody>
      </p:sp>
      <p:sp>
        <p:nvSpPr>
          <p:cNvPr id="6" name="Picture Placeholder 7"/>
          <p:cNvSpPr>
            <a:spLocks noGrp="1"/>
          </p:cNvSpPr>
          <p:nvPr>
            <p:ph type="pic" sz="quarter" idx="16"/>
          </p:nvPr>
        </p:nvSpPr>
        <p:spPr>
          <a:xfrm>
            <a:off x="3051629" y="0"/>
            <a:ext cx="3043434" cy="3441293"/>
          </a:xfrm>
        </p:spPr>
        <p:txBody>
          <a:bodyPr anchor="ctr"/>
          <a:lstStyle>
            <a:lvl1pPr algn="ctr">
              <a:defRPr/>
            </a:lvl1pPr>
          </a:lstStyle>
          <a:p>
            <a:endParaRPr lang="en-US" dirty="0"/>
          </a:p>
        </p:txBody>
      </p:sp>
      <p:sp>
        <p:nvSpPr>
          <p:cNvPr id="7" name="Picture Placeholder 7"/>
          <p:cNvSpPr>
            <a:spLocks noGrp="1"/>
          </p:cNvSpPr>
          <p:nvPr>
            <p:ph type="pic" sz="quarter" idx="17"/>
          </p:nvPr>
        </p:nvSpPr>
        <p:spPr>
          <a:xfrm>
            <a:off x="6100566" y="-1"/>
            <a:ext cx="3043434" cy="6858001"/>
          </a:xfrm>
        </p:spPr>
        <p:txBody>
          <a:bodyPr anchor="ctr"/>
          <a:lstStyle>
            <a:lvl1pPr algn="ctr">
              <a:defRPr/>
            </a:lvl1pPr>
          </a:lstStyle>
          <a:p>
            <a:endParaRPr lang="en-US" dirty="0"/>
          </a:p>
        </p:txBody>
      </p:sp>
      <p:sp>
        <p:nvSpPr>
          <p:cNvPr id="9" name="Picture Placeholder 7"/>
          <p:cNvSpPr>
            <a:spLocks noGrp="1"/>
          </p:cNvSpPr>
          <p:nvPr>
            <p:ph type="pic" sz="quarter" idx="18"/>
          </p:nvPr>
        </p:nvSpPr>
        <p:spPr>
          <a:xfrm>
            <a:off x="3048938" y="3449484"/>
            <a:ext cx="3043434" cy="3441293"/>
          </a:xfrm>
        </p:spPr>
        <p:txBody>
          <a:bodyPr anchor="ctr"/>
          <a:lstStyle>
            <a:lvl1pPr algn="ctr">
              <a:defRPr/>
            </a:lvl1pPr>
          </a:lstStyle>
          <a:p>
            <a:endParaRPr lang="en-US" dirty="0"/>
          </a:p>
        </p:txBody>
      </p:sp>
    </p:spTree>
    <p:extLst>
      <p:ext uri="{BB962C8B-B14F-4D97-AF65-F5344CB8AC3E}">
        <p14:creationId xmlns:p14="http://schemas.microsoft.com/office/powerpoint/2010/main" val="1621461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Picture Placeholder 7"/>
          <p:cNvSpPr>
            <a:spLocks noGrp="1"/>
          </p:cNvSpPr>
          <p:nvPr>
            <p:ph type="pic" sz="quarter" idx="10"/>
          </p:nvPr>
        </p:nvSpPr>
        <p:spPr>
          <a:xfrm>
            <a:off x="-48580" y="-19925"/>
            <a:ext cx="2304001" cy="6932705"/>
          </a:xfrm>
        </p:spPr>
        <p:txBody>
          <a:bodyPr anchor="ctr"/>
          <a:lstStyle>
            <a:lvl1pPr algn="ctr">
              <a:defRPr/>
            </a:lvl1pPr>
          </a:lstStyle>
          <a:p>
            <a:endParaRPr lang="en-US" dirty="0"/>
          </a:p>
        </p:txBody>
      </p:sp>
      <p:sp>
        <p:nvSpPr>
          <p:cNvPr id="10" name="Picture Placeholder 7"/>
          <p:cNvSpPr>
            <a:spLocks noGrp="1"/>
          </p:cNvSpPr>
          <p:nvPr>
            <p:ph type="pic" sz="quarter" idx="12"/>
          </p:nvPr>
        </p:nvSpPr>
        <p:spPr>
          <a:xfrm>
            <a:off x="4573029" y="-29175"/>
            <a:ext cx="2304001" cy="6941956"/>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262088" y="-19920"/>
            <a:ext cx="2304001" cy="6932703"/>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19920"/>
            <a:ext cx="2304001" cy="6932703"/>
          </a:xfrm>
        </p:spPr>
        <p:txBody>
          <a:bodyPr anchor="ctr"/>
          <a:lstStyle>
            <a:lvl1pPr algn="ctr">
              <a:defRPr/>
            </a:lvl1pPr>
          </a:lstStyle>
          <a:p>
            <a:endParaRPr lang="en-US" dirty="0"/>
          </a:p>
        </p:txBody>
      </p:sp>
    </p:spTree>
    <p:extLst>
      <p:ext uri="{BB962C8B-B14F-4D97-AF65-F5344CB8AC3E}">
        <p14:creationId xmlns:p14="http://schemas.microsoft.com/office/powerpoint/2010/main" val="414556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400"/>
                                        <p:tgtEl>
                                          <p:spTgt spid="10"/>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gallery_09">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872293" y="-29176"/>
            <a:ext cx="2133165" cy="6941957"/>
          </a:xfr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2732593" y="-19921"/>
            <a:ext cx="2133165" cy="6932704"/>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7011722" y="-19920"/>
            <a:ext cx="2133165" cy="6932703"/>
          </a:xfrm>
        </p:spPr>
        <p:txBody>
          <a:bodyPr anchor="ctr"/>
          <a:lstStyle>
            <a:lvl1pPr algn="ctr">
              <a:defRPr/>
            </a:lvl1pPr>
          </a:lstStyle>
          <a:p>
            <a:endParaRPr lang="en-US" dirty="0"/>
          </a:p>
        </p:txBody>
      </p:sp>
      <p:sp>
        <p:nvSpPr>
          <p:cNvPr id="12"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
        <p:nvSpPr>
          <p:cNvPr id="14" name="Text Placeholder 18"/>
          <p:cNvSpPr>
            <a:spLocks noGrp="1"/>
          </p:cNvSpPr>
          <p:nvPr>
            <p:ph type="body" sz="quarter" idx="18"/>
          </p:nvPr>
        </p:nvSpPr>
        <p:spPr>
          <a:xfrm>
            <a:off x="416767" y="1594720"/>
            <a:ext cx="1975977" cy="4779576"/>
          </a:xfrm>
        </p:spPr>
        <p:txBody>
          <a:bodyPr>
            <a:normAutofit/>
          </a:bodyPr>
          <a:lstStyle>
            <a:lvl1pPr marL="0" indent="0" algn="just">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Tree>
    <p:extLst>
      <p:ext uri="{BB962C8B-B14F-4D97-AF65-F5344CB8AC3E}">
        <p14:creationId xmlns:p14="http://schemas.microsoft.com/office/powerpoint/2010/main" val="1784412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3"/>
                                        </p:tgtEl>
                                        <p:attrNameLst>
                                          <p:attrName>style.visibility</p:attrName>
                                        </p:attrNameLst>
                                      </p:cBhvr>
                                      <p:to>
                                        <p:strVal val="visible"/>
                                      </p:to>
                                    </p:set>
                                    <p:animEffect transition="in" filter="fade">
                                      <p:cBhvr>
                                        <p:cTn id="14" dur="400"/>
                                        <p:tgtEl>
                                          <p:spTgt spid="13"/>
                                        </p:tgtEl>
                                      </p:cBhvr>
                                    </p:animEffect>
                                  </p:childTnLst>
                                </p:cTn>
                              </p:par>
                            </p:childTnLst>
                          </p:cTn>
                        </p:par>
                        <p:par>
                          <p:cTn id="15" fill="hold">
                            <p:stCondLst>
                              <p:cond delay="9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fade">
                                      <p:cBhvr>
                                        <p:cTn id="18" dur="400"/>
                                        <p:tgtEl>
                                          <p:spTgt spid="10"/>
                                        </p:tgtEl>
                                      </p:cBhvr>
                                    </p:animEffect>
                                  </p:childTnLst>
                                </p:cTn>
                              </p:par>
                            </p:childTnLst>
                          </p:cTn>
                        </p:par>
                        <p:par>
                          <p:cTn id="19" fill="hold">
                            <p:stCondLst>
                              <p:cond delay="13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5"/>
                                        </p:tgtEl>
                                        <p:attrNameLst>
                                          <p:attrName>style.visibility</p:attrName>
                                        </p:attrNameLst>
                                      </p:cBhvr>
                                      <p:to>
                                        <p:strVal val="visible"/>
                                      </p:to>
                                    </p:set>
                                    <p:animEffect transition="in" filter="fade">
                                      <p:cBhvr>
                                        <p:cTn id="22"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2" grpId="0"/>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317500" y="1970619"/>
            <a:ext cx="2667000" cy="228176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21" name="Text Placeholder 18"/>
          <p:cNvSpPr>
            <a:spLocks noGrp="1"/>
          </p:cNvSpPr>
          <p:nvPr>
            <p:ph type="body" sz="quarter" idx="18"/>
          </p:nvPr>
        </p:nvSpPr>
        <p:spPr>
          <a:xfrm>
            <a:off x="3227295" y="1970619"/>
            <a:ext cx="2667000" cy="228176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22" name="Text Placeholder 18"/>
          <p:cNvSpPr>
            <a:spLocks noGrp="1"/>
          </p:cNvSpPr>
          <p:nvPr>
            <p:ph type="body" sz="quarter" idx="19"/>
          </p:nvPr>
        </p:nvSpPr>
        <p:spPr>
          <a:xfrm>
            <a:off x="6140824" y="1970619"/>
            <a:ext cx="2667000" cy="228176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9" name="Picture Placeholder 2"/>
          <p:cNvSpPr>
            <a:spLocks noGrp="1"/>
          </p:cNvSpPr>
          <p:nvPr>
            <p:ph type="pic" sz="quarter" idx="23"/>
          </p:nvPr>
        </p:nvSpPr>
        <p:spPr>
          <a:xfrm>
            <a:off x="6048376" y="4472895"/>
            <a:ext cx="3095625" cy="1892300"/>
          </a:xfrm>
        </p:spPr>
        <p:txBody>
          <a:bodyPr anchor="ctr"/>
          <a:lstStyle>
            <a:lvl1pPr algn="ctr">
              <a:defRPr/>
            </a:lvl1pPr>
          </a:lstStyle>
          <a:p>
            <a:endParaRPr lang="en-US" dirty="0"/>
          </a:p>
        </p:txBody>
      </p:sp>
      <p:sp>
        <p:nvSpPr>
          <p:cNvPr id="23" name="Picture Placeholder 2"/>
          <p:cNvSpPr>
            <a:spLocks noGrp="1"/>
          </p:cNvSpPr>
          <p:nvPr>
            <p:ph type="pic" sz="quarter" idx="24"/>
          </p:nvPr>
        </p:nvSpPr>
        <p:spPr>
          <a:xfrm>
            <a:off x="6941" y="4472518"/>
            <a:ext cx="3095625" cy="1892300"/>
          </a:xfrm>
        </p:spPr>
        <p:txBody>
          <a:bodyPr anchor="ctr"/>
          <a:lstStyle>
            <a:lvl1pPr algn="ctr">
              <a:defRPr/>
            </a:lvl1pPr>
          </a:lstStyle>
          <a:p>
            <a:endParaRPr lang="en-US" dirty="0"/>
          </a:p>
        </p:txBody>
      </p:sp>
      <p:sp>
        <p:nvSpPr>
          <p:cNvPr id="24" name="Picture Placeholder 2"/>
          <p:cNvSpPr>
            <a:spLocks noGrp="1"/>
          </p:cNvSpPr>
          <p:nvPr>
            <p:ph type="pic" sz="quarter" idx="25"/>
          </p:nvPr>
        </p:nvSpPr>
        <p:spPr>
          <a:xfrm>
            <a:off x="3109505" y="4472139"/>
            <a:ext cx="2935920" cy="1892300"/>
          </a:xfrm>
        </p:spPr>
        <p:txBody>
          <a:bodyPr anchor="ctr"/>
          <a:lstStyle>
            <a:lvl1pPr algn="ctr">
              <a:defRPr/>
            </a:lvl1pPr>
          </a:lstStyle>
          <a:p>
            <a:endParaRPr lang="en-US" dirty="0"/>
          </a:p>
        </p:txBody>
      </p:sp>
      <p:sp>
        <p:nvSpPr>
          <p:cNvPr id="11"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08928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4" fill="hold" grpId="0" nodeType="afterEffect" nodePh="1">
                                  <p:stCondLst>
                                    <p:cond delay="0"/>
                                  </p:stCondLst>
                                  <p:endCondLst>
                                    <p:cond evt="begin" delay="0">
                                      <p:tn val="9"/>
                                    </p:cond>
                                  </p:end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11"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Text Placeholder 18"/>
          <p:cNvSpPr>
            <a:spLocks noGrp="1"/>
          </p:cNvSpPr>
          <p:nvPr>
            <p:ph type="body" sz="quarter" idx="17"/>
          </p:nvPr>
        </p:nvSpPr>
        <p:spPr>
          <a:xfrm>
            <a:off x="317500" y="3984315"/>
            <a:ext cx="2667000" cy="2369821"/>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ext Placeholder 18"/>
          <p:cNvSpPr>
            <a:spLocks noGrp="1"/>
          </p:cNvSpPr>
          <p:nvPr>
            <p:ph type="body" sz="quarter" idx="18"/>
          </p:nvPr>
        </p:nvSpPr>
        <p:spPr>
          <a:xfrm>
            <a:off x="3227295" y="3984315"/>
            <a:ext cx="2667000" cy="2369821"/>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6140824" y="3984315"/>
            <a:ext cx="2667000" cy="2369821"/>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9" name="Subtitle 2"/>
          <p:cNvSpPr>
            <a:spLocks noGrp="1"/>
          </p:cNvSpPr>
          <p:nvPr>
            <p:ph type="subTitle" idx="1"/>
          </p:nvPr>
        </p:nvSpPr>
        <p:spPr>
          <a:xfrm>
            <a:off x="317967" y="3099160"/>
            <a:ext cx="8489857" cy="675705"/>
          </a:xfrm>
        </p:spPr>
        <p:txBody>
          <a:bodyPr>
            <a:normAutofit/>
          </a:bodyPr>
          <a:lstStyle>
            <a:lvl1pPr marL="0" indent="0" algn="l">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3" name="Picture Placeholder 2"/>
          <p:cNvSpPr>
            <a:spLocks noGrp="1"/>
          </p:cNvSpPr>
          <p:nvPr>
            <p:ph type="pic" sz="quarter" idx="21"/>
          </p:nvPr>
        </p:nvSpPr>
        <p:spPr>
          <a:xfrm>
            <a:off x="0" y="1"/>
            <a:ext cx="9144000" cy="2868084"/>
          </a:xfrm>
        </p:spPr>
        <p:txBody>
          <a:bodyPr/>
          <a:lstStyle/>
          <a:p>
            <a:endParaRPr lang="en-US" dirty="0"/>
          </a:p>
        </p:txBody>
      </p:sp>
    </p:spTree>
    <p:extLst>
      <p:ext uri="{BB962C8B-B14F-4D97-AF65-F5344CB8AC3E}">
        <p14:creationId xmlns:p14="http://schemas.microsoft.com/office/powerpoint/2010/main" val="2915907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4066481"/>
            <a:ext cx="2667000" cy="2074333"/>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ext Placeholder 18"/>
          <p:cNvSpPr>
            <a:spLocks noGrp="1"/>
          </p:cNvSpPr>
          <p:nvPr>
            <p:ph type="body" sz="quarter" idx="18"/>
          </p:nvPr>
        </p:nvSpPr>
        <p:spPr>
          <a:xfrm>
            <a:off x="3227295" y="4066481"/>
            <a:ext cx="2667000" cy="2074333"/>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6140824" y="4066481"/>
            <a:ext cx="2667000" cy="2074333"/>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7" name="Picture Placeholder 2"/>
          <p:cNvSpPr>
            <a:spLocks noGrp="1"/>
          </p:cNvSpPr>
          <p:nvPr>
            <p:ph type="pic" sz="quarter" idx="23"/>
          </p:nvPr>
        </p:nvSpPr>
        <p:spPr>
          <a:xfrm>
            <a:off x="6041435" y="1961365"/>
            <a:ext cx="3095625" cy="1892300"/>
          </a:xfrm>
        </p:spPr>
        <p:txBody>
          <a:bodyPr/>
          <a:lstStyle/>
          <a:p>
            <a:endParaRPr lang="en-US" dirty="0"/>
          </a:p>
        </p:txBody>
      </p:sp>
      <p:sp>
        <p:nvSpPr>
          <p:cNvPr id="20" name="Picture Placeholder 2"/>
          <p:cNvSpPr>
            <a:spLocks noGrp="1"/>
          </p:cNvSpPr>
          <p:nvPr>
            <p:ph type="pic" sz="quarter" idx="24"/>
          </p:nvPr>
        </p:nvSpPr>
        <p:spPr>
          <a:xfrm>
            <a:off x="1" y="1960987"/>
            <a:ext cx="3095625" cy="1892300"/>
          </a:xfrm>
        </p:spPr>
        <p:txBody>
          <a:bodyPr/>
          <a:lstStyle/>
          <a:p>
            <a:endParaRPr lang="en-US" dirty="0"/>
          </a:p>
        </p:txBody>
      </p:sp>
      <p:sp>
        <p:nvSpPr>
          <p:cNvPr id="21" name="Picture Placeholder 2"/>
          <p:cNvSpPr>
            <a:spLocks noGrp="1"/>
          </p:cNvSpPr>
          <p:nvPr>
            <p:ph type="pic" sz="quarter" idx="25"/>
          </p:nvPr>
        </p:nvSpPr>
        <p:spPr>
          <a:xfrm>
            <a:off x="3102565" y="1960609"/>
            <a:ext cx="2935920" cy="1892300"/>
          </a:xfrm>
        </p:spPr>
        <p:txBody>
          <a:bodyPr/>
          <a:lstStyle/>
          <a:p>
            <a:endParaRPr lang="en-US" dirty="0"/>
          </a:p>
        </p:txBody>
      </p:sp>
      <p:sp>
        <p:nvSpPr>
          <p:cNvPr id="10"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83041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grpId="0" nodeType="afterEffect" nodePh="1">
                                  <p:stCondLst>
                                    <p:cond delay="0"/>
                                  </p:stCondLst>
                                  <p:endCondLst>
                                    <p:cond evt="begin" delay="0">
                                      <p:tn val="9"/>
                                    </p:cond>
                                  </p:end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10"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9" y="-9253"/>
            <a:ext cx="2304001" cy="3442301"/>
          </a:xfr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6883697" y="3"/>
            <a:ext cx="2304001" cy="3433047"/>
          </a:xfrm>
        </p:spPr>
        <p:txBody>
          <a:bodyPr anchor="ctr"/>
          <a:lstStyle>
            <a:lvl1pPr algn="ctr">
              <a:defRPr/>
            </a:lvl1pPr>
          </a:lstStyle>
          <a:p>
            <a:endParaRPr lang="en-US" dirty="0"/>
          </a:p>
        </p:txBody>
      </p:sp>
      <p:sp>
        <p:nvSpPr>
          <p:cNvPr id="18" name="Picture Placeholder 7"/>
          <p:cNvSpPr>
            <a:spLocks noGrp="1"/>
          </p:cNvSpPr>
          <p:nvPr>
            <p:ph type="pic" sz="quarter" idx="20"/>
          </p:nvPr>
        </p:nvSpPr>
        <p:spPr>
          <a:xfrm>
            <a:off x="4573301" y="3443460"/>
            <a:ext cx="4614396" cy="3414541"/>
          </a:xfrm>
        </p:spPr>
        <p:txBody>
          <a:bodyPr anchor="ctr"/>
          <a:lstStyle>
            <a:lvl1pPr algn="ctr">
              <a:defRPr/>
            </a:lvl1pPr>
          </a:lstStyle>
          <a:p>
            <a:endParaRPr lang="en-US" dirty="0"/>
          </a:p>
        </p:txBody>
      </p:sp>
      <p:sp>
        <p:nvSpPr>
          <p:cNvPr id="12" name="Subtitle 2"/>
          <p:cNvSpPr>
            <a:spLocks noGrp="1"/>
          </p:cNvSpPr>
          <p:nvPr>
            <p:ph type="subTitle" idx="1"/>
          </p:nvPr>
        </p:nvSpPr>
        <p:spPr>
          <a:xfrm>
            <a:off x="317966" y="5352815"/>
            <a:ext cx="3943590" cy="989297"/>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7"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34777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P spid="7"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gallery_09">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3689888" y="2183034"/>
            <a:ext cx="1731030" cy="2433113"/>
          </a:xfrm>
          <a:prstGeom prst="ellipse">
            <a:avLst/>
          </a:prstGeom>
        </p:spPr>
        <p:txBody>
          <a:bodyPr anchor="ctr"/>
          <a:lstStyle>
            <a:lvl1pPr algn="ctr">
              <a:defRPr/>
            </a:lvl1pPr>
          </a:lstStyle>
          <a:p>
            <a:endParaRPr lang="en-US" dirty="0"/>
          </a:p>
        </p:txBody>
      </p:sp>
      <p:sp>
        <p:nvSpPr>
          <p:cNvPr id="13" name="Picture Placeholder 7"/>
          <p:cNvSpPr>
            <a:spLocks noGrp="1"/>
          </p:cNvSpPr>
          <p:nvPr>
            <p:ph type="pic" sz="quarter" idx="15"/>
          </p:nvPr>
        </p:nvSpPr>
        <p:spPr>
          <a:xfrm>
            <a:off x="1463619" y="2189283"/>
            <a:ext cx="1731030" cy="2429871"/>
          </a:xfrm>
          <a:prstGeom prst="ellipse">
            <a:avLst/>
          </a:prstGeom>
        </p:spPr>
        <p:txBody>
          <a:bodyPr anchor="ctr"/>
          <a:lstStyle>
            <a:lvl1pPr algn="ctr">
              <a:defRPr/>
            </a:lvl1pPr>
          </a:lstStyle>
          <a:p>
            <a:endParaRPr lang="en-US" dirty="0"/>
          </a:p>
        </p:txBody>
      </p:sp>
      <p:sp>
        <p:nvSpPr>
          <p:cNvPr id="15" name="Picture Placeholder 7"/>
          <p:cNvSpPr>
            <a:spLocks noGrp="1"/>
          </p:cNvSpPr>
          <p:nvPr>
            <p:ph type="pic" sz="quarter" idx="17"/>
          </p:nvPr>
        </p:nvSpPr>
        <p:spPr>
          <a:xfrm>
            <a:off x="5929996" y="2189281"/>
            <a:ext cx="1731030" cy="2429869"/>
          </a:xfrm>
          <a:prstGeom prst="ellipse">
            <a:avLst/>
          </a:prstGeom>
        </p:spPr>
        <p:txBody>
          <a:bodyPr anchor="ctr"/>
          <a:lstStyle>
            <a:lvl1pPr algn="ctr">
              <a:defRPr/>
            </a:lvl1pPr>
          </a:lstStyle>
          <a:p>
            <a:endParaRPr lang="en-US" dirty="0"/>
          </a:p>
        </p:txBody>
      </p:sp>
      <p:sp>
        <p:nvSpPr>
          <p:cNvPr id="7"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580854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400"/>
                                        <p:tgtEl>
                                          <p:spTgt spid="10"/>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400"/>
                                        <p:tgtEl>
                                          <p:spTgt spid="15"/>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7"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6350"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6" name="Picture Placeholder 2"/>
          <p:cNvSpPr>
            <a:spLocks noGrp="1"/>
          </p:cNvSpPr>
          <p:nvPr>
            <p:ph type="pic" sz="quarter" idx="30" hasCustomPrompt="1"/>
          </p:nvPr>
        </p:nvSpPr>
        <p:spPr>
          <a:xfrm>
            <a:off x="2283900"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7" name="Picture Placeholder 2"/>
          <p:cNvSpPr>
            <a:spLocks noGrp="1"/>
          </p:cNvSpPr>
          <p:nvPr>
            <p:ph type="pic" sz="quarter" idx="31" hasCustomPrompt="1"/>
          </p:nvPr>
        </p:nvSpPr>
        <p:spPr>
          <a:xfrm>
            <a:off x="4581621"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8" name="Picture Placeholder 2"/>
          <p:cNvSpPr>
            <a:spLocks noGrp="1"/>
          </p:cNvSpPr>
          <p:nvPr>
            <p:ph type="pic" sz="quarter" idx="32" hasCustomPrompt="1"/>
          </p:nvPr>
        </p:nvSpPr>
        <p:spPr>
          <a:xfrm>
            <a:off x="6879342" y="1911333"/>
            <a:ext cx="2273251"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9" name="Text Placeholder 18"/>
          <p:cNvSpPr>
            <a:spLocks noGrp="1"/>
          </p:cNvSpPr>
          <p:nvPr>
            <p:ph type="body" sz="quarter" idx="17"/>
          </p:nvPr>
        </p:nvSpPr>
        <p:spPr>
          <a:xfrm>
            <a:off x="-7470"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0" name="Text Placeholder 18"/>
          <p:cNvSpPr>
            <a:spLocks noGrp="1"/>
          </p:cNvSpPr>
          <p:nvPr>
            <p:ph type="body" sz="quarter" idx="33"/>
          </p:nvPr>
        </p:nvSpPr>
        <p:spPr>
          <a:xfrm>
            <a:off x="2284837"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34"/>
          </p:nvPr>
        </p:nvSpPr>
        <p:spPr>
          <a:xfrm>
            <a:off x="4581621"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35"/>
          </p:nvPr>
        </p:nvSpPr>
        <p:spPr>
          <a:xfrm>
            <a:off x="6878222" y="4704346"/>
            <a:ext cx="2274371" cy="1580409"/>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3068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6" name="Picture Placeholder 2"/>
          <p:cNvSpPr>
            <a:spLocks noGrp="1"/>
          </p:cNvSpPr>
          <p:nvPr>
            <p:ph type="pic" sz="quarter" idx="30" hasCustomPrompt="1"/>
          </p:nvPr>
        </p:nvSpPr>
        <p:spPr>
          <a:xfrm>
            <a:off x="1270690" y="1911333"/>
            <a:ext cx="2066592"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7" name="Picture Placeholder 2"/>
          <p:cNvSpPr>
            <a:spLocks noGrp="1"/>
          </p:cNvSpPr>
          <p:nvPr>
            <p:ph type="pic" sz="quarter" idx="31" hasCustomPrompt="1"/>
          </p:nvPr>
        </p:nvSpPr>
        <p:spPr>
          <a:xfrm>
            <a:off x="3568411" y="1911333"/>
            <a:ext cx="2066592"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8" name="Picture Placeholder 2"/>
          <p:cNvSpPr>
            <a:spLocks noGrp="1"/>
          </p:cNvSpPr>
          <p:nvPr>
            <p:ph type="pic" sz="quarter" idx="32" hasCustomPrompt="1"/>
          </p:nvPr>
        </p:nvSpPr>
        <p:spPr>
          <a:xfrm>
            <a:off x="5866132" y="1911333"/>
            <a:ext cx="2066592" cy="2755456"/>
          </a:xfrm>
          <a:prstGeom prst="rect">
            <a:avLst/>
          </a:prstGeom>
        </p:spPr>
        <p:txBody>
          <a:bodyPr vert="horz" anchor="ctr">
            <a:normAutofit/>
          </a:bodyPr>
          <a:lstStyle>
            <a:lvl1pPr marL="0" indent="0" algn="ctr">
              <a:buNone/>
              <a:defRPr sz="800">
                <a:solidFill>
                  <a:srgbClr val="202F3E"/>
                </a:solidFill>
                <a:latin typeface="Open Sans"/>
                <a:cs typeface="Open Sans"/>
              </a:defRPr>
            </a:lvl1pPr>
          </a:lstStyle>
          <a:p>
            <a:r>
              <a:rPr lang="en-US" dirty="0"/>
              <a:t>Inser Image</a:t>
            </a:r>
          </a:p>
        </p:txBody>
      </p:sp>
      <p:sp>
        <p:nvSpPr>
          <p:cNvPr id="10" name="Text Placeholder 18"/>
          <p:cNvSpPr>
            <a:spLocks noGrp="1"/>
          </p:cNvSpPr>
          <p:nvPr>
            <p:ph type="body" sz="quarter" idx="33"/>
          </p:nvPr>
        </p:nvSpPr>
        <p:spPr>
          <a:xfrm>
            <a:off x="1271679" y="4776180"/>
            <a:ext cx="2067610" cy="1436736"/>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34"/>
          </p:nvPr>
        </p:nvSpPr>
        <p:spPr>
          <a:xfrm>
            <a:off x="3568463" y="4776180"/>
            <a:ext cx="2067610" cy="1436736"/>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35"/>
          </p:nvPr>
        </p:nvSpPr>
        <p:spPr>
          <a:xfrm>
            <a:off x="5865063" y="4776180"/>
            <a:ext cx="2067610" cy="1436736"/>
          </a:xfrm>
        </p:spPr>
        <p:txBody>
          <a:bodyPr>
            <a:normAutofit/>
          </a:bodyPr>
          <a:lstStyle>
            <a:lvl1pPr marL="0" indent="0" algn="just">
              <a:buNone/>
              <a:defRPr sz="600">
                <a:solidFill>
                  <a:srgbClr val="202F3E"/>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15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0530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0"/>
          </p:nvPr>
        </p:nvSpPr>
        <p:spPr>
          <a:xfrm>
            <a:off x="-6666" y="2"/>
            <a:ext cx="4572209" cy="1711897"/>
          </a:xfrm>
        </p:spPr>
        <p:txBody>
          <a:bodyPr anchor="ctr"/>
          <a:lstStyle>
            <a:lvl1pPr algn="ctr">
              <a:defRPr/>
            </a:lvl1pPr>
          </a:lstStyle>
          <a:p>
            <a:endParaRPr lang="en-US" dirty="0"/>
          </a:p>
        </p:txBody>
      </p:sp>
      <p:sp>
        <p:nvSpPr>
          <p:cNvPr id="12" name="Picture Placeholder 7"/>
          <p:cNvSpPr>
            <a:spLocks noGrp="1"/>
          </p:cNvSpPr>
          <p:nvPr>
            <p:ph type="pic" sz="quarter" idx="12"/>
          </p:nvPr>
        </p:nvSpPr>
        <p:spPr>
          <a:xfrm>
            <a:off x="4573029" y="2"/>
            <a:ext cx="4571245" cy="1711897"/>
          </a:xfrm>
        </p:spPr>
        <p:txBody>
          <a:bodyPr anchor="ctr"/>
          <a:lstStyle>
            <a:lvl1pPr algn="ctr">
              <a:defRPr/>
            </a:lvl1pPr>
          </a:lstStyle>
          <a:p>
            <a:endParaRPr lang="en-US" dirty="0"/>
          </a:p>
        </p:txBody>
      </p:sp>
      <p:sp>
        <p:nvSpPr>
          <p:cNvPr id="14" name="Picture Placeholder 7"/>
          <p:cNvSpPr>
            <a:spLocks noGrp="1"/>
          </p:cNvSpPr>
          <p:nvPr>
            <p:ph type="pic" sz="quarter" idx="14"/>
          </p:nvPr>
        </p:nvSpPr>
        <p:spPr>
          <a:xfrm>
            <a:off x="-6939" y="1721153"/>
            <a:ext cx="4572209" cy="1711897"/>
          </a:xfrm>
        </p:spPr>
        <p:txBody>
          <a:bodyPr anchor="ctr"/>
          <a:lstStyle>
            <a:lvl1pPr algn="ctr">
              <a:defRPr/>
            </a:lvl1pPr>
          </a:lstStyle>
          <a:p>
            <a:endParaRPr lang="en-US" dirty="0"/>
          </a:p>
        </p:txBody>
      </p:sp>
      <p:sp>
        <p:nvSpPr>
          <p:cNvPr id="16" name="Picture Placeholder 7"/>
          <p:cNvSpPr>
            <a:spLocks noGrp="1"/>
          </p:cNvSpPr>
          <p:nvPr>
            <p:ph type="pic" sz="quarter" idx="16"/>
          </p:nvPr>
        </p:nvSpPr>
        <p:spPr>
          <a:xfrm>
            <a:off x="4572756" y="1721153"/>
            <a:ext cx="4571245" cy="1711897"/>
          </a:xfrm>
        </p:spPr>
        <p:txBody>
          <a:bodyPr anchor="ctr"/>
          <a:lstStyle>
            <a:lvl1pPr algn="ctr">
              <a:defRPr/>
            </a:lvl1pPr>
          </a:lstStyle>
          <a:p>
            <a:endParaRPr lang="en-US" dirty="0"/>
          </a:p>
        </p:txBody>
      </p:sp>
      <p:sp>
        <p:nvSpPr>
          <p:cNvPr id="18" name="Picture Placeholder 7"/>
          <p:cNvSpPr>
            <a:spLocks noGrp="1"/>
          </p:cNvSpPr>
          <p:nvPr>
            <p:ph type="pic" sz="quarter" idx="18"/>
          </p:nvPr>
        </p:nvSpPr>
        <p:spPr>
          <a:xfrm>
            <a:off x="-6393" y="3443461"/>
            <a:ext cx="4572209" cy="1711897"/>
          </a:xfrm>
        </p:spPr>
        <p:txBody>
          <a:bodyPr anchor="ctr"/>
          <a:lstStyle>
            <a:lvl1pPr algn="ctr">
              <a:defRPr/>
            </a:lvl1pPr>
          </a:lstStyle>
          <a:p>
            <a:endParaRPr lang="en-US" dirty="0"/>
          </a:p>
        </p:txBody>
      </p:sp>
      <p:sp>
        <p:nvSpPr>
          <p:cNvPr id="20" name="Picture Placeholder 7"/>
          <p:cNvSpPr>
            <a:spLocks noGrp="1"/>
          </p:cNvSpPr>
          <p:nvPr>
            <p:ph type="pic" sz="quarter" idx="20"/>
          </p:nvPr>
        </p:nvSpPr>
        <p:spPr>
          <a:xfrm>
            <a:off x="4573302" y="3443461"/>
            <a:ext cx="4571245" cy="1711897"/>
          </a:xfrm>
        </p:spPr>
        <p:txBody>
          <a:bodyPr anchor="ctr"/>
          <a:lstStyle>
            <a:lvl1pPr algn="ctr">
              <a:defRPr/>
            </a:lvl1pPr>
          </a:lstStyle>
          <a:p>
            <a:endParaRPr lang="en-US" dirty="0"/>
          </a:p>
        </p:txBody>
      </p:sp>
      <p:sp>
        <p:nvSpPr>
          <p:cNvPr id="22" name="Picture Placeholder 7"/>
          <p:cNvSpPr>
            <a:spLocks noGrp="1"/>
          </p:cNvSpPr>
          <p:nvPr>
            <p:ph type="pic" sz="quarter" idx="22"/>
          </p:nvPr>
        </p:nvSpPr>
        <p:spPr>
          <a:xfrm>
            <a:off x="-6666" y="5164611"/>
            <a:ext cx="4572209" cy="1711897"/>
          </a:xfrm>
        </p:spPr>
        <p:txBody>
          <a:bodyPr anchor="ctr"/>
          <a:lstStyle>
            <a:lvl1pPr algn="ctr">
              <a:defRPr/>
            </a:lvl1pPr>
          </a:lstStyle>
          <a:p>
            <a:endParaRPr lang="en-US" dirty="0"/>
          </a:p>
        </p:txBody>
      </p:sp>
      <p:sp>
        <p:nvSpPr>
          <p:cNvPr id="24" name="Picture Placeholder 7"/>
          <p:cNvSpPr>
            <a:spLocks noGrp="1"/>
          </p:cNvSpPr>
          <p:nvPr>
            <p:ph type="pic" sz="quarter" idx="24"/>
          </p:nvPr>
        </p:nvSpPr>
        <p:spPr>
          <a:xfrm>
            <a:off x="4573029" y="5164611"/>
            <a:ext cx="4571245" cy="1711897"/>
          </a:xfrm>
        </p:spPr>
        <p:txBody>
          <a:bodyPr anchor="ctr"/>
          <a:lstStyle>
            <a:lvl1pPr algn="ctr">
              <a:defRPr/>
            </a:lvl1pPr>
          </a:lstStyle>
          <a:p>
            <a:endParaRPr lang="en-US" dirty="0"/>
          </a:p>
        </p:txBody>
      </p:sp>
    </p:spTree>
    <p:extLst>
      <p:ext uri="{BB962C8B-B14F-4D97-AF65-F5344CB8AC3E}">
        <p14:creationId xmlns:p14="http://schemas.microsoft.com/office/powerpoint/2010/main" val="3363564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400"/>
                                        <p:tgtEl>
                                          <p:spTgt spid="12"/>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400"/>
                                        <p:tgtEl>
                                          <p:spTgt spid="14"/>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400"/>
                                        <p:tgtEl>
                                          <p:spTgt spid="16"/>
                                        </p:tgtEl>
                                      </p:cBhvr>
                                    </p:animEffect>
                                  </p:childTnLst>
                                </p:cTn>
                              </p:par>
                            </p:childTnLst>
                          </p:cTn>
                        </p:par>
                        <p:par>
                          <p:cTn id="20" fill="hold">
                            <p:stCondLst>
                              <p:cond delay="16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400"/>
                                        <p:tgtEl>
                                          <p:spTgt spid="18"/>
                                        </p:tgtEl>
                                      </p:cBhvr>
                                    </p:animEffect>
                                  </p:childTnLst>
                                </p:cTn>
                              </p:par>
                            </p:childTnLst>
                          </p:cTn>
                        </p:par>
                        <p:par>
                          <p:cTn id="24" fill="hold">
                            <p:stCondLst>
                              <p:cond delay="2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0"/>
                                        </p:tgtEl>
                                        <p:attrNameLst>
                                          <p:attrName>style.visibility</p:attrName>
                                        </p:attrNameLst>
                                      </p:cBhvr>
                                      <p:to>
                                        <p:strVal val="visible"/>
                                      </p:to>
                                    </p:set>
                                    <p:animEffect transition="in" filter="fade">
                                      <p:cBhvr>
                                        <p:cTn id="27" dur="400"/>
                                        <p:tgtEl>
                                          <p:spTgt spid="20"/>
                                        </p:tgtEl>
                                      </p:cBhvr>
                                    </p:animEffect>
                                  </p:childTnLst>
                                </p:cTn>
                              </p:par>
                            </p:childTnLst>
                          </p:cTn>
                        </p:par>
                        <p:par>
                          <p:cTn id="28" fill="hold">
                            <p:stCondLst>
                              <p:cond delay="24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22"/>
                                        </p:tgtEl>
                                        <p:attrNameLst>
                                          <p:attrName>style.visibility</p:attrName>
                                        </p:attrNameLst>
                                      </p:cBhvr>
                                      <p:to>
                                        <p:strVal val="visible"/>
                                      </p:to>
                                    </p:set>
                                    <p:animEffect transition="in" filter="fade">
                                      <p:cBhvr>
                                        <p:cTn id="31" dur="400"/>
                                        <p:tgtEl>
                                          <p:spTgt spid="22"/>
                                        </p:tgtEl>
                                      </p:cBhvr>
                                    </p:animEffect>
                                  </p:childTnLst>
                                </p:cTn>
                              </p:par>
                            </p:childTnLst>
                          </p:cTn>
                        </p:par>
                        <p:par>
                          <p:cTn id="32" fill="hold">
                            <p:stCondLst>
                              <p:cond delay="28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4"/>
                                        </p:tgtEl>
                                        <p:attrNameLst>
                                          <p:attrName>style.visibility</p:attrName>
                                        </p:attrNameLst>
                                      </p:cBhvr>
                                      <p:to>
                                        <p:strVal val="visible"/>
                                      </p:to>
                                    </p:set>
                                    <p:animEffect transition="in" filter="fade">
                                      <p:cBhvr>
                                        <p:cTn id="35"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Picture Placeholder 7"/>
          <p:cNvSpPr>
            <a:spLocks noGrp="1"/>
          </p:cNvSpPr>
          <p:nvPr>
            <p:ph type="pic" sz="quarter" idx="10"/>
          </p:nvPr>
        </p:nvSpPr>
        <p:spPr>
          <a:xfrm>
            <a:off x="-6666" y="2"/>
            <a:ext cx="4572209" cy="1711897"/>
          </a:xfrm>
        </p:spPr>
        <p:txBody>
          <a:bodyPr anchor="ctr"/>
          <a:lstStyle>
            <a:lvl1pPr algn="ctr">
              <a:defRPr/>
            </a:lvl1pPr>
          </a:lstStyle>
          <a:p>
            <a:endParaRPr lang="en-US" dirty="0"/>
          </a:p>
        </p:txBody>
      </p:sp>
      <p:sp>
        <p:nvSpPr>
          <p:cNvPr id="12" name="Picture Placeholder 7"/>
          <p:cNvSpPr>
            <a:spLocks noGrp="1"/>
          </p:cNvSpPr>
          <p:nvPr>
            <p:ph type="pic" sz="quarter" idx="12"/>
          </p:nvPr>
        </p:nvSpPr>
        <p:spPr>
          <a:xfrm>
            <a:off x="4573029" y="2"/>
            <a:ext cx="4571245" cy="1711897"/>
          </a:xfrm>
        </p:spPr>
        <p:txBody>
          <a:bodyPr anchor="ctr"/>
          <a:lstStyle>
            <a:lvl1pPr algn="ctr">
              <a:defRPr/>
            </a:lvl1pPr>
          </a:lstStyle>
          <a:p>
            <a:endParaRPr lang="en-US" dirty="0"/>
          </a:p>
        </p:txBody>
      </p:sp>
      <p:sp>
        <p:nvSpPr>
          <p:cNvPr id="14" name="Picture Placeholder 7"/>
          <p:cNvSpPr>
            <a:spLocks noGrp="1"/>
          </p:cNvSpPr>
          <p:nvPr>
            <p:ph type="pic" sz="quarter" idx="14"/>
          </p:nvPr>
        </p:nvSpPr>
        <p:spPr>
          <a:xfrm>
            <a:off x="-6939" y="1721153"/>
            <a:ext cx="4572209" cy="1711897"/>
          </a:xfrm>
        </p:spPr>
        <p:txBody>
          <a:bodyPr anchor="ctr"/>
          <a:lstStyle>
            <a:lvl1pPr algn="ctr">
              <a:defRPr/>
            </a:lvl1pPr>
          </a:lstStyle>
          <a:p>
            <a:endParaRPr lang="en-US" dirty="0"/>
          </a:p>
        </p:txBody>
      </p:sp>
      <p:sp>
        <p:nvSpPr>
          <p:cNvPr id="16" name="Picture Placeholder 7"/>
          <p:cNvSpPr>
            <a:spLocks noGrp="1"/>
          </p:cNvSpPr>
          <p:nvPr>
            <p:ph type="pic" sz="quarter" idx="16"/>
          </p:nvPr>
        </p:nvSpPr>
        <p:spPr>
          <a:xfrm>
            <a:off x="4572756" y="1721153"/>
            <a:ext cx="4571245" cy="1711897"/>
          </a:xfrm>
        </p:spPr>
        <p:txBody>
          <a:bodyPr anchor="ctr"/>
          <a:lstStyle>
            <a:lvl1pPr algn="ctr">
              <a:defRPr/>
            </a:lvl1pPr>
          </a:lstStyle>
          <a:p>
            <a:endParaRPr lang="en-US" dirty="0"/>
          </a:p>
        </p:txBody>
      </p:sp>
      <p:sp>
        <p:nvSpPr>
          <p:cNvPr id="18" name="Picture Placeholder 7"/>
          <p:cNvSpPr>
            <a:spLocks noGrp="1"/>
          </p:cNvSpPr>
          <p:nvPr>
            <p:ph type="pic" sz="quarter" idx="18"/>
          </p:nvPr>
        </p:nvSpPr>
        <p:spPr>
          <a:xfrm>
            <a:off x="-6393" y="3443461"/>
            <a:ext cx="4572209" cy="1711897"/>
          </a:xfrm>
        </p:spPr>
        <p:txBody>
          <a:bodyPr anchor="ctr"/>
          <a:lstStyle>
            <a:lvl1pPr algn="ctr">
              <a:defRPr/>
            </a:lvl1pPr>
          </a:lstStyle>
          <a:p>
            <a:endParaRPr lang="en-US" dirty="0"/>
          </a:p>
        </p:txBody>
      </p:sp>
      <p:sp>
        <p:nvSpPr>
          <p:cNvPr id="20" name="Picture Placeholder 7"/>
          <p:cNvSpPr>
            <a:spLocks noGrp="1"/>
          </p:cNvSpPr>
          <p:nvPr>
            <p:ph type="pic" sz="quarter" idx="20"/>
          </p:nvPr>
        </p:nvSpPr>
        <p:spPr>
          <a:xfrm>
            <a:off x="4573302" y="3443461"/>
            <a:ext cx="4571245" cy="1711897"/>
          </a:xfrm>
        </p:spPr>
        <p:txBody>
          <a:bodyPr anchor="ctr"/>
          <a:lstStyle>
            <a:lvl1pPr algn="ctr">
              <a:defRPr/>
            </a:lvl1pPr>
          </a:lstStyle>
          <a:p>
            <a:endParaRPr lang="en-US" dirty="0"/>
          </a:p>
        </p:txBody>
      </p:sp>
      <p:sp>
        <p:nvSpPr>
          <p:cNvPr id="11" name="Title 1"/>
          <p:cNvSpPr>
            <a:spLocks noGrp="1"/>
          </p:cNvSpPr>
          <p:nvPr>
            <p:ph type="ctrTitle"/>
          </p:nvPr>
        </p:nvSpPr>
        <p:spPr>
          <a:xfrm>
            <a:off x="4572694" y="5263710"/>
            <a:ext cx="4300508" cy="623433"/>
          </a:xfrm>
        </p:spPr>
        <p:txBody>
          <a:bodyPr>
            <a:noAutofit/>
          </a:bodyPr>
          <a:lstStyle>
            <a:lvl1pPr algn="l">
              <a:defRPr sz="2000">
                <a:solidFill>
                  <a:schemeClr val="tx1"/>
                </a:solidFill>
              </a:defRPr>
            </a:lvl1pPr>
          </a:lstStyle>
          <a:p>
            <a:r>
              <a:rPr lang="en-US" dirty="0"/>
              <a:t>Click to edit Master title style</a:t>
            </a:r>
          </a:p>
        </p:txBody>
      </p:sp>
      <p:sp>
        <p:nvSpPr>
          <p:cNvPr id="13" name="Subtitle 2"/>
          <p:cNvSpPr>
            <a:spLocks noGrp="1"/>
          </p:cNvSpPr>
          <p:nvPr>
            <p:ph type="subTitle" idx="1"/>
          </p:nvPr>
        </p:nvSpPr>
        <p:spPr>
          <a:xfrm>
            <a:off x="4573302" y="5902685"/>
            <a:ext cx="4299896" cy="614275"/>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794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400"/>
                                        <p:tgtEl>
                                          <p:spTgt spid="12"/>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400"/>
                                        <p:tgtEl>
                                          <p:spTgt spid="14"/>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fade">
                                      <p:cBhvr>
                                        <p:cTn id="19" dur="400"/>
                                        <p:tgtEl>
                                          <p:spTgt spid="16"/>
                                        </p:tgtEl>
                                      </p:cBhvr>
                                    </p:animEffect>
                                  </p:childTnLst>
                                </p:cTn>
                              </p:par>
                            </p:childTnLst>
                          </p:cTn>
                        </p:par>
                        <p:par>
                          <p:cTn id="20" fill="hold">
                            <p:stCondLst>
                              <p:cond delay="16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Effect transition="in" filter="fade">
                                      <p:cBhvr>
                                        <p:cTn id="23" dur="400"/>
                                        <p:tgtEl>
                                          <p:spTgt spid="18"/>
                                        </p:tgtEl>
                                      </p:cBhvr>
                                    </p:animEffect>
                                  </p:childTnLst>
                                </p:cTn>
                              </p:par>
                            </p:childTnLst>
                          </p:cTn>
                        </p:par>
                        <p:par>
                          <p:cTn id="24" fill="hold">
                            <p:stCondLst>
                              <p:cond delay="20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0"/>
                                        </p:tgtEl>
                                        <p:attrNameLst>
                                          <p:attrName>style.visibility</p:attrName>
                                        </p:attrNameLst>
                                      </p:cBhvr>
                                      <p:to>
                                        <p:strVal val="visible"/>
                                      </p:to>
                                    </p:set>
                                    <p:animEffect transition="in" filter="fade">
                                      <p:cBhvr>
                                        <p:cTn id="27"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1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Slide Number Placeholder 5"/>
          <p:cNvSpPr txBox="1">
            <a:spLocks/>
          </p:cNvSpPr>
          <p:nvPr userDrawn="1"/>
        </p:nvSpPr>
        <p:spPr>
          <a:xfrm>
            <a:off x="208154" y="6364092"/>
            <a:ext cx="2402793" cy="503163"/>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7"/>
          <p:cNvSpPr>
            <a:spLocks noGrp="1"/>
          </p:cNvSpPr>
          <p:nvPr>
            <p:ph type="pic" sz="quarter" idx="10"/>
          </p:nvPr>
        </p:nvSpPr>
        <p:spPr>
          <a:xfrm>
            <a:off x="-3490" y="2"/>
            <a:ext cx="2304001" cy="3433049"/>
          </a:xfrm>
        </p:spPr>
        <p:txBody>
          <a:bodyPr anchor="ctr"/>
          <a:lstStyle>
            <a:lvl1pPr algn="ctr">
              <a:defRPr/>
            </a:lvl1pPr>
          </a:lstStyle>
          <a:p>
            <a:endParaRPr lang="en-US" dirty="0"/>
          </a:p>
        </p:txBody>
      </p:sp>
      <p:sp>
        <p:nvSpPr>
          <p:cNvPr id="6" name="Picture Placeholder 7"/>
          <p:cNvSpPr>
            <a:spLocks noGrp="1"/>
          </p:cNvSpPr>
          <p:nvPr>
            <p:ph type="pic" sz="quarter" idx="15"/>
          </p:nvPr>
        </p:nvSpPr>
        <p:spPr>
          <a:xfrm>
            <a:off x="2307178" y="1"/>
            <a:ext cx="2304001" cy="3433048"/>
          </a:xfrm>
        </p:spPr>
        <p:txBody>
          <a:bodyPr anchor="ctr"/>
          <a:lstStyle>
            <a:lvl1pPr algn="ctr">
              <a:defRPr/>
            </a:lvl1pPr>
          </a:lstStyle>
          <a:p>
            <a:endParaRPr lang="en-US" dirty="0"/>
          </a:p>
        </p:txBody>
      </p:sp>
      <p:sp>
        <p:nvSpPr>
          <p:cNvPr id="7" name="Picture Placeholder 7"/>
          <p:cNvSpPr>
            <a:spLocks noGrp="1"/>
          </p:cNvSpPr>
          <p:nvPr>
            <p:ph type="pic" sz="quarter" idx="18"/>
          </p:nvPr>
        </p:nvSpPr>
        <p:spPr>
          <a:xfrm>
            <a:off x="-3217" y="3443459"/>
            <a:ext cx="2304001" cy="3433048"/>
          </a:xfrm>
        </p:spPr>
        <p:txBody>
          <a:bodyPr anchor="ctr"/>
          <a:lstStyle>
            <a:lvl1pPr algn="ctr">
              <a:defRPr/>
            </a:lvl1pPr>
          </a:lstStyle>
          <a:p>
            <a:endParaRPr lang="en-US" dirty="0"/>
          </a:p>
        </p:txBody>
      </p:sp>
      <p:sp>
        <p:nvSpPr>
          <p:cNvPr id="8" name="Picture Placeholder 7"/>
          <p:cNvSpPr>
            <a:spLocks noGrp="1"/>
          </p:cNvSpPr>
          <p:nvPr>
            <p:ph type="pic" sz="quarter" idx="23"/>
          </p:nvPr>
        </p:nvSpPr>
        <p:spPr>
          <a:xfrm>
            <a:off x="2307451" y="3443462"/>
            <a:ext cx="2304001" cy="3433047"/>
          </a:xfrm>
        </p:spPr>
        <p:txBody>
          <a:bodyPr anchor="ctr"/>
          <a:lstStyle>
            <a:lvl1pPr algn="ctr">
              <a:defRPr/>
            </a:lvl1pPr>
          </a:lstStyle>
          <a:p>
            <a:endParaRPr lang="en-US" dirty="0"/>
          </a:p>
        </p:txBody>
      </p:sp>
      <p:sp>
        <p:nvSpPr>
          <p:cNvPr id="9" name="Title 1"/>
          <p:cNvSpPr>
            <a:spLocks noGrp="1"/>
          </p:cNvSpPr>
          <p:nvPr>
            <p:ph type="ctrTitle"/>
          </p:nvPr>
        </p:nvSpPr>
        <p:spPr>
          <a:xfrm>
            <a:off x="4713180" y="2072029"/>
            <a:ext cx="3974959" cy="1371433"/>
          </a:xfrm>
        </p:spPr>
        <p:txBody>
          <a:bodyPr anchor="b">
            <a:noAutofit/>
          </a:bodyPr>
          <a:lstStyle>
            <a:lvl1pPr algn="l">
              <a:defRPr sz="2000">
                <a:solidFill>
                  <a:schemeClr val="tx1"/>
                </a:solidFill>
              </a:defRPr>
            </a:lvl1pPr>
          </a:lstStyle>
          <a:p>
            <a:r>
              <a:rPr lang="en-US" dirty="0"/>
              <a:t>Click to edit Master title style</a:t>
            </a:r>
          </a:p>
        </p:txBody>
      </p:sp>
      <p:sp>
        <p:nvSpPr>
          <p:cNvPr id="10" name="Subtitle 2"/>
          <p:cNvSpPr>
            <a:spLocks noGrp="1"/>
          </p:cNvSpPr>
          <p:nvPr>
            <p:ph type="subTitle" idx="1"/>
          </p:nvPr>
        </p:nvSpPr>
        <p:spPr>
          <a:xfrm>
            <a:off x="4714069" y="3449131"/>
            <a:ext cx="3974393" cy="140820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72235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par>
                          <p:cTn id="8" fill="hold">
                            <p:stCondLst>
                              <p:cond delay="4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
                                        <p:tgtEl>
                                          <p:spTgt spid="6"/>
                                        </p:tgtEl>
                                      </p:cBhvr>
                                    </p:animEffect>
                                  </p:childTnLst>
                                </p:cTn>
                              </p:par>
                            </p:childTnLst>
                          </p:cTn>
                        </p:par>
                        <p:par>
                          <p:cTn id="12" fill="hold">
                            <p:stCondLst>
                              <p:cond delay="8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p:tgtEl>
                                          <p:spTgt spid="7"/>
                                        </p:tgtEl>
                                      </p:cBhvr>
                                    </p:animEffect>
                                  </p:childTnLst>
                                </p:cTn>
                              </p:par>
                            </p:childTnLst>
                          </p:cTn>
                        </p:par>
                        <p:par>
                          <p:cTn id="16" fill="hold">
                            <p:stCondLst>
                              <p:cond delay="12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fade">
                                      <p:cBhvr>
                                        <p:cTn id="19"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4580473" y="0"/>
            <a:ext cx="4585939" cy="6858000"/>
          </a:xfrm>
        </p:spPr>
        <p:txBody>
          <a:bodyPr anchor="ctr"/>
          <a:lstStyle>
            <a:lvl1pPr marL="0" indent="0" algn="ctr">
              <a:buNone/>
              <a:defRPr/>
            </a:lvl1pPr>
          </a:lstStyle>
          <a:p>
            <a:endParaRPr lang="en-US" dirty="0"/>
          </a:p>
        </p:txBody>
      </p:sp>
      <p:sp>
        <p:nvSpPr>
          <p:cNvPr id="5"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49502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6237943" y="0"/>
            <a:ext cx="2928469" cy="6858000"/>
          </a:xfrm>
        </p:spPr>
        <p:txBody>
          <a:bodyPr anchor="ctr"/>
          <a:lstStyle>
            <a:lvl1pPr marL="0" indent="0" algn="ctr">
              <a:buNone/>
              <a:defRPr/>
            </a:lvl1pPr>
          </a:lstStyle>
          <a:p>
            <a:endParaRPr lang="en-US" dirty="0"/>
          </a:p>
        </p:txBody>
      </p:sp>
      <p:sp>
        <p:nvSpPr>
          <p:cNvPr id="5"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5446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012723" y="1625555"/>
            <a:ext cx="3033889" cy="3529705"/>
          </a:xfrm>
        </p:spPr>
        <p:txBody>
          <a:bodyPr>
            <a:normAutofit/>
          </a:bodyPr>
          <a:lstStyle>
            <a:lvl1pPr marL="0" indent="0" algn="l">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
        <p:nvSpPr>
          <p:cNvPr id="16" name="Text Placeholder 18"/>
          <p:cNvSpPr>
            <a:spLocks noGrp="1"/>
          </p:cNvSpPr>
          <p:nvPr>
            <p:ph type="body" sz="quarter" idx="21"/>
          </p:nvPr>
        </p:nvSpPr>
        <p:spPr>
          <a:xfrm>
            <a:off x="6532488" y="1625555"/>
            <a:ext cx="2294141" cy="3529705"/>
          </a:xfrm>
        </p:spPr>
        <p:txBody>
          <a:bodyPr>
            <a:normAutofit/>
          </a:bodyPr>
          <a:lstStyle>
            <a:lvl1pPr marL="0" indent="0" algn="l">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
        <p:nvSpPr>
          <p:cNvPr id="11" name="Picture Placeholder 2"/>
          <p:cNvSpPr>
            <a:spLocks noGrp="1"/>
          </p:cNvSpPr>
          <p:nvPr>
            <p:ph type="pic" sz="quarter" idx="22"/>
          </p:nvPr>
        </p:nvSpPr>
        <p:spPr>
          <a:xfrm>
            <a:off x="317501" y="1625601"/>
            <a:ext cx="2184400" cy="4716355"/>
          </a:xfrm>
        </p:spPr>
        <p:txBody>
          <a:bodyPr/>
          <a:lstStyle/>
          <a:p>
            <a:endParaRPr lang="en-US" dirty="0"/>
          </a:p>
        </p:txBody>
      </p:sp>
      <p:sp>
        <p:nvSpPr>
          <p:cNvPr id="8"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6552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grpId="0" nodeType="withEffect" nodePh="1">
                                  <p:stCondLst>
                                    <p:cond delay="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1" grpId="0"/>
      <p:bldP spid="8"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968" y="4803733"/>
            <a:ext cx="4163977" cy="141679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4652130" y="4803733"/>
            <a:ext cx="4174925" cy="141679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21"/>
          </p:nvPr>
        </p:nvSpPr>
        <p:spPr>
          <a:xfrm>
            <a:off x="330397"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ext Placeholder 18"/>
          <p:cNvSpPr>
            <a:spLocks noGrp="1"/>
          </p:cNvSpPr>
          <p:nvPr>
            <p:ph type="body" sz="quarter" idx="22"/>
          </p:nvPr>
        </p:nvSpPr>
        <p:spPr>
          <a:xfrm>
            <a:off x="2478190"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5" name="Text Placeholder 18"/>
          <p:cNvSpPr>
            <a:spLocks noGrp="1"/>
          </p:cNvSpPr>
          <p:nvPr>
            <p:ph type="body" sz="quarter" idx="23"/>
          </p:nvPr>
        </p:nvSpPr>
        <p:spPr>
          <a:xfrm>
            <a:off x="4652129"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6" name="Text Placeholder 18"/>
          <p:cNvSpPr>
            <a:spLocks noGrp="1"/>
          </p:cNvSpPr>
          <p:nvPr>
            <p:ph type="body" sz="quarter" idx="24"/>
          </p:nvPr>
        </p:nvSpPr>
        <p:spPr>
          <a:xfrm>
            <a:off x="6823300" y="2213714"/>
            <a:ext cx="2003756" cy="2368249"/>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0"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57491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0"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548484"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ext Placeholder 18"/>
          <p:cNvSpPr>
            <a:spLocks noGrp="1"/>
          </p:cNvSpPr>
          <p:nvPr>
            <p:ph type="body" sz="quarter" idx="18"/>
          </p:nvPr>
        </p:nvSpPr>
        <p:spPr>
          <a:xfrm>
            <a:off x="2621566"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Text Placeholder 18"/>
          <p:cNvSpPr>
            <a:spLocks noGrp="1"/>
          </p:cNvSpPr>
          <p:nvPr>
            <p:ph type="body" sz="quarter" idx="19"/>
          </p:nvPr>
        </p:nvSpPr>
        <p:spPr>
          <a:xfrm>
            <a:off x="4698384"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20"/>
          </p:nvPr>
        </p:nvSpPr>
        <p:spPr>
          <a:xfrm>
            <a:off x="6772431" y="3818860"/>
            <a:ext cx="1821596" cy="2509944"/>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3" name="Text Placeholder 18"/>
          <p:cNvSpPr>
            <a:spLocks noGrp="1"/>
          </p:cNvSpPr>
          <p:nvPr>
            <p:ph type="body" sz="quarter" idx="21"/>
          </p:nvPr>
        </p:nvSpPr>
        <p:spPr>
          <a:xfrm>
            <a:off x="548484"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4" name="Text Placeholder 18"/>
          <p:cNvSpPr>
            <a:spLocks noGrp="1"/>
          </p:cNvSpPr>
          <p:nvPr>
            <p:ph type="body" sz="quarter" idx="22"/>
          </p:nvPr>
        </p:nvSpPr>
        <p:spPr>
          <a:xfrm>
            <a:off x="2621566"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5" name="Text Placeholder 18"/>
          <p:cNvSpPr>
            <a:spLocks noGrp="1"/>
          </p:cNvSpPr>
          <p:nvPr>
            <p:ph type="body" sz="quarter" idx="23"/>
          </p:nvPr>
        </p:nvSpPr>
        <p:spPr>
          <a:xfrm>
            <a:off x="4698384"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6" name="Text Placeholder 18"/>
          <p:cNvSpPr>
            <a:spLocks noGrp="1"/>
          </p:cNvSpPr>
          <p:nvPr>
            <p:ph type="body" sz="quarter" idx="24"/>
          </p:nvPr>
        </p:nvSpPr>
        <p:spPr>
          <a:xfrm>
            <a:off x="6772431" y="2197937"/>
            <a:ext cx="1821596" cy="1416797"/>
          </a:xfrm>
        </p:spPr>
        <p:txBody>
          <a:bodyPr>
            <a:normAutofit/>
          </a:bodyPr>
          <a:lstStyle>
            <a:lvl1pPr marL="0" indent="0" algn="ctr">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7"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74509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503649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6" name="Picture Placeholder 2"/>
          <p:cNvSpPr>
            <a:spLocks noGrp="1"/>
          </p:cNvSpPr>
          <p:nvPr>
            <p:ph type="pic" sz="quarter" idx="33" hasCustomPrompt="1"/>
          </p:nvPr>
        </p:nvSpPr>
        <p:spPr>
          <a:xfrm>
            <a:off x="503649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7" name="Picture Placeholder 2"/>
          <p:cNvSpPr>
            <a:spLocks noGrp="1"/>
          </p:cNvSpPr>
          <p:nvPr>
            <p:ph type="pic" sz="quarter" idx="34" hasCustomPrompt="1"/>
          </p:nvPr>
        </p:nvSpPr>
        <p:spPr>
          <a:xfrm>
            <a:off x="503649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8" name="Picture Placeholder 2"/>
          <p:cNvSpPr>
            <a:spLocks noGrp="1"/>
          </p:cNvSpPr>
          <p:nvPr>
            <p:ph type="pic" sz="quarter" idx="35" hasCustomPrompt="1"/>
          </p:nvPr>
        </p:nvSpPr>
        <p:spPr>
          <a:xfrm>
            <a:off x="503649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9" name="Picture Placeholder 2"/>
          <p:cNvSpPr>
            <a:spLocks noGrp="1"/>
          </p:cNvSpPr>
          <p:nvPr>
            <p:ph type="pic" sz="quarter" idx="36" hasCustomPrompt="1"/>
          </p:nvPr>
        </p:nvSpPr>
        <p:spPr>
          <a:xfrm>
            <a:off x="503649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0" name="Picture Placeholder 2"/>
          <p:cNvSpPr>
            <a:spLocks noGrp="1"/>
          </p:cNvSpPr>
          <p:nvPr>
            <p:ph type="pic" sz="quarter" idx="37" hasCustomPrompt="1"/>
          </p:nvPr>
        </p:nvSpPr>
        <p:spPr>
          <a:xfrm>
            <a:off x="606254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2" name="Picture Placeholder 2"/>
          <p:cNvSpPr>
            <a:spLocks noGrp="1"/>
          </p:cNvSpPr>
          <p:nvPr>
            <p:ph type="pic" sz="quarter" idx="38" hasCustomPrompt="1"/>
          </p:nvPr>
        </p:nvSpPr>
        <p:spPr>
          <a:xfrm>
            <a:off x="606254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3" name="Picture Placeholder 2"/>
          <p:cNvSpPr>
            <a:spLocks noGrp="1"/>
          </p:cNvSpPr>
          <p:nvPr>
            <p:ph type="pic" sz="quarter" idx="39" hasCustomPrompt="1"/>
          </p:nvPr>
        </p:nvSpPr>
        <p:spPr>
          <a:xfrm>
            <a:off x="606254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4" name="Picture Placeholder 2"/>
          <p:cNvSpPr>
            <a:spLocks noGrp="1"/>
          </p:cNvSpPr>
          <p:nvPr>
            <p:ph type="pic" sz="quarter" idx="40" hasCustomPrompt="1"/>
          </p:nvPr>
        </p:nvSpPr>
        <p:spPr>
          <a:xfrm>
            <a:off x="606254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5" name="Picture Placeholder 2"/>
          <p:cNvSpPr>
            <a:spLocks noGrp="1"/>
          </p:cNvSpPr>
          <p:nvPr>
            <p:ph type="pic" sz="quarter" idx="41" hasCustomPrompt="1"/>
          </p:nvPr>
        </p:nvSpPr>
        <p:spPr>
          <a:xfrm>
            <a:off x="606254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6" name="Picture Placeholder 2"/>
          <p:cNvSpPr>
            <a:spLocks noGrp="1"/>
          </p:cNvSpPr>
          <p:nvPr>
            <p:ph type="pic" sz="quarter" idx="42" hasCustomPrompt="1"/>
          </p:nvPr>
        </p:nvSpPr>
        <p:spPr>
          <a:xfrm>
            <a:off x="7088595"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7" name="Picture Placeholder 2"/>
          <p:cNvSpPr>
            <a:spLocks noGrp="1"/>
          </p:cNvSpPr>
          <p:nvPr>
            <p:ph type="pic" sz="quarter" idx="43" hasCustomPrompt="1"/>
          </p:nvPr>
        </p:nvSpPr>
        <p:spPr>
          <a:xfrm>
            <a:off x="7088595"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8" name="Picture Placeholder 2"/>
          <p:cNvSpPr>
            <a:spLocks noGrp="1"/>
          </p:cNvSpPr>
          <p:nvPr>
            <p:ph type="pic" sz="quarter" idx="44" hasCustomPrompt="1"/>
          </p:nvPr>
        </p:nvSpPr>
        <p:spPr>
          <a:xfrm>
            <a:off x="7088595"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9" name="Picture Placeholder 2"/>
          <p:cNvSpPr>
            <a:spLocks noGrp="1"/>
          </p:cNvSpPr>
          <p:nvPr>
            <p:ph type="pic" sz="quarter" idx="45" hasCustomPrompt="1"/>
          </p:nvPr>
        </p:nvSpPr>
        <p:spPr>
          <a:xfrm>
            <a:off x="7088595"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0" name="Picture Placeholder 2"/>
          <p:cNvSpPr>
            <a:spLocks noGrp="1"/>
          </p:cNvSpPr>
          <p:nvPr>
            <p:ph type="pic" sz="quarter" idx="46" hasCustomPrompt="1"/>
          </p:nvPr>
        </p:nvSpPr>
        <p:spPr>
          <a:xfrm>
            <a:off x="7088595"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1" name="Picture Placeholder 2"/>
          <p:cNvSpPr>
            <a:spLocks noGrp="1"/>
          </p:cNvSpPr>
          <p:nvPr>
            <p:ph type="pic" sz="quarter" idx="47" hasCustomPrompt="1"/>
          </p:nvPr>
        </p:nvSpPr>
        <p:spPr>
          <a:xfrm>
            <a:off x="8114644" y="811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2" name="Picture Placeholder 2"/>
          <p:cNvSpPr>
            <a:spLocks noGrp="1"/>
          </p:cNvSpPr>
          <p:nvPr>
            <p:ph type="pic" sz="quarter" idx="48" hasCustomPrompt="1"/>
          </p:nvPr>
        </p:nvSpPr>
        <p:spPr>
          <a:xfrm>
            <a:off x="8114644" y="1373716"/>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3" name="Picture Placeholder 2"/>
          <p:cNvSpPr>
            <a:spLocks noGrp="1"/>
          </p:cNvSpPr>
          <p:nvPr>
            <p:ph type="pic" sz="quarter" idx="49" hasCustomPrompt="1"/>
          </p:nvPr>
        </p:nvSpPr>
        <p:spPr>
          <a:xfrm>
            <a:off x="8114644" y="2741784"/>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4" name="Picture Placeholder 2"/>
          <p:cNvSpPr>
            <a:spLocks noGrp="1"/>
          </p:cNvSpPr>
          <p:nvPr>
            <p:ph type="pic" sz="quarter" idx="50" hasCustomPrompt="1"/>
          </p:nvPr>
        </p:nvSpPr>
        <p:spPr>
          <a:xfrm>
            <a:off x="8114644" y="4109850"/>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5" name="Picture Placeholder 2"/>
          <p:cNvSpPr>
            <a:spLocks noGrp="1"/>
          </p:cNvSpPr>
          <p:nvPr>
            <p:ph type="pic" sz="quarter" idx="51" hasCustomPrompt="1"/>
          </p:nvPr>
        </p:nvSpPr>
        <p:spPr>
          <a:xfrm>
            <a:off x="8114644" y="5481468"/>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8"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7829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
                                        <p:tgtEl>
                                          <p:spTgt spid="16"/>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00"/>
                                        <p:tgtEl>
                                          <p:spTgt spid="21"/>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
                                        <p:tgtEl>
                                          <p:spTgt spid="2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
                                        <p:tgtEl>
                                          <p:spTgt spid="17"/>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
                                        <p:tgtEl>
                                          <p:spTgt spid="12"/>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
                                        <p:tgtEl>
                                          <p:spTgt spid="7"/>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
                                        <p:tgtEl>
                                          <p:spTgt spid="13"/>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
                                        <p:tgtEl>
                                          <p:spTgt spid="18"/>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00"/>
                                        <p:tgtEl>
                                          <p:spTgt spid="23"/>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00"/>
                                        <p:tgtEl>
                                          <p:spTgt spid="24"/>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
                                        <p:tgtEl>
                                          <p:spTgt spid="19"/>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
                                        <p:tgtEl>
                                          <p:spTgt spid="14"/>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200"/>
                                        <p:tgtEl>
                                          <p:spTgt spid="8"/>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
                                        <p:tgtEl>
                                          <p:spTgt spid="9"/>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200"/>
                                        <p:tgtEl>
                                          <p:spTgt spid="15"/>
                                        </p:tgtEl>
                                      </p:cBhvr>
                                    </p:animEffect>
                                  </p:childTnLst>
                                </p:cTn>
                              </p:par>
                            </p:childTnLst>
                          </p:cTn>
                        </p:par>
                        <p:par>
                          <p:cTn id="80" fill="hold">
                            <p:stCondLst>
                              <p:cond delay="4100"/>
                            </p:stCondLst>
                            <p:childTnLst>
                              <p:par>
                                <p:cTn id="81" presetID="10"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200"/>
                                        <p:tgtEl>
                                          <p:spTgt spid="20"/>
                                        </p:tgtEl>
                                      </p:cBhvr>
                                    </p:animEffect>
                                  </p:childTnLst>
                                </p:cTn>
                              </p:par>
                            </p:childTnLst>
                          </p:cTn>
                        </p:par>
                        <p:par>
                          <p:cTn id="84" fill="hold">
                            <p:stCondLst>
                              <p:cond delay="4300"/>
                            </p:stCondLst>
                            <p:childTnLst>
                              <p:par>
                                <p:cTn id="85" presetID="10"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59217"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8" name="Picture Placeholder 2"/>
          <p:cNvSpPr>
            <a:spLocks noGrp="1"/>
          </p:cNvSpPr>
          <p:nvPr>
            <p:ph type="pic" sz="quarter" idx="37" hasCustomPrompt="1"/>
          </p:nvPr>
        </p:nvSpPr>
        <p:spPr>
          <a:xfrm>
            <a:off x="969844"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19" name="Picture Placeholder 2"/>
          <p:cNvSpPr>
            <a:spLocks noGrp="1"/>
          </p:cNvSpPr>
          <p:nvPr>
            <p:ph type="pic" sz="quarter" idx="42" hasCustomPrompt="1"/>
          </p:nvPr>
        </p:nvSpPr>
        <p:spPr>
          <a:xfrm>
            <a:off x="1998906"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0" name="Picture Placeholder 2"/>
          <p:cNvSpPr>
            <a:spLocks noGrp="1"/>
          </p:cNvSpPr>
          <p:nvPr>
            <p:ph type="pic" sz="quarter" idx="47" hasCustomPrompt="1"/>
          </p:nvPr>
        </p:nvSpPr>
        <p:spPr>
          <a:xfrm>
            <a:off x="3027967"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1" name="Picture Placeholder 2"/>
          <p:cNvSpPr>
            <a:spLocks noGrp="1"/>
          </p:cNvSpPr>
          <p:nvPr>
            <p:ph type="pic" sz="quarter" idx="48" hasCustomPrompt="1"/>
          </p:nvPr>
        </p:nvSpPr>
        <p:spPr>
          <a:xfrm>
            <a:off x="4057027"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2" name="Picture Placeholder 2"/>
          <p:cNvSpPr>
            <a:spLocks noGrp="1"/>
          </p:cNvSpPr>
          <p:nvPr>
            <p:ph type="pic" sz="quarter" idx="49" hasCustomPrompt="1"/>
          </p:nvPr>
        </p:nvSpPr>
        <p:spPr>
          <a:xfrm>
            <a:off x="5086089"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3" name="Picture Placeholder 2"/>
          <p:cNvSpPr>
            <a:spLocks noGrp="1"/>
          </p:cNvSpPr>
          <p:nvPr>
            <p:ph type="pic" sz="quarter" idx="50" hasCustomPrompt="1"/>
          </p:nvPr>
        </p:nvSpPr>
        <p:spPr>
          <a:xfrm>
            <a:off x="6115150"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4" name="Picture Placeholder 2"/>
          <p:cNvSpPr>
            <a:spLocks noGrp="1"/>
          </p:cNvSpPr>
          <p:nvPr>
            <p:ph type="pic" sz="quarter" idx="51" hasCustomPrompt="1"/>
          </p:nvPr>
        </p:nvSpPr>
        <p:spPr>
          <a:xfrm>
            <a:off x="7144210"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5" name="Picture Placeholder 2"/>
          <p:cNvSpPr>
            <a:spLocks noGrp="1"/>
          </p:cNvSpPr>
          <p:nvPr>
            <p:ph type="pic" sz="quarter" idx="52" hasCustomPrompt="1"/>
          </p:nvPr>
        </p:nvSpPr>
        <p:spPr>
          <a:xfrm>
            <a:off x="8173272" y="2126077"/>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6" name="Picture Placeholder 2"/>
          <p:cNvSpPr>
            <a:spLocks noGrp="1"/>
          </p:cNvSpPr>
          <p:nvPr>
            <p:ph type="pic" sz="quarter" idx="53" hasCustomPrompt="1"/>
          </p:nvPr>
        </p:nvSpPr>
        <p:spPr>
          <a:xfrm>
            <a:off x="-56206"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7" name="Picture Placeholder 2"/>
          <p:cNvSpPr>
            <a:spLocks noGrp="1"/>
          </p:cNvSpPr>
          <p:nvPr>
            <p:ph type="pic" sz="quarter" idx="54" hasCustomPrompt="1"/>
          </p:nvPr>
        </p:nvSpPr>
        <p:spPr>
          <a:xfrm>
            <a:off x="972856"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8" name="Picture Placeholder 2"/>
          <p:cNvSpPr>
            <a:spLocks noGrp="1"/>
          </p:cNvSpPr>
          <p:nvPr>
            <p:ph type="pic" sz="quarter" idx="55" hasCustomPrompt="1"/>
          </p:nvPr>
        </p:nvSpPr>
        <p:spPr>
          <a:xfrm>
            <a:off x="2001916"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29" name="Picture Placeholder 2"/>
          <p:cNvSpPr>
            <a:spLocks noGrp="1"/>
          </p:cNvSpPr>
          <p:nvPr>
            <p:ph type="pic" sz="quarter" idx="56" hasCustomPrompt="1"/>
          </p:nvPr>
        </p:nvSpPr>
        <p:spPr>
          <a:xfrm>
            <a:off x="3030978"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0" name="Picture Placeholder 2"/>
          <p:cNvSpPr>
            <a:spLocks noGrp="1"/>
          </p:cNvSpPr>
          <p:nvPr>
            <p:ph type="pic" sz="quarter" idx="57" hasCustomPrompt="1"/>
          </p:nvPr>
        </p:nvSpPr>
        <p:spPr>
          <a:xfrm>
            <a:off x="4060039"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1" name="Picture Placeholder 2"/>
          <p:cNvSpPr>
            <a:spLocks noGrp="1"/>
          </p:cNvSpPr>
          <p:nvPr>
            <p:ph type="pic" sz="quarter" idx="58" hasCustomPrompt="1"/>
          </p:nvPr>
        </p:nvSpPr>
        <p:spPr>
          <a:xfrm>
            <a:off x="5089099"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2" name="Picture Placeholder 2"/>
          <p:cNvSpPr>
            <a:spLocks noGrp="1"/>
          </p:cNvSpPr>
          <p:nvPr>
            <p:ph type="pic" sz="quarter" idx="59" hasCustomPrompt="1"/>
          </p:nvPr>
        </p:nvSpPr>
        <p:spPr>
          <a:xfrm>
            <a:off x="6118161"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3" name="Picture Placeholder 2"/>
          <p:cNvSpPr>
            <a:spLocks noGrp="1"/>
          </p:cNvSpPr>
          <p:nvPr>
            <p:ph type="pic" sz="quarter" idx="60" hasCustomPrompt="1"/>
          </p:nvPr>
        </p:nvSpPr>
        <p:spPr>
          <a:xfrm>
            <a:off x="7147222"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4" name="Picture Placeholder 2"/>
          <p:cNvSpPr>
            <a:spLocks noGrp="1"/>
          </p:cNvSpPr>
          <p:nvPr>
            <p:ph type="pic" sz="quarter" idx="61" hasCustomPrompt="1"/>
          </p:nvPr>
        </p:nvSpPr>
        <p:spPr>
          <a:xfrm>
            <a:off x="8173272" y="3494143"/>
            <a:ext cx="1026050" cy="1368067"/>
          </a:xfrm>
          <a:prstGeom prst="rect">
            <a:avLst/>
          </a:prstGeom>
        </p:spPr>
        <p:txBody>
          <a:bodyPr vert="horz" anchor="ctr">
            <a:normAutofit/>
          </a:bodyPr>
          <a:lstStyle>
            <a:lvl1pPr marL="0" indent="0" algn="ctr">
              <a:buNone/>
              <a:defRPr sz="700">
                <a:solidFill>
                  <a:schemeClr val="tx1"/>
                </a:solidFill>
                <a:latin typeface="Open Sans"/>
                <a:cs typeface="Open Sans"/>
              </a:defRPr>
            </a:lvl1pPr>
          </a:lstStyle>
          <a:p>
            <a:r>
              <a:rPr lang="en-US" dirty="0"/>
              <a:t>Insert Image</a:t>
            </a:r>
          </a:p>
        </p:txBody>
      </p:sp>
      <p:sp>
        <p:nvSpPr>
          <p:cNvPr id="36"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85117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
                                        <p:tgtEl>
                                          <p:spTgt spid="17"/>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
                                        <p:tgtEl>
                                          <p:spTgt spid="18"/>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
                                        <p:tgtEl>
                                          <p:spTgt spid="20"/>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
                                        <p:tgtEl>
                                          <p:spTgt spid="21"/>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
                                        <p:tgtEl>
                                          <p:spTgt spid="22"/>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
                                        <p:tgtEl>
                                          <p:spTgt spid="23"/>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
                                        <p:tgtEl>
                                          <p:spTgt spid="24"/>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
                                        <p:tgtEl>
                                          <p:spTgt spid="25"/>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00"/>
                                        <p:tgtEl>
                                          <p:spTgt spid="34"/>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200"/>
                                        <p:tgtEl>
                                          <p:spTgt spid="33"/>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200"/>
                                        <p:tgtEl>
                                          <p:spTgt spid="32"/>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200"/>
                                        <p:tgtEl>
                                          <p:spTgt spid="31"/>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00"/>
                                        <p:tgtEl>
                                          <p:spTgt spid="30"/>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200"/>
                                        <p:tgtEl>
                                          <p:spTgt spid="29"/>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200"/>
                                        <p:tgtEl>
                                          <p:spTgt spid="28"/>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200"/>
                                        <p:tgtEl>
                                          <p:spTgt spid="27"/>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2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67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7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500">
                <a:solidFill>
                  <a:schemeClr val="tx1"/>
                </a:solidFill>
              </a:defRPr>
            </a:lvl1pPr>
          </a:lstStyle>
          <a:p>
            <a:r>
              <a:rPr lang="en-US" dirty="0"/>
              <a:t>Click to edit Master title style</a:t>
            </a:r>
          </a:p>
        </p:txBody>
      </p:sp>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331234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ubtitle 2"/>
          <p:cNvSpPr>
            <a:spLocks noGrp="1"/>
          </p:cNvSpPr>
          <p:nvPr>
            <p:ph type="subTitle" idx="1"/>
          </p:nvPr>
        </p:nvSpPr>
        <p:spPr>
          <a:xfrm>
            <a:off x="857899" y="1191270"/>
            <a:ext cx="7422093" cy="675705"/>
          </a:xfrm>
        </p:spPr>
        <p:txBody>
          <a:bodyPr>
            <a:normAutofit/>
          </a:bodyPr>
          <a:lstStyle>
            <a:lvl1pPr marL="0" indent="0" algn="ctr">
              <a:buNone/>
              <a:defRPr sz="7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6487" y="610157"/>
            <a:ext cx="7423705" cy="566757"/>
          </a:xfrm>
        </p:spPr>
        <p:txBody>
          <a:bodyPr anchor="b">
            <a:noAutofit/>
          </a:bodyPr>
          <a:lstStyle>
            <a:lvl1pPr algn="ctr">
              <a:defRPr sz="25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26588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_02">
    <p:spTree>
      <p:nvGrpSpPr>
        <p:cNvPr id="1" name=""/>
        <p:cNvGrpSpPr/>
        <p:nvPr/>
      </p:nvGrpSpPr>
      <p:grpSpPr>
        <a:xfrm>
          <a:off x="0" y="0"/>
          <a:ext cx="0" cy="0"/>
          <a:chOff x="0" y="0"/>
          <a:chExt cx="0" cy="0"/>
        </a:xfrm>
      </p:grpSpPr>
      <p:sp>
        <p:nvSpPr>
          <p:cNvPr id="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lide Number Placeholder 5"/>
          <p:cNvSpPr txBox="1">
            <a:spLocks/>
          </p:cNvSpPr>
          <p:nvPr userDrawn="1"/>
        </p:nvSpPr>
        <p:spPr>
          <a:xfrm>
            <a:off x="1" y="6354978"/>
            <a:ext cx="1690922" cy="426188"/>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ubtitle 2"/>
          <p:cNvSpPr>
            <a:spLocks noGrp="1"/>
          </p:cNvSpPr>
          <p:nvPr>
            <p:ph type="subTitle" idx="1"/>
          </p:nvPr>
        </p:nvSpPr>
        <p:spPr>
          <a:xfrm>
            <a:off x="859310" y="5479805"/>
            <a:ext cx="7422093" cy="675705"/>
          </a:xfrm>
        </p:spPr>
        <p:txBody>
          <a:bodyPr>
            <a:normAutofit/>
          </a:bodyPr>
          <a:lstStyle>
            <a:lvl1pPr marL="0" indent="0" algn="ctr">
              <a:buNone/>
              <a:defRPr sz="7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857899" y="4898692"/>
            <a:ext cx="7423705" cy="566757"/>
          </a:xfrm>
        </p:spPr>
        <p:txBody>
          <a:bodyPr anchor="b">
            <a:noAutofit/>
          </a:bodyPr>
          <a:lstStyle>
            <a:lvl1pPr algn="ctr">
              <a:defRPr sz="25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34742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_01">
    <p:spTree>
      <p:nvGrpSpPr>
        <p:cNvPr id="1" name=""/>
        <p:cNvGrpSpPr/>
        <p:nvPr/>
      </p:nvGrpSpPr>
      <p:grpSpPr>
        <a:xfrm>
          <a:off x="0" y="0"/>
          <a:ext cx="0" cy="0"/>
          <a:chOff x="0" y="0"/>
          <a:chExt cx="0" cy="0"/>
        </a:xfrm>
      </p:grpSpPr>
      <p:sp>
        <p:nvSpPr>
          <p:cNvPr id="4"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07138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eneric_01">
    <p:spTree>
      <p:nvGrpSpPr>
        <p:cNvPr id="1" name=""/>
        <p:cNvGrpSpPr/>
        <p:nvPr/>
      </p:nvGrpSpPr>
      <p:grpSpPr>
        <a:xfrm>
          <a:off x="0" y="0"/>
          <a:ext cx="0" cy="0"/>
          <a:chOff x="0" y="0"/>
          <a:chExt cx="0" cy="0"/>
        </a:xfrm>
      </p:grpSpPr>
      <p:sp>
        <p:nvSpPr>
          <p:cNvPr id="4" name="Text Placeholder 18"/>
          <p:cNvSpPr>
            <a:spLocks noGrp="1"/>
          </p:cNvSpPr>
          <p:nvPr>
            <p:ph type="body" sz="quarter" idx="17"/>
          </p:nvPr>
        </p:nvSpPr>
        <p:spPr>
          <a:xfrm>
            <a:off x="416767" y="1594720"/>
            <a:ext cx="1975977" cy="4779576"/>
          </a:xfrm>
        </p:spPr>
        <p:txBody>
          <a:bodyPr>
            <a:normAutofit/>
          </a:bodyPr>
          <a:lstStyle>
            <a:lvl1pPr marL="0" indent="0" algn="just">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5"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80191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eneric_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30790" y="4615349"/>
            <a:ext cx="1975977" cy="1737672"/>
          </a:xfrm>
        </p:spPr>
        <p:txBody>
          <a:bodyPr>
            <a:normAutofit/>
          </a:bodyPr>
          <a:lstStyle>
            <a:lvl1pPr marL="0" indent="0" algn="just">
              <a:buNone/>
              <a:defRPr sz="600">
                <a:solidFill>
                  <a:schemeClr val="tx1"/>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Picture Placeholder 7"/>
          <p:cNvSpPr>
            <a:spLocks noGrp="1"/>
          </p:cNvSpPr>
          <p:nvPr>
            <p:ph type="pic" sz="quarter" idx="10"/>
          </p:nvPr>
        </p:nvSpPr>
        <p:spPr>
          <a:xfrm>
            <a:off x="423986" y="1594721"/>
            <a:ext cx="1978804" cy="2887813"/>
          </a:xfrm>
        </p:spPr>
        <p:txBody>
          <a:bodyPr/>
          <a:lstStyle>
            <a:lvl1pPr marL="0" indent="0">
              <a:buNone/>
              <a:defRPr>
                <a:solidFill>
                  <a:schemeClr val="tx1"/>
                </a:solidFill>
              </a:defRPr>
            </a:lvl1pPr>
          </a:lstStyle>
          <a:p>
            <a:endParaRPr lang="en-US" dirty="0"/>
          </a:p>
        </p:txBody>
      </p:sp>
      <p:sp>
        <p:nvSpPr>
          <p:cNvPr id="9"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450476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P spid="9"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ubtitle 2"/>
          <p:cNvSpPr>
            <a:spLocks noGrp="1"/>
          </p:cNvSpPr>
          <p:nvPr>
            <p:ph type="subTitle" idx="1"/>
          </p:nvPr>
        </p:nvSpPr>
        <p:spPr>
          <a:xfrm>
            <a:off x="846479" y="1793073"/>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45067" y="1211960"/>
            <a:ext cx="7423705" cy="566757"/>
          </a:xfrm>
        </p:spPr>
        <p:txBody>
          <a:bodyPr anchor="b">
            <a:noAutofit/>
          </a:bodyPr>
          <a:lstStyle>
            <a:lvl1pPr algn="ctr">
              <a:defRPr sz="2500">
                <a:solidFill>
                  <a:schemeClr val="tx1"/>
                </a:solidFill>
              </a:defRPr>
            </a:lvl1pPr>
          </a:lstStyle>
          <a:p>
            <a:r>
              <a:rPr lang="en-US" dirty="0"/>
              <a:t>Click to edit Master title style</a:t>
            </a:r>
          </a:p>
        </p:txBody>
      </p:sp>
      <p:sp>
        <p:nvSpPr>
          <p:cNvPr id="8" name="Text Placeholder 18"/>
          <p:cNvSpPr>
            <a:spLocks noGrp="1"/>
          </p:cNvSpPr>
          <p:nvPr>
            <p:ph type="body" sz="quarter" idx="17"/>
          </p:nvPr>
        </p:nvSpPr>
        <p:spPr>
          <a:xfrm>
            <a:off x="589560" y="2598713"/>
            <a:ext cx="1655996" cy="2993520"/>
          </a:xfrm>
        </p:spPr>
        <p:txBody>
          <a:bodyPr>
            <a:normAutofit/>
          </a:bodyPr>
          <a:lstStyle>
            <a:lvl1pPr marL="0" indent="0" algn="r">
              <a:buNone/>
              <a:defRPr sz="600">
                <a:solidFill>
                  <a:schemeClr val="tx1"/>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2" name="Text Placeholder 18"/>
          <p:cNvSpPr>
            <a:spLocks noGrp="1"/>
          </p:cNvSpPr>
          <p:nvPr>
            <p:ph type="body" sz="quarter" idx="18"/>
          </p:nvPr>
        </p:nvSpPr>
        <p:spPr>
          <a:xfrm>
            <a:off x="6930760" y="2598713"/>
            <a:ext cx="1655996" cy="2993520"/>
          </a:xfrm>
        </p:spPr>
        <p:txBody>
          <a:bodyPr>
            <a:normAutofit/>
          </a:bodyPr>
          <a:lstStyle>
            <a:lvl1pPr marL="0" indent="0" algn="l">
              <a:buNone/>
              <a:defRPr sz="600">
                <a:solidFill>
                  <a:schemeClr val="tx1"/>
                </a:solidFill>
              </a:defRPr>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3" name="Picture Placeholder 2"/>
          <p:cNvSpPr>
            <a:spLocks noGrp="1"/>
          </p:cNvSpPr>
          <p:nvPr>
            <p:ph type="pic" sz="quarter" idx="19"/>
          </p:nvPr>
        </p:nvSpPr>
        <p:spPr>
          <a:xfrm>
            <a:off x="2293939" y="2575986"/>
            <a:ext cx="2263775" cy="3016249"/>
          </a:xfrm>
        </p:spPr>
        <p:txBody>
          <a:bodyPr/>
          <a:lstStyle/>
          <a:p>
            <a:endParaRPr lang="en-US" dirty="0"/>
          </a:p>
        </p:txBody>
      </p:sp>
      <p:sp>
        <p:nvSpPr>
          <p:cNvPr id="13" name="Picture Placeholder 2"/>
          <p:cNvSpPr>
            <a:spLocks noGrp="1"/>
          </p:cNvSpPr>
          <p:nvPr>
            <p:ph type="pic" sz="quarter" idx="20"/>
          </p:nvPr>
        </p:nvSpPr>
        <p:spPr>
          <a:xfrm>
            <a:off x="4617855" y="2588021"/>
            <a:ext cx="2263775" cy="3016249"/>
          </a:xfrm>
        </p:spPr>
        <p:txBody>
          <a:bodyPr/>
          <a:lstStyle/>
          <a:p>
            <a:endParaRPr lang="en-US" dirty="0"/>
          </a:p>
        </p:txBody>
      </p:sp>
    </p:spTree>
    <p:extLst>
      <p:ext uri="{BB962C8B-B14F-4D97-AF65-F5344CB8AC3E}">
        <p14:creationId xmlns:p14="http://schemas.microsoft.com/office/powerpoint/2010/main" val="98827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par>
                          <p:cTn id="19" fill="hold">
                            <p:stCondLst>
                              <p:cond delay="15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3" grpId="0"/>
      <p:bldP spid="13"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000">
                <a:solidFill>
                  <a:schemeClr val="tx1"/>
                </a:solidFill>
              </a:defRPr>
            </a:lvl1pPr>
          </a:lstStyle>
          <a:p>
            <a:r>
              <a:rPr lang="en-US" dirty="0"/>
              <a:t>Click to edit Master title style</a:t>
            </a:r>
          </a:p>
        </p:txBody>
      </p:sp>
      <p:sp>
        <p:nvSpPr>
          <p:cNvPr id="3" name="Picture Placeholder 2"/>
          <p:cNvSpPr>
            <a:spLocks noGrp="1"/>
          </p:cNvSpPr>
          <p:nvPr>
            <p:ph type="pic" sz="quarter" idx="10"/>
          </p:nvPr>
        </p:nvSpPr>
        <p:spPr>
          <a:xfrm>
            <a:off x="3481487" y="2"/>
            <a:ext cx="2184301" cy="4307417"/>
          </a:xfrm>
        </p:spPr>
        <p:txBody>
          <a:bodyPr anchor="ctr"/>
          <a:lstStyle>
            <a:lvl1pPr algn="ctr">
              <a:defRPr/>
            </a:lvl1pPr>
          </a:lstStyle>
          <a:p>
            <a:endParaRPr lang="en-US" dirty="0"/>
          </a:p>
        </p:txBody>
      </p:sp>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377543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3"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000">
                <a:solidFill>
                  <a:schemeClr val="tx1"/>
                </a:solidFill>
              </a:defRPr>
            </a:lvl1pPr>
          </a:lstStyle>
          <a:p>
            <a:r>
              <a:rPr lang="en-US" dirty="0"/>
              <a:t>Click to edit Master title style</a:t>
            </a:r>
          </a:p>
        </p:txBody>
      </p:sp>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 name="Picture Placeholder 4"/>
          <p:cNvSpPr>
            <a:spLocks noGrp="1"/>
          </p:cNvSpPr>
          <p:nvPr>
            <p:ph type="pic" sz="quarter" idx="11"/>
          </p:nvPr>
        </p:nvSpPr>
        <p:spPr>
          <a:xfrm>
            <a:off x="3223432" y="726163"/>
            <a:ext cx="2669886" cy="3559848"/>
          </a:xfrm>
          <a:prstGeom prst="ellipse">
            <a:avLst/>
          </a:prstGeom>
        </p:spPr>
        <p:txBody>
          <a:bodyPr/>
          <a:lstStyle/>
          <a:p>
            <a:endParaRPr lang="en-US" dirty="0"/>
          </a:p>
        </p:txBody>
      </p:sp>
    </p:spTree>
    <p:extLst>
      <p:ext uri="{BB962C8B-B14F-4D97-AF65-F5344CB8AC3E}">
        <p14:creationId xmlns:p14="http://schemas.microsoft.com/office/powerpoint/2010/main" val="3818572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5"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about 04">
    <p:spTree>
      <p:nvGrpSpPr>
        <p:cNvPr id="1" name=""/>
        <p:cNvGrpSpPr/>
        <p:nvPr/>
      </p:nvGrpSpPr>
      <p:grpSpPr>
        <a:xfrm>
          <a:off x="0" y="0"/>
          <a:ext cx="0" cy="0"/>
          <a:chOff x="0" y="0"/>
          <a:chExt cx="0" cy="0"/>
        </a:xfrm>
      </p:grpSpPr>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 Placeholder 18"/>
          <p:cNvSpPr>
            <a:spLocks noGrp="1"/>
          </p:cNvSpPr>
          <p:nvPr>
            <p:ph type="body" sz="quarter" idx="17"/>
          </p:nvPr>
        </p:nvSpPr>
        <p:spPr>
          <a:xfrm>
            <a:off x="5737814" y="806283"/>
            <a:ext cx="2465861" cy="4436703"/>
          </a:xfrm>
        </p:spPr>
        <p:txBody>
          <a:bodyPr anchor="b">
            <a:normAutofit/>
          </a:bodyPr>
          <a:lstStyle>
            <a:lvl1pPr marL="0" indent="0" algn="l">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
        <p:nvSpPr>
          <p:cNvPr id="8" name="Picture Placeholder 2"/>
          <p:cNvSpPr>
            <a:spLocks noGrp="1"/>
          </p:cNvSpPr>
          <p:nvPr>
            <p:ph type="pic" sz="quarter" idx="22"/>
          </p:nvPr>
        </p:nvSpPr>
        <p:spPr>
          <a:xfrm>
            <a:off x="3481488" y="0"/>
            <a:ext cx="2184400" cy="5242984"/>
          </a:xfrm>
        </p:spPr>
        <p:txBody>
          <a:bodyPr/>
          <a:lstStyle/>
          <a:p>
            <a:endParaRPr lang="en-US" dirty="0"/>
          </a:p>
        </p:txBody>
      </p:sp>
      <p:sp>
        <p:nvSpPr>
          <p:cNvPr id="12" name="Text Placeholder 18"/>
          <p:cNvSpPr>
            <a:spLocks noGrp="1"/>
          </p:cNvSpPr>
          <p:nvPr>
            <p:ph type="body" sz="quarter" idx="23"/>
          </p:nvPr>
        </p:nvSpPr>
        <p:spPr>
          <a:xfrm>
            <a:off x="942102" y="806283"/>
            <a:ext cx="2465861" cy="4436703"/>
          </a:xfrm>
        </p:spPr>
        <p:txBody>
          <a:bodyPr anchor="b">
            <a:normAutofit/>
          </a:bodyPr>
          <a:lstStyle>
            <a:lvl1pPr marL="0" indent="0" algn="r">
              <a:buNone/>
              <a:defRPr sz="600"/>
            </a:lvl1pPr>
            <a:lvl2pPr marL="457189" indent="0" algn="ctr">
              <a:buNone/>
              <a:defRPr sz="700"/>
            </a:lvl2pPr>
            <a:lvl3pPr marL="914378" indent="0" algn="ctr">
              <a:buNone/>
              <a:defRPr sz="700"/>
            </a:lvl3pPr>
            <a:lvl4pPr marL="1371566" indent="0" algn="ctr">
              <a:buNone/>
              <a:defRPr sz="700"/>
            </a:lvl4pPr>
            <a:lvl5pPr marL="1828754" indent="0" algn="ctr">
              <a:buNone/>
              <a:defRPr sz="700"/>
            </a:lvl5pPr>
          </a:lstStyle>
          <a:p>
            <a:pPr lvl="0"/>
            <a:r>
              <a:rPr lang="en-US" dirty="0"/>
              <a:t>Click to edit Master text styles</a:t>
            </a:r>
          </a:p>
        </p:txBody>
      </p:sp>
    </p:spTree>
    <p:extLst>
      <p:ext uri="{BB962C8B-B14F-4D97-AF65-F5344CB8AC3E}">
        <p14:creationId xmlns:p14="http://schemas.microsoft.com/office/powerpoint/2010/main" val="1800228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9342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410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 name="Subtitle 2"/>
          <p:cNvSpPr>
            <a:spLocks noGrp="1"/>
          </p:cNvSpPr>
          <p:nvPr>
            <p:ph type="subTitle" idx="1"/>
          </p:nvPr>
        </p:nvSpPr>
        <p:spPr>
          <a:xfrm>
            <a:off x="859310" y="5479805"/>
            <a:ext cx="7422093" cy="675705"/>
          </a:xfrm>
        </p:spPr>
        <p:txBody>
          <a:bodyPr>
            <a:normAutofit/>
          </a:bodyPr>
          <a:lstStyle>
            <a:lvl1pPr marL="0" indent="0" algn="ctr">
              <a:buNone/>
              <a:defRPr sz="10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857899" y="4898692"/>
            <a:ext cx="7423705" cy="566757"/>
          </a:xfrm>
        </p:spPr>
        <p:txBody>
          <a:bodyPr anchor="b">
            <a:noAutofit/>
          </a:bodyPr>
          <a:lstStyle>
            <a:lvl1pPr algn="ctr">
              <a:defRPr sz="2000">
                <a:solidFill>
                  <a:schemeClr val="tx1"/>
                </a:solidFill>
              </a:defRPr>
            </a:lvl1pPr>
          </a:lstStyle>
          <a:p>
            <a:r>
              <a:rPr lang="en-US" dirty="0"/>
              <a:t>Click to edit Master title style</a:t>
            </a:r>
          </a:p>
        </p:txBody>
      </p:sp>
      <p:sp>
        <p:nvSpPr>
          <p:cNvPr id="8" name="Picture Placeholder 7"/>
          <p:cNvSpPr>
            <a:spLocks noGrp="1"/>
          </p:cNvSpPr>
          <p:nvPr>
            <p:ph type="pic" sz="quarter" idx="10"/>
          </p:nvPr>
        </p:nvSpPr>
        <p:spPr>
          <a:xfrm>
            <a:off x="-3224" y="3464"/>
            <a:ext cx="9147224" cy="4604223"/>
          </a:xfrm>
        </p:spPr>
        <p:txBody>
          <a:bodyPr/>
          <a:lstStyle>
            <a:lvl1pPr marL="0" indent="0">
              <a:buNone/>
              <a:defRPr/>
            </a:lvl1pPr>
          </a:lstStyle>
          <a:p>
            <a:endParaRPr lang="en-US" dirty="0"/>
          </a:p>
        </p:txBody>
      </p:sp>
    </p:spTree>
    <p:extLst>
      <p:ext uri="{BB962C8B-B14F-4D97-AF65-F5344CB8AC3E}">
        <p14:creationId xmlns:p14="http://schemas.microsoft.com/office/powerpoint/2010/main" val="4116234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1" grpId="0"/>
      <p:bldP spid="8"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4692827"/>
            <a:ext cx="2667000" cy="153471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9" name="Text Placeholder 18"/>
          <p:cNvSpPr>
            <a:spLocks noGrp="1"/>
          </p:cNvSpPr>
          <p:nvPr>
            <p:ph type="body" sz="quarter" idx="18"/>
          </p:nvPr>
        </p:nvSpPr>
        <p:spPr>
          <a:xfrm>
            <a:off x="3227295" y="4692827"/>
            <a:ext cx="2667000" cy="153471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10" name="Text Placeholder 18"/>
          <p:cNvSpPr>
            <a:spLocks noGrp="1"/>
          </p:cNvSpPr>
          <p:nvPr>
            <p:ph type="body" sz="quarter" idx="19"/>
          </p:nvPr>
        </p:nvSpPr>
        <p:spPr>
          <a:xfrm>
            <a:off x="6140824" y="4692827"/>
            <a:ext cx="2667000" cy="1534717"/>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2614163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9" y="2"/>
            <a:ext cx="4621882"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16277" y="2048434"/>
            <a:ext cx="3752310" cy="4050345"/>
          </a:xfrm>
        </p:spPr>
        <p:txBody>
          <a:bodyPr>
            <a:normAutofit/>
          </a:bodyPr>
          <a:lstStyle>
            <a:lvl1pPr marL="0" indent="0">
              <a:buNone/>
              <a:defRPr sz="600"/>
            </a:lvl1pPr>
            <a:lvl2pPr marL="457189" indent="0">
              <a:buNone/>
              <a:defRPr sz="700"/>
            </a:lvl2pPr>
            <a:lvl3pPr marL="914378" indent="0">
              <a:buNone/>
              <a:defRPr sz="700"/>
            </a:lvl3pPr>
            <a:lvl4pPr marL="1371566" indent="0">
              <a:buNone/>
              <a:defRPr sz="700"/>
            </a:lvl4pPr>
            <a:lvl5pPr marL="1828754" indent="0">
              <a:buNone/>
              <a:defRPr sz="700"/>
            </a:lvl5pPr>
          </a:lstStyle>
          <a:p>
            <a:pPr lvl="0"/>
            <a:r>
              <a:rPr lang="en-US" dirty="0"/>
              <a:t>Click to edit Master text styles</a:t>
            </a:r>
          </a:p>
        </p:txBody>
      </p:sp>
      <p:sp>
        <p:nvSpPr>
          <p:cNvPr id="6" name="Title 1"/>
          <p:cNvSpPr>
            <a:spLocks noGrp="1"/>
          </p:cNvSpPr>
          <p:nvPr>
            <p:ph type="ctrTitle"/>
          </p:nvPr>
        </p:nvSpPr>
        <p:spPr>
          <a:xfrm>
            <a:off x="416278" y="289211"/>
            <a:ext cx="1954389" cy="1104452"/>
          </a:xfrm>
        </p:spPr>
        <p:txBody>
          <a:bodyPr anchor="ctr">
            <a:noAutofit/>
          </a:bodyPr>
          <a:lstStyle>
            <a:lvl1pPr algn="l">
              <a:lnSpc>
                <a:spcPct val="80000"/>
              </a:lnSpc>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71513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Rectangle 18"/>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0" name="Group 9"/>
          <p:cNvGrpSpPr/>
          <p:nvPr userDrawn="1"/>
        </p:nvGrpSpPr>
        <p:grpSpPr>
          <a:xfrm>
            <a:off x="3444302" y="546678"/>
            <a:ext cx="2253034" cy="4455972"/>
            <a:chOff x="1463675" y="1554163"/>
            <a:chExt cx="2998788" cy="4448175"/>
          </a:xfrm>
        </p:grpSpPr>
        <p:sp>
          <p:nvSpPr>
            <p:cNvPr id="11" name="Freeform 1"/>
            <p:cNvSpPr>
              <a:spLocks noChangeArrowheads="1"/>
            </p:cNvSpPr>
            <p:nvPr/>
          </p:nvSpPr>
          <p:spPr bwMode="auto">
            <a:xfrm>
              <a:off x="4443413" y="2308225"/>
              <a:ext cx="19050" cy="252413"/>
            </a:xfrm>
            <a:custGeom>
              <a:avLst/>
              <a:gdLst>
                <a:gd name="T0" fmla="*/ 0 w 54"/>
                <a:gd name="T1" fmla="*/ 31 h 702"/>
                <a:gd name="T2" fmla="*/ 0 w 54"/>
                <a:gd name="T3" fmla="*/ 31 h 702"/>
                <a:gd name="T4" fmla="*/ 32 w 54"/>
                <a:gd name="T5" fmla="*/ 0 h 702"/>
                <a:gd name="T6" fmla="*/ 32 w 54"/>
                <a:gd name="T7" fmla="*/ 0 h 702"/>
                <a:gd name="T8" fmla="*/ 53 w 54"/>
                <a:gd name="T9" fmla="*/ 31 h 702"/>
                <a:gd name="T10" fmla="*/ 53 w 54"/>
                <a:gd name="T11" fmla="*/ 669 h 702"/>
                <a:gd name="T12" fmla="*/ 32 w 54"/>
                <a:gd name="T13" fmla="*/ 701 h 702"/>
                <a:gd name="T14" fmla="*/ 32 w 54"/>
                <a:gd name="T15" fmla="*/ 701 h 702"/>
                <a:gd name="T16" fmla="*/ 0 w 54"/>
                <a:gd name="T17" fmla="*/ 669 h 702"/>
                <a:gd name="T18" fmla="*/ 0 w 54"/>
                <a:gd name="T19" fmla="*/ 3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1"/>
                  </a:moveTo>
                  <a:lnTo>
                    <a:pt x="0" y="31"/>
                  </a:lnTo>
                  <a:cubicBezTo>
                    <a:pt x="0" y="10"/>
                    <a:pt x="10" y="0"/>
                    <a:pt x="32" y="0"/>
                  </a:cubicBezTo>
                  <a:lnTo>
                    <a:pt x="32" y="0"/>
                  </a:lnTo>
                  <a:cubicBezTo>
                    <a:pt x="42" y="0"/>
                    <a:pt x="53" y="10"/>
                    <a:pt x="53" y="31"/>
                  </a:cubicBezTo>
                  <a:cubicBezTo>
                    <a:pt x="53" y="669"/>
                    <a:pt x="53" y="669"/>
                    <a:pt x="53" y="669"/>
                  </a:cubicBezTo>
                  <a:cubicBezTo>
                    <a:pt x="53" y="690"/>
                    <a:pt x="42" y="701"/>
                    <a:pt x="32" y="701"/>
                  </a:cubicBezTo>
                  <a:lnTo>
                    <a:pt x="32" y="701"/>
                  </a:lnTo>
                  <a:cubicBezTo>
                    <a:pt x="10" y="701"/>
                    <a:pt x="0" y="690"/>
                    <a:pt x="0" y="669"/>
                  </a:cubicBezTo>
                  <a:lnTo>
                    <a:pt x="0" y="31"/>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2" name="Freeform 2"/>
            <p:cNvSpPr>
              <a:spLocks noChangeArrowheads="1"/>
            </p:cNvSpPr>
            <p:nvPr/>
          </p:nvSpPr>
          <p:spPr bwMode="auto">
            <a:xfrm>
              <a:off x="4443413" y="2609850"/>
              <a:ext cx="19050" cy="252413"/>
            </a:xfrm>
            <a:custGeom>
              <a:avLst/>
              <a:gdLst>
                <a:gd name="T0" fmla="*/ 0 w 54"/>
                <a:gd name="T1" fmla="*/ 32 h 702"/>
                <a:gd name="T2" fmla="*/ 0 w 54"/>
                <a:gd name="T3" fmla="*/ 32 h 702"/>
                <a:gd name="T4" fmla="*/ 32 w 54"/>
                <a:gd name="T5" fmla="*/ 0 h 702"/>
                <a:gd name="T6" fmla="*/ 32 w 54"/>
                <a:gd name="T7" fmla="*/ 0 h 702"/>
                <a:gd name="T8" fmla="*/ 53 w 54"/>
                <a:gd name="T9" fmla="*/ 32 h 702"/>
                <a:gd name="T10" fmla="*/ 53 w 54"/>
                <a:gd name="T11" fmla="*/ 659 h 702"/>
                <a:gd name="T12" fmla="*/ 32 w 54"/>
                <a:gd name="T13" fmla="*/ 701 h 702"/>
                <a:gd name="T14" fmla="*/ 32 w 54"/>
                <a:gd name="T15" fmla="*/ 701 h 702"/>
                <a:gd name="T16" fmla="*/ 0 w 54"/>
                <a:gd name="T17" fmla="*/ 659 h 702"/>
                <a:gd name="T18" fmla="*/ 0 w 54"/>
                <a:gd name="T19" fmla="*/ 3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2"/>
                  </a:moveTo>
                  <a:lnTo>
                    <a:pt x="0" y="32"/>
                  </a:lnTo>
                  <a:cubicBezTo>
                    <a:pt x="0" y="11"/>
                    <a:pt x="10" y="0"/>
                    <a:pt x="32" y="0"/>
                  </a:cubicBezTo>
                  <a:lnTo>
                    <a:pt x="32" y="0"/>
                  </a:lnTo>
                  <a:cubicBezTo>
                    <a:pt x="42" y="0"/>
                    <a:pt x="53" y="11"/>
                    <a:pt x="53" y="32"/>
                  </a:cubicBezTo>
                  <a:cubicBezTo>
                    <a:pt x="53" y="659"/>
                    <a:pt x="53" y="659"/>
                    <a:pt x="53" y="659"/>
                  </a:cubicBezTo>
                  <a:cubicBezTo>
                    <a:pt x="53" y="680"/>
                    <a:pt x="42" y="701"/>
                    <a:pt x="32" y="701"/>
                  </a:cubicBezTo>
                  <a:lnTo>
                    <a:pt x="32" y="701"/>
                  </a:lnTo>
                  <a:cubicBezTo>
                    <a:pt x="10" y="701"/>
                    <a:pt x="0" y="680"/>
                    <a:pt x="0" y="659"/>
                  </a:cubicBezTo>
                  <a:lnTo>
                    <a:pt x="0" y="32"/>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3" name="Freeform 3"/>
            <p:cNvSpPr>
              <a:spLocks noChangeArrowheads="1"/>
            </p:cNvSpPr>
            <p:nvPr/>
          </p:nvSpPr>
          <p:spPr bwMode="auto">
            <a:xfrm>
              <a:off x="1474788" y="1565275"/>
              <a:ext cx="2965450" cy="4425950"/>
            </a:xfrm>
            <a:custGeom>
              <a:avLst/>
              <a:gdLst>
                <a:gd name="T0" fmla="*/ 8235 w 8236"/>
                <a:gd name="T1" fmla="*/ 11741 h 12294"/>
                <a:gd name="T2" fmla="*/ 8235 w 8236"/>
                <a:gd name="T3" fmla="*/ 11741 h 12294"/>
                <a:gd name="T4" fmla="*/ 7683 w 8236"/>
                <a:gd name="T5" fmla="*/ 12293 h 12294"/>
                <a:gd name="T6" fmla="*/ 563 w 8236"/>
                <a:gd name="T7" fmla="*/ 12293 h 12294"/>
                <a:gd name="T8" fmla="*/ 0 w 8236"/>
                <a:gd name="T9" fmla="*/ 11741 h 12294"/>
                <a:gd name="T10" fmla="*/ 0 w 8236"/>
                <a:gd name="T11" fmla="*/ 553 h 12294"/>
                <a:gd name="T12" fmla="*/ 563 w 8236"/>
                <a:gd name="T13" fmla="*/ 0 h 12294"/>
                <a:gd name="T14" fmla="*/ 7683 w 8236"/>
                <a:gd name="T15" fmla="*/ 0 h 12294"/>
                <a:gd name="T16" fmla="*/ 8235 w 8236"/>
                <a:gd name="T17" fmla="*/ 553 h 12294"/>
                <a:gd name="T18" fmla="*/ 8235 w 8236"/>
                <a:gd name="T19" fmla="*/ 11741 h 1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36" h="12294">
                  <a:moveTo>
                    <a:pt x="8235" y="11741"/>
                  </a:moveTo>
                  <a:lnTo>
                    <a:pt x="8235" y="11741"/>
                  </a:lnTo>
                  <a:cubicBezTo>
                    <a:pt x="8235" y="12049"/>
                    <a:pt x="7991" y="12293"/>
                    <a:pt x="7683" y="12293"/>
                  </a:cubicBezTo>
                  <a:cubicBezTo>
                    <a:pt x="563" y="12293"/>
                    <a:pt x="563" y="12293"/>
                    <a:pt x="563" y="12293"/>
                  </a:cubicBezTo>
                  <a:cubicBezTo>
                    <a:pt x="255" y="12293"/>
                    <a:pt x="0" y="12049"/>
                    <a:pt x="0" y="11741"/>
                  </a:cubicBezTo>
                  <a:cubicBezTo>
                    <a:pt x="0" y="553"/>
                    <a:pt x="0" y="553"/>
                    <a:pt x="0" y="553"/>
                  </a:cubicBezTo>
                  <a:cubicBezTo>
                    <a:pt x="0" y="255"/>
                    <a:pt x="255" y="0"/>
                    <a:pt x="563" y="0"/>
                  </a:cubicBezTo>
                  <a:cubicBezTo>
                    <a:pt x="7683" y="0"/>
                    <a:pt x="7683" y="0"/>
                    <a:pt x="7683" y="0"/>
                  </a:cubicBezTo>
                  <a:cubicBezTo>
                    <a:pt x="7991" y="0"/>
                    <a:pt x="8235" y="255"/>
                    <a:pt x="8235" y="553"/>
                  </a:cubicBezTo>
                  <a:lnTo>
                    <a:pt x="8235" y="11741"/>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4" name="Freeform 4"/>
            <p:cNvSpPr>
              <a:spLocks noChangeArrowheads="1"/>
            </p:cNvSpPr>
            <p:nvPr/>
          </p:nvSpPr>
          <p:spPr bwMode="auto">
            <a:xfrm>
              <a:off x="1463675" y="1554163"/>
              <a:ext cx="2987675" cy="4448175"/>
            </a:xfrm>
            <a:custGeom>
              <a:avLst/>
              <a:gdLst>
                <a:gd name="T0" fmla="*/ 7715 w 8300"/>
                <a:gd name="T1" fmla="*/ 12357 h 12358"/>
                <a:gd name="T2" fmla="*/ 7715 w 8300"/>
                <a:gd name="T3" fmla="*/ 12357 h 12358"/>
                <a:gd name="T4" fmla="*/ 595 w 8300"/>
                <a:gd name="T5" fmla="*/ 12357 h 12358"/>
                <a:gd name="T6" fmla="*/ 0 w 8300"/>
                <a:gd name="T7" fmla="*/ 11773 h 12358"/>
                <a:gd name="T8" fmla="*/ 0 w 8300"/>
                <a:gd name="T9" fmla="*/ 585 h 12358"/>
                <a:gd name="T10" fmla="*/ 595 w 8300"/>
                <a:gd name="T11" fmla="*/ 0 h 12358"/>
                <a:gd name="T12" fmla="*/ 7715 w 8300"/>
                <a:gd name="T13" fmla="*/ 0 h 12358"/>
                <a:gd name="T14" fmla="*/ 8299 w 8300"/>
                <a:gd name="T15" fmla="*/ 585 h 12358"/>
                <a:gd name="T16" fmla="*/ 8299 w 8300"/>
                <a:gd name="T17" fmla="*/ 11773 h 12358"/>
                <a:gd name="T18" fmla="*/ 7715 w 8300"/>
                <a:gd name="T19" fmla="*/ 12357 h 12358"/>
                <a:gd name="T20" fmla="*/ 595 w 8300"/>
                <a:gd name="T21" fmla="*/ 64 h 12358"/>
                <a:gd name="T22" fmla="*/ 595 w 8300"/>
                <a:gd name="T23" fmla="*/ 64 h 12358"/>
                <a:gd name="T24" fmla="*/ 64 w 8300"/>
                <a:gd name="T25" fmla="*/ 585 h 12358"/>
                <a:gd name="T26" fmla="*/ 64 w 8300"/>
                <a:gd name="T27" fmla="*/ 11773 h 12358"/>
                <a:gd name="T28" fmla="*/ 595 w 8300"/>
                <a:gd name="T29" fmla="*/ 12294 h 12358"/>
                <a:gd name="T30" fmla="*/ 7715 w 8300"/>
                <a:gd name="T31" fmla="*/ 12294 h 12358"/>
                <a:gd name="T32" fmla="*/ 8246 w 8300"/>
                <a:gd name="T33" fmla="*/ 11773 h 12358"/>
                <a:gd name="T34" fmla="*/ 8246 w 8300"/>
                <a:gd name="T35" fmla="*/ 585 h 12358"/>
                <a:gd name="T36" fmla="*/ 7715 w 8300"/>
                <a:gd name="T37" fmla="*/ 64 h 12358"/>
                <a:gd name="T38" fmla="*/ 595 w 8300"/>
                <a:gd name="T39" fmla="*/ 64 h 1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00" h="12358">
                  <a:moveTo>
                    <a:pt x="7715" y="12357"/>
                  </a:moveTo>
                  <a:lnTo>
                    <a:pt x="7715" y="12357"/>
                  </a:lnTo>
                  <a:cubicBezTo>
                    <a:pt x="595" y="12357"/>
                    <a:pt x="595" y="12357"/>
                    <a:pt x="595" y="12357"/>
                  </a:cubicBezTo>
                  <a:cubicBezTo>
                    <a:pt x="266" y="12357"/>
                    <a:pt x="0" y="12092"/>
                    <a:pt x="0" y="11773"/>
                  </a:cubicBezTo>
                  <a:cubicBezTo>
                    <a:pt x="0" y="585"/>
                    <a:pt x="0" y="585"/>
                    <a:pt x="0" y="585"/>
                  </a:cubicBezTo>
                  <a:cubicBezTo>
                    <a:pt x="0" y="266"/>
                    <a:pt x="266" y="0"/>
                    <a:pt x="595" y="0"/>
                  </a:cubicBezTo>
                  <a:cubicBezTo>
                    <a:pt x="7715" y="0"/>
                    <a:pt x="7715" y="0"/>
                    <a:pt x="7715" y="0"/>
                  </a:cubicBezTo>
                  <a:cubicBezTo>
                    <a:pt x="8044" y="0"/>
                    <a:pt x="8299" y="266"/>
                    <a:pt x="8299" y="585"/>
                  </a:cubicBezTo>
                  <a:cubicBezTo>
                    <a:pt x="8299" y="11773"/>
                    <a:pt x="8299" y="11773"/>
                    <a:pt x="8299" y="11773"/>
                  </a:cubicBezTo>
                  <a:cubicBezTo>
                    <a:pt x="8299" y="12092"/>
                    <a:pt x="8044" y="12357"/>
                    <a:pt x="7715" y="12357"/>
                  </a:cubicBezTo>
                  <a:close/>
                  <a:moveTo>
                    <a:pt x="595" y="64"/>
                  </a:moveTo>
                  <a:lnTo>
                    <a:pt x="595" y="64"/>
                  </a:lnTo>
                  <a:cubicBezTo>
                    <a:pt x="298" y="64"/>
                    <a:pt x="64" y="298"/>
                    <a:pt x="64" y="585"/>
                  </a:cubicBezTo>
                  <a:cubicBezTo>
                    <a:pt x="64" y="11773"/>
                    <a:pt x="64" y="11773"/>
                    <a:pt x="64" y="11773"/>
                  </a:cubicBezTo>
                  <a:cubicBezTo>
                    <a:pt x="64" y="12060"/>
                    <a:pt x="298" y="12294"/>
                    <a:pt x="595" y="12294"/>
                  </a:cubicBezTo>
                  <a:cubicBezTo>
                    <a:pt x="7715" y="12294"/>
                    <a:pt x="7715" y="12294"/>
                    <a:pt x="7715" y="12294"/>
                  </a:cubicBezTo>
                  <a:cubicBezTo>
                    <a:pt x="8001" y="12294"/>
                    <a:pt x="8246" y="12060"/>
                    <a:pt x="8246" y="11773"/>
                  </a:cubicBezTo>
                  <a:cubicBezTo>
                    <a:pt x="8246" y="585"/>
                    <a:pt x="8246" y="585"/>
                    <a:pt x="8246" y="585"/>
                  </a:cubicBezTo>
                  <a:cubicBezTo>
                    <a:pt x="8246" y="298"/>
                    <a:pt x="8001" y="64"/>
                    <a:pt x="7715" y="64"/>
                  </a:cubicBezTo>
                  <a:cubicBezTo>
                    <a:pt x="595" y="64"/>
                    <a:pt x="595" y="64"/>
                    <a:pt x="595" y="6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5" name="Freeform 5"/>
            <p:cNvSpPr>
              <a:spLocks noChangeArrowheads="1"/>
            </p:cNvSpPr>
            <p:nvPr/>
          </p:nvSpPr>
          <p:spPr bwMode="auto">
            <a:xfrm>
              <a:off x="2847975" y="5673725"/>
              <a:ext cx="225425" cy="225425"/>
            </a:xfrm>
            <a:custGeom>
              <a:avLst/>
              <a:gdLst>
                <a:gd name="T0" fmla="*/ 627 w 628"/>
                <a:gd name="T1" fmla="*/ 308 h 627"/>
                <a:gd name="T2" fmla="*/ 627 w 628"/>
                <a:gd name="T3" fmla="*/ 308 h 627"/>
                <a:gd name="T4" fmla="*/ 318 w 628"/>
                <a:gd name="T5" fmla="*/ 626 h 627"/>
                <a:gd name="T6" fmla="*/ 0 w 628"/>
                <a:gd name="T7" fmla="*/ 308 h 627"/>
                <a:gd name="T8" fmla="*/ 318 w 628"/>
                <a:gd name="T9" fmla="*/ 0 h 627"/>
                <a:gd name="T10" fmla="*/ 627 w 628"/>
                <a:gd name="T11" fmla="*/ 308 h 627"/>
              </a:gdLst>
              <a:ahLst/>
              <a:cxnLst>
                <a:cxn ang="0">
                  <a:pos x="T0" y="T1"/>
                </a:cxn>
                <a:cxn ang="0">
                  <a:pos x="T2" y="T3"/>
                </a:cxn>
                <a:cxn ang="0">
                  <a:pos x="T4" y="T5"/>
                </a:cxn>
                <a:cxn ang="0">
                  <a:pos x="T6" y="T7"/>
                </a:cxn>
                <a:cxn ang="0">
                  <a:pos x="T8" y="T9"/>
                </a:cxn>
                <a:cxn ang="0">
                  <a:pos x="T10" y="T11"/>
                </a:cxn>
              </a:cxnLst>
              <a:rect l="0" t="0" r="r" b="b"/>
              <a:pathLst>
                <a:path w="628" h="627">
                  <a:moveTo>
                    <a:pt x="627" y="308"/>
                  </a:moveTo>
                  <a:lnTo>
                    <a:pt x="627" y="308"/>
                  </a:lnTo>
                  <a:cubicBezTo>
                    <a:pt x="627" y="488"/>
                    <a:pt x="488" y="626"/>
                    <a:pt x="318" y="626"/>
                  </a:cubicBezTo>
                  <a:cubicBezTo>
                    <a:pt x="138" y="626"/>
                    <a:pt x="0" y="488"/>
                    <a:pt x="0" y="308"/>
                  </a:cubicBezTo>
                  <a:cubicBezTo>
                    <a:pt x="0" y="138"/>
                    <a:pt x="138" y="0"/>
                    <a:pt x="318" y="0"/>
                  </a:cubicBezTo>
                  <a:cubicBezTo>
                    <a:pt x="488" y="0"/>
                    <a:pt x="627" y="138"/>
                    <a:pt x="627" y="308"/>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6" name="Freeform 6"/>
            <p:cNvSpPr>
              <a:spLocks noChangeArrowheads="1"/>
            </p:cNvSpPr>
            <p:nvPr/>
          </p:nvSpPr>
          <p:spPr bwMode="auto">
            <a:xfrm>
              <a:off x="2916238" y="5738813"/>
              <a:ext cx="88900" cy="92075"/>
            </a:xfrm>
            <a:custGeom>
              <a:avLst/>
              <a:gdLst>
                <a:gd name="T0" fmla="*/ 191 w 245"/>
                <a:gd name="T1" fmla="*/ 255 h 256"/>
                <a:gd name="T2" fmla="*/ 191 w 245"/>
                <a:gd name="T3" fmla="*/ 255 h 256"/>
                <a:gd name="T4" fmla="*/ 53 w 245"/>
                <a:gd name="T5" fmla="*/ 255 h 256"/>
                <a:gd name="T6" fmla="*/ 0 w 245"/>
                <a:gd name="T7" fmla="*/ 202 h 256"/>
                <a:gd name="T8" fmla="*/ 0 w 245"/>
                <a:gd name="T9" fmla="*/ 53 h 256"/>
                <a:gd name="T10" fmla="*/ 53 w 245"/>
                <a:gd name="T11" fmla="*/ 0 h 256"/>
                <a:gd name="T12" fmla="*/ 191 w 245"/>
                <a:gd name="T13" fmla="*/ 0 h 256"/>
                <a:gd name="T14" fmla="*/ 244 w 245"/>
                <a:gd name="T15" fmla="*/ 53 h 256"/>
                <a:gd name="T16" fmla="*/ 244 w 245"/>
                <a:gd name="T17" fmla="*/ 202 h 256"/>
                <a:gd name="T18" fmla="*/ 191 w 245"/>
                <a:gd name="T19" fmla="*/ 255 h 256"/>
                <a:gd name="T20" fmla="*/ 53 w 245"/>
                <a:gd name="T21" fmla="*/ 21 h 256"/>
                <a:gd name="T22" fmla="*/ 53 w 245"/>
                <a:gd name="T23" fmla="*/ 21 h 256"/>
                <a:gd name="T24" fmla="*/ 21 w 245"/>
                <a:gd name="T25" fmla="*/ 53 h 256"/>
                <a:gd name="T26" fmla="*/ 21 w 245"/>
                <a:gd name="T27" fmla="*/ 202 h 256"/>
                <a:gd name="T28" fmla="*/ 53 w 245"/>
                <a:gd name="T29" fmla="*/ 234 h 256"/>
                <a:gd name="T30" fmla="*/ 191 w 245"/>
                <a:gd name="T31" fmla="*/ 234 h 256"/>
                <a:gd name="T32" fmla="*/ 223 w 245"/>
                <a:gd name="T33" fmla="*/ 202 h 256"/>
                <a:gd name="T34" fmla="*/ 223 w 245"/>
                <a:gd name="T35" fmla="*/ 53 h 256"/>
                <a:gd name="T36" fmla="*/ 191 w 245"/>
                <a:gd name="T37" fmla="*/ 21 h 256"/>
                <a:gd name="T38" fmla="*/ 53 w 245"/>
                <a:gd name="T39" fmla="*/ 2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256">
                  <a:moveTo>
                    <a:pt x="191" y="255"/>
                  </a:moveTo>
                  <a:lnTo>
                    <a:pt x="191" y="255"/>
                  </a:lnTo>
                  <a:cubicBezTo>
                    <a:pt x="53" y="255"/>
                    <a:pt x="53" y="255"/>
                    <a:pt x="53" y="255"/>
                  </a:cubicBezTo>
                  <a:cubicBezTo>
                    <a:pt x="21" y="255"/>
                    <a:pt x="0" y="234"/>
                    <a:pt x="0" y="202"/>
                  </a:cubicBezTo>
                  <a:cubicBezTo>
                    <a:pt x="0" y="53"/>
                    <a:pt x="0" y="53"/>
                    <a:pt x="0" y="53"/>
                  </a:cubicBezTo>
                  <a:cubicBezTo>
                    <a:pt x="0" y="32"/>
                    <a:pt x="21" y="0"/>
                    <a:pt x="53" y="0"/>
                  </a:cubicBezTo>
                  <a:cubicBezTo>
                    <a:pt x="191" y="0"/>
                    <a:pt x="191" y="0"/>
                    <a:pt x="191" y="0"/>
                  </a:cubicBezTo>
                  <a:cubicBezTo>
                    <a:pt x="223" y="0"/>
                    <a:pt x="244" y="32"/>
                    <a:pt x="244" y="53"/>
                  </a:cubicBezTo>
                  <a:cubicBezTo>
                    <a:pt x="244" y="202"/>
                    <a:pt x="244" y="202"/>
                    <a:pt x="244" y="202"/>
                  </a:cubicBezTo>
                  <a:cubicBezTo>
                    <a:pt x="244" y="234"/>
                    <a:pt x="223" y="255"/>
                    <a:pt x="191" y="255"/>
                  </a:cubicBezTo>
                  <a:close/>
                  <a:moveTo>
                    <a:pt x="53" y="21"/>
                  </a:moveTo>
                  <a:lnTo>
                    <a:pt x="53" y="21"/>
                  </a:lnTo>
                  <a:cubicBezTo>
                    <a:pt x="32" y="21"/>
                    <a:pt x="21" y="43"/>
                    <a:pt x="21" y="53"/>
                  </a:cubicBezTo>
                  <a:cubicBezTo>
                    <a:pt x="21" y="202"/>
                    <a:pt x="21" y="202"/>
                    <a:pt x="21" y="202"/>
                  </a:cubicBezTo>
                  <a:cubicBezTo>
                    <a:pt x="21" y="223"/>
                    <a:pt x="32" y="234"/>
                    <a:pt x="53" y="234"/>
                  </a:cubicBezTo>
                  <a:cubicBezTo>
                    <a:pt x="191" y="234"/>
                    <a:pt x="191" y="234"/>
                    <a:pt x="191" y="234"/>
                  </a:cubicBezTo>
                  <a:cubicBezTo>
                    <a:pt x="212" y="234"/>
                    <a:pt x="223" y="223"/>
                    <a:pt x="223" y="202"/>
                  </a:cubicBezTo>
                  <a:cubicBezTo>
                    <a:pt x="223" y="53"/>
                    <a:pt x="223" y="53"/>
                    <a:pt x="223" y="53"/>
                  </a:cubicBezTo>
                  <a:cubicBezTo>
                    <a:pt x="223" y="43"/>
                    <a:pt x="212" y="21"/>
                    <a:pt x="191" y="21"/>
                  </a:cubicBezTo>
                  <a:cubicBezTo>
                    <a:pt x="53" y="21"/>
                    <a:pt x="53" y="21"/>
                    <a:pt x="53" y="21"/>
                  </a:cubicBezTo>
                  <a:close/>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7" name="Freeform 7"/>
            <p:cNvSpPr>
              <a:spLocks noChangeArrowheads="1"/>
            </p:cNvSpPr>
            <p:nvPr/>
          </p:nvSpPr>
          <p:spPr bwMode="auto">
            <a:xfrm>
              <a:off x="2940050" y="1757363"/>
              <a:ext cx="42863" cy="42862"/>
            </a:xfrm>
            <a:custGeom>
              <a:avLst/>
              <a:gdLst>
                <a:gd name="T0" fmla="*/ 117 w 118"/>
                <a:gd name="T1" fmla="*/ 53 h 118"/>
                <a:gd name="T2" fmla="*/ 117 w 118"/>
                <a:gd name="T3" fmla="*/ 53 h 118"/>
                <a:gd name="T4" fmla="*/ 63 w 118"/>
                <a:gd name="T5" fmla="*/ 117 h 118"/>
                <a:gd name="T6" fmla="*/ 0 w 118"/>
                <a:gd name="T7" fmla="*/ 53 h 118"/>
                <a:gd name="T8" fmla="*/ 63 w 118"/>
                <a:gd name="T9" fmla="*/ 0 h 118"/>
                <a:gd name="T10" fmla="*/ 117 w 118"/>
                <a:gd name="T11" fmla="*/ 53 h 118"/>
              </a:gdLst>
              <a:ahLst/>
              <a:cxnLst>
                <a:cxn ang="0">
                  <a:pos x="T0" y="T1"/>
                </a:cxn>
                <a:cxn ang="0">
                  <a:pos x="T2" y="T3"/>
                </a:cxn>
                <a:cxn ang="0">
                  <a:pos x="T4" y="T5"/>
                </a:cxn>
                <a:cxn ang="0">
                  <a:pos x="T6" y="T7"/>
                </a:cxn>
                <a:cxn ang="0">
                  <a:pos x="T8" y="T9"/>
                </a:cxn>
                <a:cxn ang="0">
                  <a:pos x="T10" y="T11"/>
                </a:cxn>
              </a:cxnLst>
              <a:rect l="0" t="0" r="r" b="b"/>
              <a:pathLst>
                <a:path w="118" h="118">
                  <a:moveTo>
                    <a:pt x="117" y="53"/>
                  </a:moveTo>
                  <a:lnTo>
                    <a:pt x="117" y="53"/>
                  </a:lnTo>
                  <a:cubicBezTo>
                    <a:pt x="117" y="85"/>
                    <a:pt x="95" y="117"/>
                    <a:pt x="63" y="117"/>
                  </a:cubicBezTo>
                  <a:cubicBezTo>
                    <a:pt x="32" y="117"/>
                    <a:pt x="0" y="85"/>
                    <a:pt x="0" y="53"/>
                  </a:cubicBezTo>
                  <a:cubicBezTo>
                    <a:pt x="0" y="22"/>
                    <a:pt x="32" y="0"/>
                    <a:pt x="63" y="0"/>
                  </a:cubicBezTo>
                  <a:cubicBezTo>
                    <a:pt x="95" y="0"/>
                    <a:pt x="117" y="22"/>
                    <a:pt x="117" y="53"/>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8" name="Freeform 8"/>
            <p:cNvSpPr>
              <a:spLocks noChangeArrowheads="1"/>
            </p:cNvSpPr>
            <p:nvPr/>
          </p:nvSpPr>
          <p:spPr bwMode="auto">
            <a:xfrm>
              <a:off x="1597025" y="1968500"/>
              <a:ext cx="2732088" cy="3611563"/>
            </a:xfrm>
            <a:custGeom>
              <a:avLst/>
              <a:gdLst>
                <a:gd name="T0" fmla="*/ 7587 w 7588"/>
                <a:gd name="T1" fmla="*/ 10030 h 10031"/>
                <a:gd name="T2" fmla="*/ 0 w 7588"/>
                <a:gd name="T3" fmla="*/ 10030 h 10031"/>
                <a:gd name="T4" fmla="*/ 0 w 7588"/>
                <a:gd name="T5" fmla="*/ 0 h 10031"/>
                <a:gd name="T6" fmla="*/ 7587 w 7588"/>
                <a:gd name="T7" fmla="*/ 0 h 10031"/>
                <a:gd name="T8" fmla="*/ 7587 w 7588"/>
                <a:gd name="T9" fmla="*/ 10030 h 10031"/>
              </a:gdLst>
              <a:ahLst/>
              <a:cxnLst>
                <a:cxn ang="0">
                  <a:pos x="T0" y="T1"/>
                </a:cxn>
                <a:cxn ang="0">
                  <a:pos x="T2" y="T3"/>
                </a:cxn>
                <a:cxn ang="0">
                  <a:pos x="T4" y="T5"/>
                </a:cxn>
                <a:cxn ang="0">
                  <a:pos x="T6" y="T7"/>
                </a:cxn>
                <a:cxn ang="0">
                  <a:pos x="T8" y="T9"/>
                </a:cxn>
              </a:cxnLst>
              <a:rect l="0" t="0" r="r" b="b"/>
              <a:pathLst>
                <a:path w="7588" h="10031">
                  <a:moveTo>
                    <a:pt x="7587" y="10030"/>
                  </a:moveTo>
                  <a:lnTo>
                    <a:pt x="0" y="10030"/>
                  </a:lnTo>
                  <a:lnTo>
                    <a:pt x="0" y="0"/>
                  </a:lnTo>
                  <a:lnTo>
                    <a:pt x="7587" y="0"/>
                  </a:lnTo>
                  <a:lnTo>
                    <a:pt x="7587" y="10030"/>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 name="Picture Placeholder 2"/>
          <p:cNvSpPr>
            <a:spLocks noGrp="1"/>
          </p:cNvSpPr>
          <p:nvPr>
            <p:ph type="pic" sz="quarter" idx="10"/>
          </p:nvPr>
        </p:nvSpPr>
        <p:spPr>
          <a:xfrm>
            <a:off x="3544311" y="961596"/>
            <a:ext cx="2052205" cy="3617576"/>
          </a:xfrm>
        </p:spPr>
        <p:txBody>
          <a:bodyPr anchor="ctr"/>
          <a:lstStyle>
            <a:lvl1pPr algn="ctr">
              <a:defRPr/>
            </a:lvl1pPr>
          </a:lstStyle>
          <a:p>
            <a:endParaRPr lang="en-US" dirty="0"/>
          </a:p>
        </p:txBody>
      </p:sp>
    </p:spTree>
    <p:extLst>
      <p:ext uri="{BB962C8B-B14F-4D97-AF65-F5344CB8AC3E}">
        <p14:creationId xmlns:p14="http://schemas.microsoft.com/office/powerpoint/2010/main" val="1675248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3"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Rectangle 18"/>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9" name="Group 8"/>
          <p:cNvGrpSpPr/>
          <p:nvPr userDrawn="1"/>
        </p:nvGrpSpPr>
        <p:grpSpPr>
          <a:xfrm>
            <a:off x="2442501" y="364365"/>
            <a:ext cx="4247435" cy="4756392"/>
            <a:chOff x="1554163" y="1203325"/>
            <a:chExt cx="6840537" cy="5745163"/>
          </a:xfrm>
        </p:grpSpPr>
        <p:sp>
          <p:nvSpPr>
            <p:cNvPr id="10" name="Freeform 1"/>
            <p:cNvSpPr>
              <a:spLocks noChangeArrowheads="1"/>
            </p:cNvSpPr>
            <p:nvPr/>
          </p:nvSpPr>
          <p:spPr bwMode="auto">
            <a:xfrm>
              <a:off x="3735388" y="6911975"/>
              <a:ext cx="2513012" cy="36513"/>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1" name="Freeform 2"/>
            <p:cNvSpPr>
              <a:spLocks noChangeArrowheads="1"/>
            </p:cNvSpPr>
            <p:nvPr/>
          </p:nvSpPr>
          <p:spPr bwMode="auto">
            <a:xfrm>
              <a:off x="1554163" y="1203325"/>
              <a:ext cx="6840537" cy="4140200"/>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2" name="Freeform 3"/>
            <p:cNvSpPr>
              <a:spLocks noChangeArrowheads="1"/>
            </p:cNvSpPr>
            <p:nvPr/>
          </p:nvSpPr>
          <p:spPr bwMode="auto">
            <a:xfrm>
              <a:off x="3735388" y="6099175"/>
              <a:ext cx="2513012" cy="833438"/>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3" name="Freeform 4"/>
            <p:cNvSpPr>
              <a:spLocks noChangeArrowheads="1"/>
            </p:cNvSpPr>
            <p:nvPr/>
          </p:nvSpPr>
          <p:spPr bwMode="auto">
            <a:xfrm>
              <a:off x="1554163" y="5343525"/>
              <a:ext cx="6840537" cy="757238"/>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4" name="Freeform 5"/>
            <p:cNvSpPr>
              <a:spLocks noChangeArrowheads="1"/>
            </p:cNvSpPr>
            <p:nvPr/>
          </p:nvSpPr>
          <p:spPr bwMode="auto">
            <a:xfrm>
              <a:off x="3735388" y="6872288"/>
              <a:ext cx="2513012" cy="60325"/>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5" name="Freeform 6"/>
            <p:cNvSpPr>
              <a:spLocks noChangeArrowheads="1"/>
            </p:cNvSpPr>
            <p:nvPr/>
          </p:nvSpPr>
          <p:spPr bwMode="auto">
            <a:xfrm>
              <a:off x="1874838" y="1503363"/>
              <a:ext cx="6196012" cy="3509962"/>
            </a:xfrm>
            <a:custGeom>
              <a:avLst/>
              <a:gdLst>
                <a:gd name="T0" fmla="*/ 17212 w 17213"/>
                <a:gd name="T1" fmla="*/ 9749 h 9750"/>
                <a:gd name="T2" fmla="*/ 0 w 17213"/>
                <a:gd name="T3" fmla="*/ 9749 h 9750"/>
                <a:gd name="T4" fmla="*/ 0 w 17213"/>
                <a:gd name="T5" fmla="*/ 0 h 9750"/>
                <a:gd name="T6" fmla="*/ 17212 w 17213"/>
                <a:gd name="T7" fmla="*/ 0 h 9750"/>
                <a:gd name="T8" fmla="*/ 17212 w 17213"/>
                <a:gd name="T9" fmla="*/ 9749 h 9750"/>
              </a:gdLst>
              <a:ahLst/>
              <a:cxnLst>
                <a:cxn ang="0">
                  <a:pos x="T0" y="T1"/>
                </a:cxn>
                <a:cxn ang="0">
                  <a:pos x="T2" y="T3"/>
                </a:cxn>
                <a:cxn ang="0">
                  <a:pos x="T4" y="T5"/>
                </a:cxn>
                <a:cxn ang="0">
                  <a:pos x="T6" y="T7"/>
                </a:cxn>
                <a:cxn ang="0">
                  <a:pos x="T8" y="T9"/>
                </a:cxn>
              </a:cxnLst>
              <a:rect l="0" t="0" r="r" b="b"/>
              <a:pathLst>
                <a:path w="17213" h="9750">
                  <a:moveTo>
                    <a:pt x="17212" y="9749"/>
                  </a:moveTo>
                  <a:lnTo>
                    <a:pt x="0" y="9749"/>
                  </a:lnTo>
                  <a:lnTo>
                    <a:pt x="0" y="0"/>
                  </a:lnTo>
                  <a:lnTo>
                    <a:pt x="17212" y="0"/>
                  </a:lnTo>
                  <a:lnTo>
                    <a:pt x="17212" y="974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17" name="Picture Placeholder 2"/>
          <p:cNvSpPr>
            <a:spLocks noGrp="1"/>
          </p:cNvSpPr>
          <p:nvPr>
            <p:ph type="pic" sz="quarter" idx="18"/>
          </p:nvPr>
        </p:nvSpPr>
        <p:spPr>
          <a:xfrm>
            <a:off x="2641604" y="612141"/>
            <a:ext cx="3846513" cy="2906184"/>
          </a:xfrm>
        </p:spPr>
        <p:txBody>
          <a:bodyPr anchor="ctr"/>
          <a:lstStyle>
            <a:lvl1pPr algn="ctr">
              <a:defRPr/>
            </a:lvl1pPr>
          </a:lstStyle>
          <a:p>
            <a:endParaRPr lang="en-US" dirty="0"/>
          </a:p>
        </p:txBody>
      </p:sp>
    </p:spTree>
    <p:extLst>
      <p:ext uri="{BB962C8B-B14F-4D97-AF65-F5344CB8AC3E}">
        <p14:creationId xmlns:p14="http://schemas.microsoft.com/office/powerpoint/2010/main" val="4110929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17"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0" name="Rectangle 19"/>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0" name="Group 9"/>
          <p:cNvGrpSpPr/>
          <p:nvPr userDrawn="1"/>
        </p:nvGrpSpPr>
        <p:grpSpPr>
          <a:xfrm>
            <a:off x="1993881" y="812775"/>
            <a:ext cx="5139396" cy="3929589"/>
            <a:chOff x="1573213" y="2011363"/>
            <a:chExt cx="6840537" cy="3922712"/>
          </a:xfrm>
        </p:grpSpPr>
        <p:sp>
          <p:nvSpPr>
            <p:cNvPr id="11" name="Freeform 1"/>
            <p:cNvSpPr>
              <a:spLocks noChangeArrowheads="1"/>
            </p:cNvSpPr>
            <p:nvPr/>
          </p:nvSpPr>
          <p:spPr bwMode="auto">
            <a:xfrm>
              <a:off x="2241550" y="2011363"/>
              <a:ext cx="5532438" cy="3798887"/>
            </a:xfrm>
            <a:custGeom>
              <a:avLst/>
              <a:gdLst>
                <a:gd name="T0" fmla="*/ 15366 w 15367"/>
                <a:gd name="T1" fmla="*/ 10129 h 10553"/>
                <a:gd name="T2" fmla="*/ 15366 w 15367"/>
                <a:gd name="T3" fmla="*/ 10129 h 10553"/>
                <a:gd name="T4" fmla="*/ 14950 w 15367"/>
                <a:gd name="T5" fmla="*/ 10552 h 10553"/>
                <a:gd name="T6" fmla="*/ 423 w 15367"/>
                <a:gd name="T7" fmla="*/ 10552 h 10553"/>
                <a:gd name="T8" fmla="*/ 0 w 15367"/>
                <a:gd name="T9" fmla="*/ 10129 h 10553"/>
                <a:gd name="T10" fmla="*/ 0 w 15367"/>
                <a:gd name="T11" fmla="*/ 416 h 10553"/>
                <a:gd name="T12" fmla="*/ 423 w 15367"/>
                <a:gd name="T13" fmla="*/ 0 h 10553"/>
                <a:gd name="T14" fmla="*/ 14950 w 15367"/>
                <a:gd name="T15" fmla="*/ 0 h 10553"/>
                <a:gd name="T16" fmla="*/ 15366 w 15367"/>
                <a:gd name="T17" fmla="*/ 416 h 10553"/>
                <a:gd name="T18" fmla="*/ 15366 w 15367"/>
                <a:gd name="T19" fmla="*/ 10129 h 1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67" h="10553">
                  <a:moveTo>
                    <a:pt x="15366" y="10129"/>
                  </a:moveTo>
                  <a:lnTo>
                    <a:pt x="15366" y="10129"/>
                  </a:lnTo>
                  <a:cubicBezTo>
                    <a:pt x="15366" y="10365"/>
                    <a:pt x="15178" y="10552"/>
                    <a:pt x="14950" y="10552"/>
                  </a:cubicBezTo>
                  <a:cubicBezTo>
                    <a:pt x="423" y="10552"/>
                    <a:pt x="423" y="10552"/>
                    <a:pt x="423" y="10552"/>
                  </a:cubicBezTo>
                  <a:cubicBezTo>
                    <a:pt x="187" y="10552"/>
                    <a:pt x="0" y="10365"/>
                    <a:pt x="0" y="10129"/>
                  </a:cubicBezTo>
                  <a:cubicBezTo>
                    <a:pt x="0" y="416"/>
                    <a:pt x="0" y="416"/>
                    <a:pt x="0" y="416"/>
                  </a:cubicBezTo>
                  <a:cubicBezTo>
                    <a:pt x="0" y="187"/>
                    <a:pt x="187" y="0"/>
                    <a:pt x="423" y="0"/>
                  </a:cubicBezTo>
                  <a:cubicBezTo>
                    <a:pt x="14950" y="0"/>
                    <a:pt x="14950" y="0"/>
                    <a:pt x="14950" y="0"/>
                  </a:cubicBezTo>
                  <a:cubicBezTo>
                    <a:pt x="15178" y="0"/>
                    <a:pt x="15366" y="187"/>
                    <a:pt x="15366" y="416"/>
                  </a:cubicBezTo>
                  <a:lnTo>
                    <a:pt x="15366" y="1012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2" name="Freeform 2"/>
            <p:cNvSpPr>
              <a:spLocks noChangeArrowheads="1"/>
            </p:cNvSpPr>
            <p:nvPr/>
          </p:nvSpPr>
          <p:spPr bwMode="auto">
            <a:xfrm>
              <a:off x="1573213" y="5726113"/>
              <a:ext cx="6840537" cy="207962"/>
            </a:xfrm>
            <a:custGeom>
              <a:avLst/>
              <a:gdLst>
                <a:gd name="T0" fmla="*/ 18999 w 19000"/>
                <a:gd name="T1" fmla="*/ 347 h 577"/>
                <a:gd name="T2" fmla="*/ 18999 w 19000"/>
                <a:gd name="T3" fmla="*/ 347 h 577"/>
                <a:gd name="T4" fmla="*/ 18284 w 19000"/>
                <a:gd name="T5" fmla="*/ 576 h 577"/>
                <a:gd name="T6" fmla="*/ 742 w 19000"/>
                <a:gd name="T7" fmla="*/ 576 h 577"/>
                <a:gd name="T8" fmla="*/ 0 w 19000"/>
                <a:gd name="T9" fmla="*/ 347 h 577"/>
                <a:gd name="T10" fmla="*/ 0 w 19000"/>
                <a:gd name="T11" fmla="*/ 0 h 577"/>
                <a:gd name="T12" fmla="*/ 18999 w 19000"/>
                <a:gd name="T13" fmla="*/ 0 h 577"/>
                <a:gd name="T14" fmla="*/ 18999 w 19000"/>
                <a:gd name="T15" fmla="*/ 347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577">
                  <a:moveTo>
                    <a:pt x="18999" y="347"/>
                  </a:moveTo>
                  <a:lnTo>
                    <a:pt x="18999" y="347"/>
                  </a:lnTo>
                  <a:cubicBezTo>
                    <a:pt x="18999" y="347"/>
                    <a:pt x="18693" y="576"/>
                    <a:pt x="18284" y="576"/>
                  </a:cubicBezTo>
                  <a:cubicBezTo>
                    <a:pt x="17875" y="576"/>
                    <a:pt x="1095" y="576"/>
                    <a:pt x="742" y="576"/>
                  </a:cubicBezTo>
                  <a:cubicBezTo>
                    <a:pt x="395" y="576"/>
                    <a:pt x="0" y="347"/>
                    <a:pt x="0" y="347"/>
                  </a:cubicBezTo>
                  <a:cubicBezTo>
                    <a:pt x="0" y="0"/>
                    <a:pt x="0" y="0"/>
                    <a:pt x="0" y="0"/>
                  </a:cubicBezTo>
                  <a:cubicBezTo>
                    <a:pt x="18999" y="0"/>
                    <a:pt x="18999" y="0"/>
                    <a:pt x="18999" y="0"/>
                  </a:cubicBezTo>
                  <a:lnTo>
                    <a:pt x="18999" y="347"/>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3" name="Freeform 3"/>
            <p:cNvSpPr>
              <a:spLocks noChangeArrowheads="1"/>
            </p:cNvSpPr>
            <p:nvPr/>
          </p:nvSpPr>
          <p:spPr bwMode="auto">
            <a:xfrm>
              <a:off x="1573213" y="5849938"/>
              <a:ext cx="6840537" cy="82550"/>
            </a:xfrm>
            <a:custGeom>
              <a:avLst/>
              <a:gdLst>
                <a:gd name="T0" fmla="*/ 0 w 19000"/>
                <a:gd name="T1" fmla="*/ 0 h 230"/>
                <a:gd name="T2" fmla="*/ 0 w 19000"/>
                <a:gd name="T3" fmla="*/ 0 h 230"/>
                <a:gd name="T4" fmla="*/ 742 w 19000"/>
                <a:gd name="T5" fmla="*/ 229 h 230"/>
                <a:gd name="T6" fmla="*/ 18284 w 19000"/>
                <a:gd name="T7" fmla="*/ 229 h 230"/>
                <a:gd name="T8" fmla="*/ 18999 w 19000"/>
                <a:gd name="T9" fmla="*/ 0 h 230"/>
                <a:gd name="T10" fmla="*/ 0 w 19000"/>
                <a:gd name="T11" fmla="*/ 0 h 230"/>
              </a:gdLst>
              <a:ahLst/>
              <a:cxnLst>
                <a:cxn ang="0">
                  <a:pos x="T0" y="T1"/>
                </a:cxn>
                <a:cxn ang="0">
                  <a:pos x="T2" y="T3"/>
                </a:cxn>
                <a:cxn ang="0">
                  <a:pos x="T4" y="T5"/>
                </a:cxn>
                <a:cxn ang="0">
                  <a:pos x="T6" y="T7"/>
                </a:cxn>
                <a:cxn ang="0">
                  <a:pos x="T8" y="T9"/>
                </a:cxn>
                <a:cxn ang="0">
                  <a:pos x="T10" y="T11"/>
                </a:cxn>
              </a:cxnLst>
              <a:rect l="0" t="0" r="r" b="b"/>
              <a:pathLst>
                <a:path w="19000" h="230">
                  <a:moveTo>
                    <a:pt x="0" y="0"/>
                  </a:moveTo>
                  <a:lnTo>
                    <a:pt x="0" y="0"/>
                  </a:lnTo>
                  <a:cubicBezTo>
                    <a:pt x="0" y="0"/>
                    <a:pt x="395" y="229"/>
                    <a:pt x="742" y="229"/>
                  </a:cubicBezTo>
                  <a:cubicBezTo>
                    <a:pt x="1095" y="229"/>
                    <a:pt x="17875" y="229"/>
                    <a:pt x="18284" y="229"/>
                  </a:cubicBezTo>
                  <a:cubicBezTo>
                    <a:pt x="18693" y="229"/>
                    <a:pt x="18999" y="0"/>
                    <a:pt x="18999" y="0"/>
                  </a:cubicBezTo>
                  <a:lnTo>
                    <a:pt x="0" y="0"/>
                  </a:lnTo>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4" name="Freeform 4"/>
            <p:cNvSpPr>
              <a:spLocks noChangeArrowheads="1"/>
            </p:cNvSpPr>
            <p:nvPr/>
          </p:nvSpPr>
          <p:spPr bwMode="auto">
            <a:xfrm>
              <a:off x="4508500" y="5726113"/>
              <a:ext cx="973138" cy="77787"/>
            </a:xfrm>
            <a:custGeom>
              <a:avLst/>
              <a:gdLst>
                <a:gd name="T0" fmla="*/ 0 w 2704"/>
                <a:gd name="T1" fmla="*/ 0 h 216"/>
                <a:gd name="T2" fmla="*/ 0 w 2704"/>
                <a:gd name="T3" fmla="*/ 0 h 216"/>
                <a:gd name="T4" fmla="*/ 298 w 2704"/>
                <a:gd name="T5" fmla="*/ 215 h 216"/>
                <a:gd name="T6" fmla="*/ 2405 w 2704"/>
                <a:gd name="T7" fmla="*/ 215 h 216"/>
                <a:gd name="T8" fmla="*/ 2703 w 2704"/>
                <a:gd name="T9" fmla="*/ 0 h 216"/>
                <a:gd name="T10" fmla="*/ 0 w 2704"/>
                <a:gd name="T11" fmla="*/ 0 h 216"/>
              </a:gdLst>
              <a:ahLst/>
              <a:cxnLst>
                <a:cxn ang="0">
                  <a:pos x="T0" y="T1"/>
                </a:cxn>
                <a:cxn ang="0">
                  <a:pos x="T2" y="T3"/>
                </a:cxn>
                <a:cxn ang="0">
                  <a:pos x="T4" y="T5"/>
                </a:cxn>
                <a:cxn ang="0">
                  <a:pos x="T6" y="T7"/>
                </a:cxn>
                <a:cxn ang="0">
                  <a:pos x="T8" y="T9"/>
                </a:cxn>
                <a:cxn ang="0">
                  <a:pos x="T10" y="T11"/>
                </a:cxn>
              </a:cxnLst>
              <a:rect l="0" t="0" r="r" b="b"/>
              <a:pathLst>
                <a:path w="2704" h="216">
                  <a:moveTo>
                    <a:pt x="0" y="0"/>
                  </a:moveTo>
                  <a:lnTo>
                    <a:pt x="0" y="0"/>
                  </a:lnTo>
                  <a:cubicBezTo>
                    <a:pt x="41" y="125"/>
                    <a:pt x="159" y="215"/>
                    <a:pt x="298" y="215"/>
                  </a:cubicBezTo>
                  <a:cubicBezTo>
                    <a:pt x="2405" y="215"/>
                    <a:pt x="2405" y="215"/>
                    <a:pt x="2405" y="215"/>
                  </a:cubicBezTo>
                  <a:cubicBezTo>
                    <a:pt x="2543" y="215"/>
                    <a:pt x="2661" y="125"/>
                    <a:pt x="2703" y="0"/>
                  </a:cubicBezTo>
                  <a:lnTo>
                    <a:pt x="0" y="0"/>
                  </a:ln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5" name="Freeform 5"/>
            <p:cNvSpPr>
              <a:spLocks noChangeArrowheads="1"/>
            </p:cNvSpPr>
            <p:nvPr/>
          </p:nvSpPr>
          <p:spPr bwMode="auto">
            <a:xfrm>
              <a:off x="7675563" y="5775325"/>
              <a:ext cx="307975" cy="30163"/>
            </a:xfrm>
            <a:custGeom>
              <a:avLst/>
              <a:gdLst>
                <a:gd name="T0" fmla="*/ 853 w 854"/>
                <a:gd name="T1" fmla="*/ 42 h 84"/>
                <a:gd name="T2" fmla="*/ 853 w 854"/>
                <a:gd name="T3" fmla="*/ 42 h 84"/>
                <a:gd name="T4" fmla="*/ 811 w 854"/>
                <a:gd name="T5" fmla="*/ 83 h 84"/>
                <a:gd name="T6" fmla="*/ 42 w 854"/>
                <a:gd name="T7" fmla="*/ 83 h 84"/>
                <a:gd name="T8" fmla="*/ 0 w 854"/>
                <a:gd name="T9" fmla="*/ 42 h 84"/>
                <a:gd name="T10" fmla="*/ 0 w 854"/>
                <a:gd name="T11" fmla="*/ 42 h 84"/>
                <a:gd name="T12" fmla="*/ 42 w 854"/>
                <a:gd name="T13" fmla="*/ 0 h 84"/>
                <a:gd name="T14" fmla="*/ 811 w 854"/>
                <a:gd name="T15" fmla="*/ 0 h 84"/>
                <a:gd name="T16" fmla="*/ 853 w 854"/>
                <a:gd name="T1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4" h="84">
                  <a:moveTo>
                    <a:pt x="853" y="42"/>
                  </a:moveTo>
                  <a:lnTo>
                    <a:pt x="853" y="42"/>
                  </a:lnTo>
                  <a:cubicBezTo>
                    <a:pt x="853" y="69"/>
                    <a:pt x="832" y="83"/>
                    <a:pt x="811" y="83"/>
                  </a:cubicBezTo>
                  <a:cubicBezTo>
                    <a:pt x="42" y="83"/>
                    <a:pt x="42" y="83"/>
                    <a:pt x="42" y="83"/>
                  </a:cubicBezTo>
                  <a:cubicBezTo>
                    <a:pt x="21" y="83"/>
                    <a:pt x="0" y="69"/>
                    <a:pt x="0" y="42"/>
                  </a:cubicBezTo>
                  <a:lnTo>
                    <a:pt x="0" y="42"/>
                  </a:lnTo>
                  <a:cubicBezTo>
                    <a:pt x="0" y="21"/>
                    <a:pt x="21" y="0"/>
                    <a:pt x="42" y="0"/>
                  </a:cubicBezTo>
                  <a:cubicBezTo>
                    <a:pt x="811" y="0"/>
                    <a:pt x="811" y="0"/>
                    <a:pt x="811" y="0"/>
                  </a:cubicBezTo>
                  <a:cubicBezTo>
                    <a:pt x="832" y="0"/>
                    <a:pt x="853" y="21"/>
                    <a:pt x="853" y="42"/>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6" name="Freeform 6"/>
            <p:cNvSpPr>
              <a:spLocks noChangeArrowheads="1"/>
            </p:cNvSpPr>
            <p:nvPr/>
          </p:nvSpPr>
          <p:spPr bwMode="auto">
            <a:xfrm>
              <a:off x="5014913" y="2092325"/>
              <a:ext cx="30162" cy="30163"/>
            </a:xfrm>
            <a:custGeom>
              <a:avLst/>
              <a:gdLst>
                <a:gd name="T0" fmla="*/ 83 w 84"/>
                <a:gd name="T1" fmla="*/ 41 h 84"/>
                <a:gd name="T2" fmla="*/ 83 w 84"/>
                <a:gd name="T3" fmla="*/ 41 h 84"/>
                <a:gd name="T4" fmla="*/ 42 w 84"/>
                <a:gd name="T5" fmla="*/ 83 h 84"/>
                <a:gd name="T6" fmla="*/ 0 w 84"/>
                <a:gd name="T7" fmla="*/ 41 h 84"/>
                <a:gd name="T8" fmla="*/ 42 w 84"/>
                <a:gd name="T9" fmla="*/ 0 h 84"/>
                <a:gd name="T10" fmla="*/ 83 w 84"/>
                <a:gd name="T11" fmla="*/ 41 h 84"/>
              </a:gdLst>
              <a:ahLst/>
              <a:cxnLst>
                <a:cxn ang="0">
                  <a:pos x="T0" y="T1"/>
                </a:cxn>
                <a:cxn ang="0">
                  <a:pos x="T2" y="T3"/>
                </a:cxn>
                <a:cxn ang="0">
                  <a:pos x="T4" y="T5"/>
                </a:cxn>
                <a:cxn ang="0">
                  <a:pos x="T6" y="T7"/>
                </a:cxn>
                <a:cxn ang="0">
                  <a:pos x="T8" y="T9"/>
                </a:cxn>
                <a:cxn ang="0">
                  <a:pos x="T10" y="T11"/>
                </a:cxn>
              </a:cxnLst>
              <a:rect l="0" t="0" r="r" b="b"/>
              <a:pathLst>
                <a:path w="84" h="84">
                  <a:moveTo>
                    <a:pt x="83" y="41"/>
                  </a:moveTo>
                  <a:lnTo>
                    <a:pt x="83" y="41"/>
                  </a:lnTo>
                  <a:cubicBezTo>
                    <a:pt x="83" y="69"/>
                    <a:pt x="70" y="83"/>
                    <a:pt x="42" y="83"/>
                  </a:cubicBezTo>
                  <a:cubicBezTo>
                    <a:pt x="21" y="83"/>
                    <a:pt x="0" y="69"/>
                    <a:pt x="0" y="41"/>
                  </a:cubicBezTo>
                  <a:cubicBezTo>
                    <a:pt x="0" y="21"/>
                    <a:pt x="21" y="0"/>
                    <a:pt x="42" y="0"/>
                  </a:cubicBezTo>
                  <a:cubicBezTo>
                    <a:pt x="70" y="0"/>
                    <a:pt x="83" y="21"/>
                    <a:pt x="83" y="41"/>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7" name="Freeform 7"/>
            <p:cNvSpPr>
              <a:spLocks noChangeArrowheads="1"/>
            </p:cNvSpPr>
            <p:nvPr/>
          </p:nvSpPr>
          <p:spPr bwMode="auto">
            <a:xfrm>
              <a:off x="2386013" y="2184400"/>
              <a:ext cx="5245100" cy="3314700"/>
            </a:xfrm>
            <a:custGeom>
              <a:avLst/>
              <a:gdLst>
                <a:gd name="T0" fmla="*/ 14568 w 14569"/>
                <a:gd name="T1" fmla="*/ 9207 h 9208"/>
                <a:gd name="T2" fmla="*/ 0 w 14569"/>
                <a:gd name="T3" fmla="*/ 9207 h 9208"/>
                <a:gd name="T4" fmla="*/ 0 w 14569"/>
                <a:gd name="T5" fmla="*/ 0 h 9208"/>
                <a:gd name="T6" fmla="*/ 14568 w 14569"/>
                <a:gd name="T7" fmla="*/ 0 h 9208"/>
                <a:gd name="T8" fmla="*/ 14568 w 14569"/>
                <a:gd name="T9" fmla="*/ 9207 h 9208"/>
              </a:gdLst>
              <a:ahLst/>
              <a:cxnLst>
                <a:cxn ang="0">
                  <a:pos x="T0" y="T1"/>
                </a:cxn>
                <a:cxn ang="0">
                  <a:pos x="T2" y="T3"/>
                </a:cxn>
                <a:cxn ang="0">
                  <a:pos x="T4" y="T5"/>
                </a:cxn>
                <a:cxn ang="0">
                  <a:pos x="T6" y="T7"/>
                </a:cxn>
                <a:cxn ang="0">
                  <a:pos x="T8" y="T9"/>
                </a:cxn>
              </a:cxnLst>
              <a:rect l="0" t="0" r="r" b="b"/>
              <a:pathLst>
                <a:path w="14569" h="9208">
                  <a:moveTo>
                    <a:pt x="14568" y="9207"/>
                  </a:moveTo>
                  <a:lnTo>
                    <a:pt x="0" y="9207"/>
                  </a:lnTo>
                  <a:lnTo>
                    <a:pt x="0" y="0"/>
                  </a:lnTo>
                  <a:lnTo>
                    <a:pt x="14568" y="0"/>
                  </a:lnTo>
                  <a:lnTo>
                    <a:pt x="14568" y="920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18" name="Picture Placeholder 2"/>
          <p:cNvSpPr>
            <a:spLocks noGrp="1"/>
          </p:cNvSpPr>
          <p:nvPr>
            <p:ph type="pic" sz="quarter" idx="18"/>
          </p:nvPr>
        </p:nvSpPr>
        <p:spPr>
          <a:xfrm>
            <a:off x="2605300" y="972513"/>
            <a:ext cx="3941330" cy="3321243"/>
          </a:xfrm>
        </p:spPr>
        <p:txBody>
          <a:bodyPr anchor="ctr"/>
          <a:lstStyle>
            <a:lvl1pPr algn="ctr">
              <a:defRPr/>
            </a:lvl1pPr>
          </a:lstStyle>
          <a:p>
            <a:endParaRPr lang="en-US" dirty="0"/>
          </a:p>
        </p:txBody>
      </p:sp>
    </p:spTree>
    <p:extLst>
      <p:ext uri="{BB962C8B-B14F-4D97-AF65-F5344CB8AC3E}">
        <p14:creationId xmlns:p14="http://schemas.microsoft.com/office/powerpoint/2010/main" val="490739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18"/>
                                        </p:tgtEl>
                                        <p:attrNameLst>
                                          <p:attrName>style.visibility</p:attrName>
                                        </p:attrNameLst>
                                      </p:cBhvr>
                                      <p:to>
                                        <p:strVal val="visible"/>
                                      </p:to>
                                    </p:set>
                                    <p:animEffect transition="in" filter="fade">
                                      <p:cBhvr>
                                        <p:cTn id="24"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18"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1" name="Rectangle 60"/>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0" name="Group 9"/>
          <p:cNvGrpSpPr/>
          <p:nvPr userDrawn="1"/>
        </p:nvGrpSpPr>
        <p:grpSpPr>
          <a:xfrm>
            <a:off x="3893067" y="1224869"/>
            <a:ext cx="1338431" cy="3752273"/>
            <a:chOff x="5348288" y="496888"/>
            <a:chExt cx="3155950" cy="6635750"/>
          </a:xfrm>
        </p:grpSpPr>
        <p:grpSp>
          <p:nvGrpSpPr>
            <p:cNvPr id="11" name="Group 10"/>
            <p:cNvGrpSpPr/>
            <p:nvPr/>
          </p:nvGrpSpPr>
          <p:grpSpPr>
            <a:xfrm>
              <a:off x="5394325" y="560388"/>
              <a:ext cx="3078163" cy="6540500"/>
              <a:chOff x="5394325" y="560388"/>
              <a:chExt cx="3078163" cy="6540500"/>
            </a:xfrm>
          </p:grpSpPr>
          <p:sp>
            <p:nvSpPr>
              <p:cNvPr id="1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1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19" name="Picture Placeholder 5"/>
          <p:cNvSpPr>
            <a:spLocks noGrp="1"/>
          </p:cNvSpPr>
          <p:nvPr>
            <p:ph type="pic" sz="quarter" idx="14"/>
          </p:nvPr>
        </p:nvSpPr>
        <p:spPr>
          <a:xfrm>
            <a:off x="4005197" y="1763178"/>
            <a:ext cx="1127106" cy="2677871"/>
          </a:xfrm>
        </p:spPr>
        <p:txBody>
          <a:bodyPr anchor="ctr"/>
          <a:lstStyle>
            <a:lvl1pPr algn="ctr">
              <a:defRPr/>
            </a:lvl1pPr>
          </a:lstStyle>
          <a:p>
            <a:endParaRPr lang="en-US" dirty="0"/>
          </a:p>
        </p:txBody>
      </p:sp>
      <p:grpSp>
        <p:nvGrpSpPr>
          <p:cNvPr id="20" name="Group 19"/>
          <p:cNvGrpSpPr/>
          <p:nvPr userDrawn="1"/>
        </p:nvGrpSpPr>
        <p:grpSpPr>
          <a:xfrm>
            <a:off x="5283735" y="1224869"/>
            <a:ext cx="1338431" cy="3752273"/>
            <a:chOff x="5348288" y="496888"/>
            <a:chExt cx="3155950" cy="6635750"/>
          </a:xfrm>
        </p:grpSpPr>
        <p:grpSp>
          <p:nvGrpSpPr>
            <p:cNvPr id="21" name="Group 20"/>
            <p:cNvGrpSpPr/>
            <p:nvPr/>
          </p:nvGrpSpPr>
          <p:grpSpPr>
            <a:xfrm>
              <a:off x="5394325" y="560388"/>
              <a:ext cx="3078163" cy="6540500"/>
              <a:chOff x="5394325" y="560388"/>
              <a:chExt cx="3078163" cy="6540500"/>
            </a:xfrm>
          </p:grpSpPr>
          <p:sp>
            <p:nvSpPr>
              <p:cNvPr id="2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9" name="Picture Placeholder 5"/>
          <p:cNvSpPr>
            <a:spLocks noGrp="1"/>
          </p:cNvSpPr>
          <p:nvPr>
            <p:ph type="pic" sz="quarter" idx="15"/>
          </p:nvPr>
        </p:nvSpPr>
        <p:spPr>
          <a:xfrm>
            <a:off x="5395865" y="1763178"/>
            <a:ext cx="1127106" cy="2677871"/>
          </a:xfrm>
        </p:spPr>
        <p:txBody>
          <a:bodyPr anchor="ctr"/>
          <a:lstStyle>
            <a:lvl1pPr algn="ctr">
              <a:defRPr/>
            </a:lvl1pPr>
          </a:lstStyle>
          <a:p>
            <a:endParaRPr lang="en-US" dirty="0"/>
          </a:p>
        </p:txBody>
      </p:sp>
      <p:grpSp>
        <p:nvGrpSpPr>
          <p:cNvPr id="30" name="Group 29"/>
          <p:cNvGrpSpPr/>
          <p:nvPr userDrawn="1"/>
        </p:nvGrpSpPr>
        <p:grpSpPr>
          <a:xfrm>
            <a:off x="6674403" y="1225163"/>
            <a:ext cx="1338431" cy="3752273"/>
            <a:chOff x="5348288" y="496888"/>
            <a:chExt cx="3155950" cy="6635750"/>
          </a:xfrm>
        </p:grpSpPr>
        <p:grpSp>
          <p:nvGrpSpPr>
            <p:cNvPr id="31" name="Group 30"/>
            <p:cNvGrpSpPr/>
            <p:nvPr/>
          </p:nvGrpSpPr>
          <p:grpSpPr>
            <a:xfrm>
              <a:off x="5394325" y="560388"/>
              <a:ext cx="3078163" cy="6540500"/>
              <a:chOff x="5394325" y="560388"/>
              <a:chExt cx="3078163" cy="6540500"/>
            </a:xfrm>
          </p:grpSpPr>
          <p:sp>
            <p:nvSpPr>
              <p:cNvPr id="3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9" name="Picture Placeholder 5"/>
          <p:cNvSpPr>
            <a:spLocks noGrp="1"/>
          </p:cNvSpPr>
          <p:nvPr>
            <p:ph type="pic" sz="quarter" idx="16"/>
          </p:nvPr>
        </p:nvSpPr>
        <p:spPr>
          <a:xfrm>
            <a:off x="6786533" y="1763472"/>
            <a:ext cx="1127106" cy="2677871"/>
          </a:xfrm>
        </p:spPr>
        <p:txBody>
          <a:bodyPr anchor="ctr"/>
          <a:lstStyle>
            <a:lvl1pPr algn="ctr">
              <a:defRPr/>
            </a:lvl1pPr>
          </a:lstStyle>
          <a:p>
            <a:endParaRPr lang="en-US" dirty="0"/>
          </a:p>
        </p:txBody>
      </p:sp>
      <p:grpSp>
        <p:nvGrpSpPr>
          <p:cNvPr id="40" name="Group 39"/>
          <p:cNvGrpSpPr/>
          <p:nvPr userDrawn="1"/>
        </p:nvGrpSpPr>
        <p:grpSpPr>
          <a:xfrm>
            <a:off x="2506060" y="1224869"/>
            <a:ext cx="1338431" cy="3752273"/>
            <a:chOff x="5348288" y="496888"/>
            <a:chExt cx="3155950" cy="6635750"/>
          </a:xfrm>
        </p:grpSpPr>
        <p:grpSp>
          <p:nvGrpSpPr>
            <p:cNvPr id="41" name="Group 40"/>
            <p:cNvGrpSpPr/>
            <p:nvPr/>
          </p:nvGrpSpPr>
          <p:grpSpPr>
            <a:xfrm>
              <a:off x="5394325" y="560388"/>
              <a:ext cx="3078163" cy="6540500"/>
              <a:chOff x="5394325" y="560388"/>
              <a:chExt cx="3078163" cy="6540500"/>
            </a:xfrm>
          </p:grpSpPr>
          <p:sp>
            <p:nvSpPr>
              <p:cNvPr id="4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4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49" name="Picture Placeholder 5"/>
          <p:cNvSpPr>
            <a:spLocks noGrp="1"/>
          </p:cNvSpPr>
          <p:nvPr>
            <p:ph type="pic" sz="quarter" idx="17"/>
          </p:nvPr>
        </p:nvSpPr>
        <p:spPr>
          <a:xfrm>
            <a:off x="2618190" y="1763178"/>
            <a:ext cx="1127106" cy="2677871"/>
          </a:xfrm>
        </p:spPr>
        <p:txBody>
          <a:bodyPr anchor="ctr"/>
          <a:lstStyle>
            <a:lvl1pPr algn="ctr">
              <a:defRPr/>
            </a:lvl1pPr>
          </a:lstStyle>
          <a:p>
            <a:endParaRPr lang="en-US" dirty="0"/>
          </a:p>
        </p:txBody>
      </p:sp>
      <p:grpSp>
        <p:nvGrpSpPr>
          <p:cNvPr id="50" name="Group 49"/>
          <p:cNvGrpSpPr/>
          <p:nvPr userDrawn="1"/>
        </p:nvGrpSpPr>
        <p:grpSpPr>
          <a:xfrm>
            <a:off x="1101201" y="1224869"/>
            <a:ext cx="1338431" cy="3752273"/>
            <a:chOff x="5348288" y="496888"/>
            <a:chExt cx="3155950" cy="6635750"/>
          </a:xfrm>
        </p:grpSpPr>
        <p:grpSp>
          <p:nvGrpSpPr>
            <p:cNvPr id="51" name="Group 50"/>
            <p:cNvGrpSpPr/>
            <p:nvPr/>
          </p:nvGrpSpPr>
          <p:grpSpPr>
            <a:xfrm>
              <a:off x="5394325" y="560388"/>
              <a:ext cx="3078163" cy="6540500"/>
              <a:chOff x="5394325" y="560388"/>
              <a:chExt cx="3078163" cy="6540500"/>
            </a:xfrm>
          </p:grpSpPr>
          <p:sp>
            <p:nvSpPr>
              <p:cNvPr id="5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5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59" name="Picture Placeholder 5"/>
          <p:cNvSpPr>
            <a:spLocks noGrp="1"/>
          </p:cNvSpPr>
          <p:nvPr>
            <p:ph type="pic" sz="quarter" idx="18"/>
          </p:nvPr>
        </p:nvSpPr>
        <p:spPr>
          <a:xfrm>
            <a:off x="1213331" y="1763178"/>
            <a:ext cx="1127106" cy="2677871"/>
          </a:xfrm>
        </p:spPr>
        <p:txBody>
          <a:bodyPr anchor="ctr"/>
          <a:lstStyle>
            <a:lvl1pPr algn="ctr">
              <a:defRPr/>
            </a:lvl1pPr>
          </a:lstStyle>
          <a:p>
            <a:endParaRPr lang="en-US" dirty="0"/>
          </a:p>
        </p:txBody>
      </p:sp>
    </p:spTree>
    <p:extLst>
      <p:ext uri="{BB962C8B-B14F-4D97-AF65-F5344CB8AC3E}">
        <p14:creationId xmlns:p14="http://schemas.microsoft.com/office/powerpoint/2010/main" val="626707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59"/>
                                        </p:tgtEl>
                                        <p:attrNameLst>
                                          <p:attrName>style.visibility</p:attrName>
                                        </p:attrNameLst>
                                      </p:cBhvr>
                                      <p:to>
                                        <p:strVal val="visible"/>
                                      </p:to>
                                    </p:set>
                                    <p:animEffect transition="in" filter="fade">
                                      <p:cBhvr>
                                        <p:cTn id="24" dur="300"/>
                                        <p:tgtEl>
                                          <p:spTgt spid="59"/>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49"/>
                                        </p:tgtEl>
                                        <p:attrNameLst>
                                          <p:attrName>style.visibility</p:attrName>
                                        </p:attrNameLst>
                                      </p:cBhvr>
                                      <p:to>
                                        <p:strVal val="visible"/>
                                      </p:to>
                                    </p:set>
                                    <p:animEffect transition="in" filter="fade">
                                      <p:cBhvr>
                                        <p:cTn id="33" dur="300"/>
                                        <p:tgtEl>
                                          <p:spTgt spid="49"/>
                                        </p:tgtEl>
                                      </p:cBhvr>
                                    </p:animEffect>
                                  </p:childTnLst>
                                </p:cTn>
                              </p:par>
                            </p:childTnLst>
                          </p:cTn>
                        </p:par>
                        <p:par>
                          <p:cTn id="34" fill="hold">
                            <p:stCondLst>
                              <p:cond delay="3100"/>
                            </p:stCondLst>
                            <p:childTnLst>
                              <p:par>
                                <p:cTn id="35" presetID="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36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19"/>
                                        </p:tgtEl>
                                        <p:attrNameLst>
                                          <p:attrName>style.visibility</p:attrName>
                                        </p:attrNameLst>
                                      </p:cBhvr>
                                      <p:to>
                                        <p:strVal val="visible"/>
                                      </p:to>
                                    </p:set>
                                    <p:animEffect transition="in" filter="fade">
                                      <p:cBhvr>
                                        <p:cTn id="42" dur="300"/>
                                        <p:tgtEl>
                                          <p:spTgt spid="19"/>
                                        </p:tgtEl>
                                      </p:cBhvr>
                                    </p:animEffect>
                                  </p:childTnLst>
                                </p:cTn>
                              </p:par>
                            </p:childTnLst>
                          </p:cTn>
                        </p:par>
                        <p:par>
                          <p:cTn id="43" fill="hold">
                            <p:stCondLst>
                              <p:cond delay="3900"/>
                            </p:stCondLst>
                            <p:childTnLst>
                              <p:par>
                                <p:cTn id="44" presetID="2" presetClass="entr" presetSubtype="1"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0-#ppt_h/2"/>
                                          </p:val>
                                        </p:tav>
                                        <p:tav tm="100000">
                                          <p:val>
                                            <p:strVal val="#ppt_y"/>
                                          </p:val>
                                        </p:tav>
                                      </p:tavLst>
                                    </p:anim>
                                  </p:childTnLst>
                                </p:cTn>
                              </p:par>
                            </p:childTnLst>
                          </p:cTn>
                        </p:par>
                        <p:par>
                          <p:cTn id="48" fill="hold">
                            <p:stCondLst>
                              <p:cond delay="44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29"/>
                                        </p:tgtEl>
                                        <p:attrNameLst>
                                          <p:attrName>style.visibility</p:attrName>
                                        </p:attrNameLst>
                                      </p:cBhvr>
                                      <p:to>
                                        <p:strVal val="visible"/>
                                      </p:to>
                                    </p:set>
                                    <p:animEffect transition="in" filter="fade">
                                      <p:cBhvr>
                                        <p:cTn id="51" dur="300"/>
                                        <p:tgtEl>
                                          <p:spTgt spid="29"/>
                                        </p:tgtEl>
                                      </p:cBhvr>
                                    </p:animEffect>
                                  </p:childTnLst>
                                </p:cTn>
                              </p:par>
                            </p:childTnLst>
                          </p:cTn>
                        </p:par>
                        <p:par>
                          <p:cTn id="52" fill="hold">
                            <p:stCondLst>
                              <p:cond delay="4700"/>
                            </p:stCondLst>
                            <p:childTnLst>
                              <p:par>
                                <p:cTn id="53" presetID="2" presetClass="entr" presetSubtype="1"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0-#ppt_h/2"/>
                                          </p:val>
                                        </p:tav>
                                        <p:tav tm="100000">
                                          <p:val>
                                            <p:strVal val="#ppt_y"/>
                                          </p:val>
                                        </p:tav>
                                      </p:tavLst>
                                    </p:anim>
                                  </p:childTnLst>
                                </p:cTn>
                              </p:par>
                            </p:childTnLst>
                          </p:cTn>
                        </p:par>
                        <p:par>
                          <p:cTn id="57" fill="hold">
                            <p:stCondLst>
                              <p:cond delay="5200"/>
                            </p:stCondLst>
                            <p:childTnLst>
                              <p:par>
                                <p:cTn id="58" presetID="10" presetClass="entr" presetSubtype="0" fill="hold" grpId="0" nodeType="afterEffect" nodePh="1">
                                  <p:stCondLst>
                                    <p:cond delay="0"/>
                                  </p:stCondLst>
                                  <p:endCondLst>
                                    <p:cond evt="begin" delay="0">
                                      <p:tn val="58"/>
                                    </p:cond>
                                  </p:endCondLst>
                                  <p:childTnLst>
                                    <p:set>
                                      <p:cBhvr>
                                        <p:cTn id="59" dur="1" fill="hold">
                                          <p:stCondLst>
                                            <p:cond delay="0"/>
                                          </p:stCondLst>
                                        </p:cTn>
                                        <p:tgtEl>
                                          <p:spTgt spid="39"/>
                                        </p:tgtEl>
                                        <p:attrNameLst>
                                          <p:attrName>style.visibility</p:attrName>
                                        </p:attrNameLst>
                                      </p:cBhvr>
                                      <p:to>
                                        <p:strVal val="visible"/>
                                      </p:to>
                                    </p:set>
                                    <p:animEffect transition="in" filter="fade">
                                      <p:cBhvr>
                                        <p:cTn id="60"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19" grpId="0"/>
      <p:bldP spid="29" grpId="0"/>
      <p:bldP spid="39" grpId="0"/>
      <p:bldP spid="49" grpId="0"/>
      <p:bldP spid="59"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1" name="Rectangle 30"/>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9" name="Group 18"/>
          <p:cNvGrpSpPr/>
          <p:nvPr userDrawn="1"/>
        </p:nvGrpSpPr>
        <p:grpSpPr>
          <a:xfrm rot="5400000">
            <a:off x="2873377" y="2033779"/>
            <a:ext cx="2159335" cy="3405188"/>
            <a:chOff x="1665288" y="496888"/>
            <a:chExt cx="3155950" cy="6635750"/>
          </a:xfrm>
        </p:grpSpPr>
        <p:grpSp>
          <p:nvGrpSpPr>
            <p:cNvPr id="20" name="Group 19"/>
            <p:cNvGrpSpPr/>
            <p:nvPr/>
          </p:nvGrpSpPr>
          <p:grpSpPr>
            <a:xfrm>
              <a:off x="1711325" y="560388"/>
              <a:ext cx="3078163" cy="6540500"/>
              <a:chOff x="1711325" y="560388"/>
              <a:chExt cx="3078163" cy="6540500"/>
            </a:xfrm>
          </p:grpSpPr>
          <p:sp>
            <p:nvSpPr>
              <p:cNvPr id="22" name="Freeform 8"/>
              <p:cNvSpPr>
                <a:spLocks noChangeArrowheads="1"/>
              </p:cNvSpPr>
              <p:nvPr/>
            </p:nvSpPr>
            <p:spPr bwMode="auto">
              <a:xfrm>
                <a:off x="1711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3" name="Freeform 9"/>
              <p:cNvSpPr>
                <a:spLocks noChangeArrowheads="1"/>
              </p:cNvSpPr>
              <p:nvPr/>
            </p:nvSpPr>
            <p:spPr bwMode="auto">
              <a:xfrm>
                <a:off x="2963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6" y="1596"/>
                      <a:pt x="809" y="1596"/>
                    </a:cubicBezTo>
                    <a:cubicBezTo>
                      <a:pt x="372" y="1596"/>
                      <a:pt x="0" y="1246"/>
                      <a:pt x="0" y="787"/>
                    </a:cubicBezTo>
                    <a:cubicBezTo>
                      <a:pt x="0" y="350"/>
                      <a:pt x="372" y="0"/>
                      <a:pt x="809" y="0"/>
                    </a:cubicBezTo>
                    <a:cubicBezTo>
                      <a:pt x="1246" y="0"/>
                      <a:pt x="1596" y="350"/>
                      <a:pt x="1596" y="787"/>
                    </a:cubicBezTo>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4" name="Freeform 10"/>
              <p:cNvSpPr>
                <a:spLocks noChangeArrowheads="1"/>
              </p:cNvSpPr>
              <p:nvPr/>
            </p:nvSpPr>
            <p:spPr bwMode="auto">
              <a:xfrm>
                <a:off x="3144838" y="6534150"/>
                <a:ext cx="220662" cy="228600"/>
              </a:xfrm>
              <a:custGeom>
                <a:avLst/>
                <a:gdLst>
                  <a:gd name="T0" fmla="*/ 481 w 614"/>
                  <a:gd name="T1" fmla="*/ 634 h 635"/>
                  <a:gd name="T2" fmla="*/ 481 w 614"/>
                  <a:gd name="T3" fmla="*/ 634 h 635"/>
                  <a:gd name="T4" fmla="*/ 131 w 614"/>
                  <a:gd name="T5" fmla="*/ 634 h 635"/>
                  <a:gd name="T6" fmla="*/ 0 w 614"/>
                  <a:gd name="T7" fmla="*/ 503 h 635"/>
                  <a:gd name="T8" fmla="*/ 0 w 614"/>
                  <a:gd name="T9" fmla="*/ 131 h 635"/>
                  <a:gd name="T10" fmla="*/ 131 w 614"/>
                  <a:gd name="T11" fmla="*/ 0 h 635"/>
                  <a:gd name="T12" fmla="*/ 481 w 614"/>
                  <a:gd name="T13" fmla="*/ 0 h 635"/>
                  <a:gd name="T14" fmla="*/ 613 w 614"/>
                  <a:gd name="T15" fmla="*/ 131 h 635"/>
                  <a:gd name="T16" fmla="*/ 613 w 614"/>
                  <a:gd name="T17" fmla="*/ 503 h 635"/>
                  <a:gd name="T18" fmla="*/ 481 w 614"/>
                  <a:gd name="T19" fmla="*/ 634 h 635"/>
                  <a:gd name="T20" fmla="*/ 131 w 614"/>
                  <a:gd name="T21" fmla="*/ 44 h 635"/>
                  <a:gd name="T22" fmla="*/ 131 w 614"/>
                  <a:gd name="T23" fmla="*/ 44 h 635"/>
                  <a:gd name="T24" fmla="*/ 44 w 614"/>
                  <a:gd name="T25" fmla="*/ 131 h 635"/>
                  <a:gd name="T26" fmla="*/ 44 w 614"/>
                  <a:gd name="T27" fmla="*/ 503 h 635"/>
                  <a:gd name="T28" fmla="*/ 131 w 614"/>
                  <a:gd name="T29" fmla="*/ 568 h 635"/>
                  <a:gd name="T30" fmla="*/ 481 w 614"/>
                  <a:gd name="T31" fmla="*/ 568 h 635"/>
                  <a:gd name="T32" fmla="*/ 547 w 614"/>
                  <a:gd name="T33" fmla="*/ 503 h 635"/>
                  <a:gd name="T34" fmla="*/ 547 w 614"/>
                  <a:gd name="T35" fmla="*/ 131 h 635"/>
                  <a:gd name="T36" fmla="*/ 481 w 614"/>
                  <a:gd name="T37" fmla="*/ 44 h 635"/>
                  <a:gd name="T38" fmla="*/ 131 w 614"/>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4" h="635">
                    <a:moveTo>
                      <a:pt x="481" y="634"/>
                    </a:moveTo>
                    <a:lnTo>
                      <a:pt x="481" y="634"/>
                    </a:lnTo>
                    <a:cubicBezTo>
                      <a:pt x="131" y="634"/>
                      <a:pt x="131" y="634"/>
                      <a:pt x="131" y="634"/>
                    </a:cubicBezTo>
                    <a:cubicBezTo>
                      <a:pt x="44" y="634"/>
                      <a:pt x="0" y="568"/>
                      <a:pt x="0" y="503"/>
                    </a:cubicBezTo>
                    <a:cubicBezTo>
                      <a:pt x="0" y="131"/>
                      <a:pt x="0" y="131"/>
                      <a:pt x="0" y="131"/>
                    </a:cubicBezTo>
                    <a:cubicBezTo>
                      <a:pt x="0" y="44"/>
                      <a:pt x="44" y="0"/>
                      <a:pt x="131" y="0"/>
                    </a:cubicBezTo>
                    <a:cubicBezTo>
                      <a:pt x="481" y="0"/>
                      <a:pt x="481" y="0"/>
                      <a:pt x="481" y="0"/>
                    </a:cubicBezTo>
                    <a:cubicBezTo>
                      <a:pt x="547" y="0"/>
                      <a:pt x="613" y="44"/>
                      <a:pt x="613" y="131"/>
                    </a:cubicBezTo>
                    <a:cubicBezTo>
                      <a:pt x="613" y="503"/>
                      <a:pt x="613" y="503"/>
                      <a:pt x="613" y="503"/>
                    </a:cubicBezTo>
                    <a:cubicBezTo>
                      <a:pt x="613" y="568"/>
                      <a:pt x="547" y="634"/>
                      <a:pt x="481" y="634"/>
                    </a:cubicBezTo>
                    <a:close/>
                    <a:moveTo>
                      <a:pt x="131" y="44"/>
                    </a:moveTo>
                    <a:lnTo>
                      <a:pt x="131" y="44"/>
                    </a:lnTo>
                    <a:cubicBezTo>
                      <a:pt x="88" y="44"/>
                      <a:pt x="44" y="88"/>
                      <a:pt x="44" y="131"/>
                    </a:cubicBezTo>
                    <a:cubicBezTo>
                      <a:pt x="44" y="503"/>
                      <a:pt x="44" y="503"/>
                      <a:pt x="44" y="503"/>
                    </a:cubicBezTo>
                    <a:cubicBezTo>
                      <a:pt x="44" y="547"/>
                      <a:pt x="88" y="568"/>
                      <a:pt x="131" y="568"/>
                    </a:cubicBezTo>
                    <a:cubicBezTo>
                      <a:pt x="481" y="568"/>
                      <a:pt x="481" y="568"/>
                      <a:pt x="481" y="568"/>
                    </a:cubicBezTo>
                    <a:cubicBezTo>
                      <a:pt x="525" y="568"/>
                      <a:pt x="547" y="547"/>
                      <a:pt x="547" y="503"/>
                    </a:cubicBezTo>
                    <a:cubicBezTo>
                      <a:pt x="547" y="131"/>
                      <a:pt x="547" y="131"/>
                      <a:pt x="547" y="131"/>
                    </a:cubicBezTo>
                    <a:cubicBezTo>
                      <a:pt x="547" y="88"/>
                      <a:pt x="525" y="44"/>
                      <a:pt x="481" y="44"/>
                    </a:cubicBezTo>
                    <a:cubicBezTo>
                      <a:pt x="131" y="44"/>
                      <a:pt x="131" y="44"/>
                      <a:pt x="131" y="44"/>
                    </a:cubicBezTo>
                    <a:close/>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5" name="Freeform 12"/>
              <p:cNvSpPr>
                <a:spLocks noChangeArrowheads="1"/>
              </p:cNvSpPr>
              <p:nvPr/>
            </p:nvSpPr>
            <p:spPr bwMode="auto">
              <a:xfrm>
                <a:off x="3009900"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1" y="0"/>
                      <a:pt x="1355" y="22"/>
                      <a:pt x="1355" y="66"/>
                    </a:cubicBezTo>
                    <a:cubicBezTo>
                      <a:pt x="1355" y="109"/>
                      <a:pt x="1311"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6" name="Freeform 13"/>
              <p:cNvSpPr>
                <a:spLocks noChangeArrowheads="1"/>
              </p:cNvSpPr>
              <p:nvPr/>
            </p:nvSpPr>
            <p:spPr bwMode="auto">
              <a:xfrm>
                <a:off x="3206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5" y="0"/>
                      <a:pt x="0" y="44"/>
                      <a:pt x="0" y="110"/>
                    </a:cubicBezTo>
                    <a:cubicBezTo>
                      <a:pt x="0" y="132"/>
                      <a:pt x="0" y="132"/>
                      <a:pt x="0" y="132"/>
                    </a:cubicBezTo>
                    <a:cubicBezTo>
                      <a:pt x="0" y="198"/>
                      <a:pt x="65"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7" name="Freeform 14"/>
              <p:cNvSpPr>
                <a:spLocks noChangeArrowheads="1"/>
              </p:cNvSpPr>
              <p:nvPr/>
            </p:nvSpPr>
            <p:spPr bwMode="auto">
              <a:xfrm>
                <a:off x="1900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1" name="Freeform 11"/>
            <p:cNvSpPr>
              <a:spLocks noChangeArrowheads="1"/>
            </p:cNvSpPr>
            <p:nvPr/>
          </p:nvSpPr>
          <p:spPr bwMode="auto">
            <a:xfrm>
              <a:off x="1665288" y="496888"/>
              <a:ext cx="3155950" cy="6635750"/>
            </a:xfrm>
            <a:custGeom>
              <a:avLst/>
              <a:gdLst>
                <a:gd name="T0" fmla="*/ 8417 w 8768"/>
                <a:gd name="T1" fmla="*/ 437 h 18431"/>
                <a:gd name="T2" fmla="*/ 8417 w 8768"/>
                <a:gd name="T3" fmla="*/ 437 h 18431"/>
                <a:gd name="T4" fmla="*/ 7543 w 8768"/>
                <a:gd name="T5" fmla="*/ 87 h 18431"/>
                <a:gd name="T6" fmla="*/ 7280 w 8768"/>
                <a:gd name="T7" fmla="*/ 87 h 18431"/>
                <a:gd name="T8" fmla="*/ 7280 w 8768"/>
                <a:gd name="T9" fmla="*/ 43 h 18431"/>
                <a:gd name="T10" fmla="*/ 7259 w 8768"/>
                <a:gd name="T11" fmla="*/ 0 h 18431"/>
                <a:gd name="T12" fmla="*/ 5903 w 8768"/>
                <a:gd name="T13" fmla="*/ 0 h 18431"/>
                <a:gd name="T14" fmla="*/ 5859 w 8768"/>
                <a:gd name="T15" fmla="*/ 43 h 18431"/>
                <a:gd name="T16" fmla="*/ 5859 w 8768"/>
                <a:gd name="T17" fmla="*/ 87 h 18431"/>
                <a:gd name="T18" fmla="*/ 1268 w 8768"/>
                <a:gd name="T19" fmla="*/ 87 h 18431"/>
                <a:gd name="T20" fmla="*/ 43 w 8768"/>
                <a:gd name="T21" fmla="*/ 1312 h 18431"/>
                <a:gd name="T22" fmla="*/ 43 w 8768"/>
                <a:gd name="T23" fmla="*/ 2602 h 18431"/>
                <a:gd name="T24" fmla="*/ 43 w 8768"/>
                <a:gd name="T25" fmla="*/ 2602 h 18431"/>
                <a:gd name="T26" fmla="*/ 0 w 8768"/>
                <a:gd name="T27" fmla="*/ 2624 h 18431"/>
                <a:gd name="T28" fmla="*/ 0 w 8768"/>
                <a:gd name="T29" fmla="*/ 3389 h 18431"/>
                <a:gd name="T30" fmla="*/ 43 w 8768"/>
                <a:gd name="T31" fmla="*/ 3432 h 18431"/>
                <a:gd name="T32" fmla="*/ 43 w 8768"/>
                <a:gd name="T33" fmla="*/ 3432 h 18431"/>
                <a:gd name="T34" fmla="*/ 43 w 8768"/>
                <a:gd name="T35" fmla="*/ 3761 h 18431"/>
                <a:gd name="T36" fmla="*/ 43 w 8768"/>
                <a:gd name="T37" fmla="*/ 3761 h 18431"/>
                <a:gd name="T38" fmla="*/ 0 w 8768"/>
                <a:gd name="T39" fmla="*/ 3804 h 18431"/>
                <a:gd name="T40" fmla="*/ 0 w 8768"/>
                <a:gd name="T41" fmla="*/ 4941 h 18431"/>
                <a:gd name="T42" fmla="*/ 43 w 8768"/>
                <a:gd name="T43" fmla="*/ 4963 h 18431"/>
                <a:gd name="T44" fmla="*/ 43 w 8768"/>
                <a:gd name="T45" fmla="*/ 4963 h 18431"/>
                <a:gd name="T46" fmla="*/ 43 w 8768"/>
                <a:gd name="T47" fmla="*/ 5269 h 18431"/>
                <a:gd name="T48" fmla="*/ 43 w 8768"/>
                <a:gd name="T49" fmla="*/ 5269 h 18431"/>
                <a:gd name="T50" fmla="*/ 0 w 8768"/>
                <a:gd name="T51" fmla="*/ 5313 h 18431"/>
                <a:gd name="T52" fmla="*/ 0 w 8768"/>
                <a:gd name="T53" fmla="*/ 6472 h 18431"/>
                <a:gd name="T54" fmla="*/ 43 w 8768"/>
                <a:gd name="T55" fmla="*/ 6493 h 18431"/>
                <a:gd name="T56" fmla="*/ 43 w 8768"/>
                <a:gd name="T57" fmla="*/ 6493 h 18431"/>
                <a:gd name="T58" fmla="*/ 43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0" y="87"/>
                    <a:pt x="7280" y="87"/>
                    <a:pt x="7280" y="87"/>
                  </a:cubicBezTo>
                  <a:cubicBezTo>
                    <a:pt x="7280" y="43"/>
                    <a:pt x="7280" y="43"/>
                    <a:pt x="7280" y="43"/>
                  </a:cubicBezTo>
                  <a:cubicBezTo>
                    <a:pt x="7280" y="22"/>
                    <a:pt x="7280" y="0"/>
                    <a:pt x="7259" y="0"/>
                  </a:cubicBezTo>
                  <a:cubicBezTo>
                    <a:pt x="5903" y="0"/>
                    <a:pt x="5903" y="0"/>
                    <a:pt x="5903" y="0"/>
                  </a:cubicBezTo>
                  <a:cubicBezTo>
                    <a:pt x="5881" y="0"/>
                    <a:pt x="5859" y="22"/>
                    <a:pt x="5859" y="43"/>
                  </a:cubicBezTo>
                  <a:cubicBezTo>
                    <a:pt x="5859" y="87"/>
                    <a:pt x="5859" y="87"/>
                    <a:pt x="5859" y="87"/>
                  </a:cubicBezTo>
                  <a:cubicBezTo>
                    <a:pt x="1268" y="87"/>
                    <a:pt x="1268" y="87"/>
                    <a:pt x="1268" y="87"/>
                  </a:cubicBezTo>
                  <a:cubicBezTo>
                    <a:pt x="568" y="87"/>
                    <a:pt x="43" y="590"/>
                    <a:pt x="43" y="1312"/>
                  </a:cubicBezTo>
                  <a:cubicBezTo>
                    <a:pt x="43" y="2602"/>
                    <a:pt x="43" y="2602"/>
                    <a:pt x="43" y="2602"/>
                  </a:cubicBezTo>
                  <a:lnTo>
                    <a:pt x="43" y="2602"/>
                  </a:lnTo>
                  <a:cubicBezTo>
                    <a:pt x="22" y="2602"/>
                    <a:pt x="0" y="2602"/>
                    <a:pt x="0" y="2624"/>
                  </a:cubicBezTo>
                  <a:cubicBezTo>
                    <a:pt x="0" y="3389"/>
                    <a:pt x="0" y="3389"/>
                    <a:pt x="0" y="3389"/>
                  </a:cubicBezTo>
                  <a:cubicBezTo>
                    <a:pt x="0" y="3411"/>
                    <a:pt x="22" y="3432"/>
                    <a:pt x="43" y="3432"/>
                  </a:cubicBezTo>
                  <a:lnTo>
                    <a:pt x="43" y="3432"/>
                  </a:lnTo>
                  <a:cubicBezTo>
                    <a:pt x="43" y="3761"/>
                    <a:pt x="43" y="3761"/>
                    <a:pt x="43" y="3761"/>
                  </a:cubicBezTo>
                  <a:lnTo>
                    <a:pt x="43" y="3761"/>
                  </a:lnTo>
                  <a:cubicBezTo>
                    <a:pt x="22" y="3761"/>
                    <a:pt x="0" y="3782"/>
                    <a:pt x="0" y="3804"/>
                  </a:cubicBezTo>
                  <a:cubicBezTo>
                    <a:pt x="0" y="4941"/>
                    <a:pt x="0" y="4941"/>
                    <a:pt x="0" y="4941"/>
                  </a:cubicBezTo>
                  <a:cubicBezTo>
                    <a:pt x="0" y="4963"/>
                    <a:pt x="22" y="4963"/>
                    <a:pt x="43" y="4963"/>
                  </a:cubicBezTo>
                  <a:lnTo>
                    <a:pt x="43" y="4963"/>
                  </a:lnTo>
                  <a:cubicBezTo>
                    <a:pt x="43" y="5269"/>
                    <a:pt x="43" y="5269"/>
                    <a:pt x="43" y="5269"/>
                  </a:cubicBezTo>
                  <a:lnTo>
                    <a:pt x="43" y="5269"/>
                  </a:lnTo>
                  <a:cubicBezTo>
                    <a:pt x="22" y="5269"/>
                    <a:pt x="0" y="5291"/>
                    <a:pt x="0" y="5313"/>
                  </a:cubicBezTo>
                  <a:cubicBezTo>
                    <a:pt x="0" y="6472"/>
                    <a:pt x="0" y="6472"/>
                    <a:pt x="0" y="6472"/>
                  </a:cubicBezTo>
                  <a:cubicBezTo>
                    <a:pt x="0" y="6493"/>
                    <a:pt x="22" y="6493"/>
                    <a:pt x="43" y="6493"/>
                  </a:cubicBezTo>
                  <a:lnTo>
                    <a:pt x="43" y="6493"/>
                  </a:lnTo>
                  <a:cubicBezTo>
                    <a:pt x="43" y="17206"/>
                    <a:pt x="43" y="17206"/>
                    <a:pt x="43" y="17206"/>
                  </a:cubicBezTo>
                  <a:cubicBezTo>
                    <a:pt x="43" y="17883"/>
                    <a:pt x="590"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8" name="Picture Placeholder 5"/>
          <p:cNvSpPr>
            <a:spLocks noGrp="1"/>
          </p:cNvSpPr>
          <p:nvPr>
            <p:ph type="pic" sz="quarter" idx="14"/>
          </p:nvPr>
        </p:nvSpPr>
        <p:spPr>
          <a:xfrm>
            <a:off x="2740179" y="2818877"/>
            <a:ext cx="2427623" cy="1845860"/>
          </a:xfrm>
        </p:spPr>
        <p:txBody>
          <a:bodyPr anchor="ctr"/>
          <a:lstStyle>
            <a:lvl1pPr algn="ctr">
              <a:defRPr/>
            </a:lvl1pPr>
          </a:lstStyle>
          <a:p>
            <a:endParaRPr lang="en-US" dirty="0"/>
          </a:p>
        </p:txBody>
      </p:sp>
      <p:grpSp>
        <p:nvGrpSpPr>
          <p:cNvPr id="10" name="Group 9"/>
          <p:cNvGrpSpPr/>
          <p:nvPr userDrawn="1"/>
        </p:nvGrpSpPr>
        <p:grpSpPr>
          <a:xfrm>
            <a:off x="5269638" y="509517"/>
            <a:ext cx="1619501" cy="4540251"/>
            <a:chOff x="5348288" y="496888"/>
            <a:chExt cx="3155950" cy="6635750"/>
          </a:xfrm>
        </p:grpSpPr>
        <p:grpSp>
          <p:nvGrpSpPr>
            <p:cNvPr id="11" name="Group 10"/>
            <p:cNvGrpSpPr/>
            <p:nvPr/>
          </p:nvGrpSpPr>
          <p:grpSpPr>
            <a:xfrm>
              <a:off x="5394325" y="560388"/>
              <a:ext cx="3078163" cy="6540500"/>
              <a:chOff x="5394325" y="560388"/>
              <a:chExt cx="3078163" cy="6540500"/>
            </a:xfrm>
          </p:grpSpPr>
          <p:sp>
            <p:nvSpPr>
              <p:cNvPr id="13"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4"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5"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6"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7"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8"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12"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26292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9" name="Picture Placeholder 5"/>
          <p:cNvSpPr>
            <a:spLocks noGrp="1"/>
          </p:cNvSpPr>
          <p:nvPr>
            <p:ph type="pic" sz="quarter" idx="15"/>
          </p:nvPr>
        </p:nvSpPr>
        <p:spPr>
          <a:xfrm>
            <a:off x="5397299" y="1150983"/>
            <a:ext cx="1363799" cy="3240223"/>
          </a:xfrm>
        </p:spPr>
        <p:txBody>
          <a:bodyPr anchor="ctr"/>
          <a:lstStyle>
            <a:lvl1pPr algn="ctr">
              <a:defRPr/>
            </a:lvl1pPr>
          </a:lstStyle>
          <a:p>
            <a:endParaRPr lang="en-US" dirty="0"/>
          </a:p>
        </p:txBody>
      </p:sp>
    </p:spTree>
    <p:extLst>
      <p:ext uri="{BB962C8B-B14F-4D97-AF65-F5344CB8AC3E}">
        <p14:creationId xmlns:p14="http://schemas.microsoft.com/office/powerpoint/2010/main" val="3620433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8"/>
                                        </p:tgtEl>
                                        <p:attrNameLst>
                                          <p:attrName>style.visibility</p:attrName>
                                        </p:attrNameLst>
                                      </p:cBhvr>
                                      <p:to>
                                        <p:strVal val="visible"/>
                                      </p:to>
                                    </p:set>
                                    <p:animEffect transition="in" filter="fade">
                                      <p:cBhvr>
                                        <p:cTn id="24" dur="300"/>
                                        <p:tgtEl>
                                          <p:spTgt spid="28"/>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9"/>
                                        </p:tgtEl>
                                        <p:attrNameLst>
                                          <p:attrName>style.visibility</p:attrName>
                                        </p:attrNameLst>
                                      </p:cBhvr>
                                      <p:to>
                                        <p:strVal val="visible"/>
                                      </p:to>
                                    </p:set>
                                    <p:animEffect transition="in" filter="fade">
                                      <p:cBhvr>
                                        <p:cTn id="33"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P spid="28" grpId="0"/>
      <p:bldP spid="29"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mockup_06">
    <p:spTree>
      <p:nvGrpSpPr>
        <p:cNvPr id="1" name=""/>
        <p:cNvGrpSpPr/>
        <p:nvPr/>
      </p:nvGrpSpPr>
      <p:grpSpPr>
        <a:xfrm>
          <a:off x="0" y="0"/>
          <a:ext cx="0" cy="0"/>
          <a:chOff x="0" y="0"/>
          <a:chExt cx="0" cy="0"/>
        </a:xfrm>
      </p:grpSpPr>
      <p:sp>
        <p:nvSpPr>
          <p:cNvPr id="42"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4" name="Rectangle 43"/>
          <p:cNvSpPr/>
          <p:nvPr userDrawn="1"/>
        </p:nvSpPr>
        <p:spPr>
          <a:xfrm>
            <a:off x="0" y="-3"/>
            <a:ext cx="9144000" cy="458949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p:cNvGrpSpPr/>
          <p:nvPr userDrawn="1"/>
        </p:nvGrpSpPr>
        <p:grpSpPr>
          <a:xfrm>
            <a:off x="3165289" y="920081"/>
            <a:ext cx="1487825" cy="3987285"/>
            <a:chOff x="4756181" y="1435219"/>
            <a:chExt cx="1800269" cy="3618461"/>
          </a:xfrm>
        </p:grpSpPr>
        <p:sp>
          <p:nvSpPr>
            <p:cNvPr id="19" name="Freeform 11"/>
            <p:cNvSpPr>
              <a:spLocks noChangeArrowheads="1"/>
            </p:cNvSpPr>
            <p:nvPr/>
          </p:nvSpPr>
          <p:spPr bwMode="auto">
            <a:xfrm>
              <a:off x="4761558" y="1435219"/>
              <a:ext cx="1791308" cy="3618461"/>
            </a:xfrm>
            <a:custGeom>
              <a:avLst/>
              <a:gdLst>
                <a:gd name="T0" fmla="*/ 0 w 8813"/>
                <a:gd name="T1" fmla="*/ 787 h 17805"/>
                <a:gd name="T2" fmla="*/ 0 w 8813"/>
                <a:gd name="T3" fmla="*/ 787 h 17805"/>
                <a:gd name="T4" fmla="*/ 14 w 8813"/>
                <a:gd name="T5" fmla="*/ 16806 h 17805"/>
                <a:gd name="T6" fmla="*/ 844 w 8813"/>
                <a:gd name="T7" fmla="*/ 17453 h 17805"/>
                <a:gd name="T8" fmla="*/ 8277 w 8813"/>
                <a:gd name="T9" fmla="*/ 17397 h 17805"/>
                <a:gd name="T10" fmla="*/ 8783 w 8813"/>
                <a:gd name="T11" fmla="*/ 16708 h 17805"/>
                <a:gd name="T12" fmla="*/ 8783 w 8813"/>
                <a:gd name="T13" fmla="*/ 787 h 17805"/>
                <a:gd name="T14" fmla="*/ 8123 w 8813"/>
                <a:gd name="T15" fmla="*/ 183 h 17805"/>
                <a:gd name="T16" fmla="*/ 6127 w 8813"/>
                <a:gd name="T17" fmla="*/ 29 h 17805"/>
                <a:gd name="T18" fmla="*/ 5959 w 8813"/>
                <a:gd name="T19" fmla="*/ 113 h 17805"/>
                <a:gd name="T20" fmla="*/ 5762 w 8813"/>
                <a:gd name="T21" fmla="*/ 15 h 17805"/>
                <a:gd name="T22" fmla="*/ 4554 w 8813"/>
                <a:gd name="T23" fmla="*/ 0 h 17805"/>
                <a:gd name="T24" fmla="*/ 478 w 8813"/>
                <a:gd name="T25" fmla="*/ 254 h 17805"/>
                <a:gd name="T26" fmla="*/ 0 w 8813"/>
                <a:gd name="T27"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13" h="17805">
                  <a:moveTo>
                    <a:pt x="0" y="787"/>
                  </a:moveTo>
                  <a:lnTo>
                    <a:pt x="0" y="787"/>
                  </a:lnTo>
                  <a:cubicBezTo>
                    <a:pt x="14" y="16806"/>
                    <a:pt x="14" y="16806"/>
                    <a:pt x="14" y="16806"/>
                  </a:cubicBezTo>
                  <a:cubicBezTo>
                    <a:pt x="14" y="17186"/>
                    <a:pt x="422" y="17368"/>
                    <a:pt x="844" y="17453"/>
                  </a:cubicBezTo>
                  <a:cubicBezTo>
                    <a:pt x="2207" y="17705"/>
                    <a:pt x="6788" y="17804"/>
                    <a:pt x="8277" y="17397"/>
                  </a:cubicBezTo>
                  <a:cubicBezTo>
                    <a:pt x="8812" y="17242"/>
                    <a:pt x="8783" y="16764"/>
                    <a:pt x="8783" y="16708"/>
                  </a:cubicBezTo>
                  <a:cubicBezTo>
                    <a:pt x="8783" y="16624"/>
                    <a:pt x="8783" y="787"/>
                    <a:pt x="8783" y="787"/>
                  </a:cubicBezTo>
                  <a:cubicBezTo>
                    <a:pt x="8783" y="787"/>
                    <a:pt x="8812" y="338"/>
                    <a:pt x="8123" y="183"/>
                  </a:cubicBezTo>
                  <a:cubicBezTo>
                    <a:pt x="8123" y="183"/>
                    <a:pt x="7448" y="85"/>
                    <a:pt x="6127" y="29"/>
                  </a:cubicBezTo>
                  <a:cubicBezTo>
                    <a:pt x="6071" y="29"/>
                    <a:pt x="6043" y="127"/>
                    <a:pt x="5959" y="113"/>
                  </a:cubicBezTo>
                  <a:cubicBezTo>
                    <a:pt x="5846" y="113"/>
                    <a:pt x="5832" y="15"/>
                    <a:pt x="5762" y="15"/>
                  </a:cubicBezTo>
                  <a:cubicBezTo>
                    <a:pt x="5397" y="0"/>
                    <a:pt x="5003" y="0"/>
                    <a:pt x="4554" y="0"/>
                  </a:cubicBezTo>
                  <a:cubicBezTo>
                    <a:pt x="2221" y="0"/>
                    <a:pt x="1349" y="71"/>
                    <a:pt x="478" y="254"/>
                  </a:cubicBezTo>
                  <a:cubicBezTo>
                    <a:pt x="281" y="282"/>
                    <a:pt x="0" y="521"/>
                    <a:pt x="0" y="787"/>
                  </a:cubicBezTo>
                </a:path>
              </a:pathLst>
            </a:custGeom>
            <a:solidFill>
              <a:schemeClr val="tx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0" name="Freeform 13"/>
            <p:cNvSpPr>
              <a:spLocks noChangeArrowheads="1"/>
            </p:cNvSpPr>
            <p:nvPr/>
          </p:nvSpPr>
          <p:spPr bwMode="auto">
            <a:xfrm>
              <a:off x="4984687" y="1644011"/>
              <a:ext cx="343207" cy="345895"/>
            </a:xfrm>
            <a:custGeom>
              <a:avLst/>
              <a:gdLst>
                <a:gd name="T0" fmla="*/ 1687 w 1688"/>
                <a:gd name="T1" fmla="*/ 843 h 1701"/>
                <a:gd name="T2" fmla="*/ 1687 w 1688"/>
                <a:gd name="T3" fmla="*/ 843 h 1701"/>
                <a:gd name="T4" fmla="*/ 843 w 1688"/>
                <a:gd name="T5" fmla="*/ 1700 h 1701"/>
                <a:gd name="T6" fmla="*/ 0 w 1688"/>
                <a:gd name="T7" fmla="*/ 843 h 1701"/>
                <a:gd name="T8" fmla="*/ 843 w 1688"/>
                <a:gd name="T9" fmla="*/ 0 h 1701"/>
                <a:gd name="T10" fmla="*/ 1687 w 1688"/>
                <a:gd name="T11" fmla="*/ 843 h 1701"/>
              </a:gdLst>
              <a:ahLst/>
              <a:cxnLst>
                <a:cxn ang="0">
                  <a:pos x="T0" y="T1"/>
                </a:cxn>
                <a:cxn ang="0">
                  <a:pos x="T2" y="T3"/>
                </a:cxn>
                <a:cxn ang="0">
                  <a:pos x="T4" y="T5"/>
                </a:cxn>
                <a:cxn ang="0">
                  <a:pos x="T6" y="T7"/>
                </a:cxn>
                <a:cxn ang="0">
                  <a:pos x="T8" y="T9"/>
                </a:cxn>
                <a:cxn ang="0">
                  <a:pos x="T10" y="T11"/>
                </a:cxn>
              </a:cxnLst>
              <a:rect l="0" t="0" r="r" b="b"/>
              <a:pathLst>
                <a:path w="1688" h="1701">
                  <a:moveTo>
                    <a:pt x="1687" y="843"/>
                  </a:moveTo>
                  <a:lnTo>
                    <a:pt x="1687" y="843"/>
                  </a:lnTo>
                  <a:cubicBezTo>
                    <a:pt x="1687" y="1320"/>
                    <a:pt x="1308" y="1700"/>
                    <a:pt x="843" y="1700"/>
                  </a:cubicBezTo>
                  <a:cubicBezTo>
                    <a:pt x="380" y="1700"/>
                    <a:pt x="0" y="1320"/>
                    <a:pt x="0" y="843"/>
                  </a:cubicBezTo>
                  <a:cubicBezTo>
                    <a:pt x="0" y="379"/>
                    <a:pt x="380" y="0"/>
                    <a:pt x="843" y="0"/>
                  </a:cubicBezTo>
                  <a:cubicBezTo>
                    <a:pt x="1308" y="0"/>
                    <a:pt x="1687" y="379"/>
                    <a:pt x="1687" y="843"/>
                  </a:cubicBezTo>
                </a:path>
              </a:pathLst>
            </a:custGeom>
            <a:solidFill>
              <a:srgbClr val="16181C"/>
            </a:solidFill>
            <a:ln>
              <a:noFill/>
            </a:ln>
            <a:effectLst/>
            <a:extLst>
              <a:ext uri="{91240B29-F687-4f45-9708-019B960494DF}">
                <a14:hiddenLine xmlns:a14="http://schemas.microsoft.com/office/drawing/2010/main" xmlns="" w="9525" cap="flat">
                  <a:solidFill>
                    <a:srgbClr val="B81F26"/>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1" name="Freeform 15"/>
            <p:cNvSpPr>
              <a:spLocks noChangeArrowheads="1"/>
            </p:cNvSpPr>
            <p:nvPr/>
          </p:nvSpPr>
          <p:spPr bwMode="auto">
            <a:xfrm>
              <a:off x="5104764" y="1766777"/>
              <a:ext cx="103052" cy="100363"/>
            </a:xfrm>
            <a:custGeom>
              <a:avLst/>
              <a:gdLst>
                <a:gd name="T0" fmla="*/ 0 w 507"/>
                <a:gd name="T1" fmla="*/ 239 h 493"/>
                <a:gd name="T2" fmla="*/ 0 w 507"/>
                <a:gd name="T3" fmla="*/ 239 h 493"/>
                <a:gd name="T4" fmla="*/ 252 w 507"/>
                <a:gd name="T5" fmla="*/ 492 h 493"/>
                <a:gd name="T6" fmla="*/ 506 w 507"/>
                <a:gd name="T7" fmla="*/ 239 h 493"/>
                <a:gd name="T8" fmla="*/ 252 w 507"/>
                <a:gd name="T9" fmla="*/ 0 h 493"/>
                <a:gd name="T10" fmla="*/ 0 w 507"/>
                <a:gd name="T11" fmla="*/ 239 h 493"/>
              </a:gdLst>
              <a:ahLst/>
              <a:cxnLst>
                <a:cxn ang="0">
                  <a:pos x="T0" y="T1"/>
                </a:cxn>
                <a:cxn ang="0">
                  <a:pos x="T2" y="T3"/>
                </a:cxn>
                <a:cxn ang="0">
                  <a:pos x="T4" y="T5"/>
                </a:cxn>
                <a:cxn ang="0">
                  <a:pos x="T6" y="T7"/>
                </a:cxn>
                <a:cxn ang="0">
                  <a:pos x="T8" y="T9"/>
                </a:cxn>
                <a:cxn ang="0">
                  <a:pos x="T10" y="T11"/>
                </a:cxn>
              </a:cxnLst>
              <a:rect l="0" t="0" r="r" b="b"/>
              <a:pathLst>
                <a:path w="507" h="493">
                  <a:moveTo>
                    <a:pt x="0" y="239"/>
                  </a:moveTo>
                  <a:lnTo>
                    <a:pt x="0" y="239"/>
                  </a:lnTo>
                  <a:cubicBezTo>
                    <a:pt x="0" y="379"/>
                    <a:pt x="112" y="492"/>
                    <a:pt x="252" y="492"/>
                  </a:cubicBezTo>
                  <a:cubicBezTo>
                    <a:pt x="393" y="492"/>
                    <a:pt x="506" y="379"/>
                    <a:pt x="506" y="239"/>
                  </a:cubicBezTo>
                  <a:cubicBezTo>
                    <a:pt x="506" y="112"/>
                    <a:pt x="393" y="0"/>
                    <a:pt x="252" y="0"/>
                  </a:cubicBezTo>
                  <a:cubicBezTo>
                    <a:pt x="112" y="0"/>
                    <a:pt x="0" y="112"/>
                    <a:pt x="0" y="239"/>
                  </a:cubicBezTo>
                </a:path>
              </a:pathLst>
            </a:custGeom>
            <a:solidFill>
              <a:srgbClr val="515151"/>
            </a:solidFill>
            <a:ln>
              <a:noFill/>
            </a:ln>
            <a:effectLst/>
            <a:extLst>
              <a:ext uri="{91240B29-F687-4f45-9708-019B960494DF}">
                <a14:hiddenLine xmlns:a14="http://schemas.microsoft.com/office/drawing/2010/main" xmlns="" w="9525" cap="flat">
                  <a:solidFill>
                    <a:srgbClr val="A1161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2" name="Freeform 16"/>
            <p:cNvSpPr>
              <a:spLocks noChangeArrowheads="1"/>
            </p:cNvSpPr>
            <p:nvPr/>
          </p:nvSpPr>
          <p:spPr bwMode="auto">
            <a:xfrm>
              <a:off x="5104764" y="1766777"/>
              <a:ext cx="103052" cy="100363"/>
            </a:xfrm>
            <a:custGeom>
              <a:avLst/>
              <a:gdLst>
                <a:gd name="T0" fmla="*/ 0 w 507"/>
                <a:gd name="T1" fmla="*/ 239 h 493"/>
                <a:gd name="T2" fmla="*/ 0 w 507"/>
                <a:gd name="T3" fmla="*/ 239 h 493"/>
                <a:gd name="T4" fmla="*/ 252 w 507"/>
                <a:gd name="T5" fmla="*/ 492 h 493"/>
                <a:gd name="T6" fmla="*/ 506 w 507"/>
                <a:gd name="T7" fmla="*/ 239 h 493"/>
                <a:gd name="T8" fmla="*/ 252 w 507"/>
                <a:gd name="T9" fmla="*/ 0 h 493"/>
                <a:gd name="T10" fmla="*/ 0 w 507"/>
                <a:gd name="T11" fmla="*/ 239 h 493"/>
              </a:gdLst>
              <a:ahLst/>
              <a:cxnLst>
                <a:cxn ang="0">
                  <a:pos x="T0" y="T1"/>
                </a:cxn>
                <a:cxn ang="0">
                  <a:pos x="T2" y="T3"/>
                </a:cxn>
                <a:cxn ang="0">
                  <a:pos x="T4" y="T5"/>
                </a:cxn>
                <a:cxn ang="0">
                  <a:pos x="T6" y="T7"/>
                </a:cxn>
                <a:cxn ang="0">
                  <a:pos x="T8" y="T9"/>
                </a:cxn>
                <a:cxn ang="0">
                  <a:pos x="T10" y="T11"/>
                </a:cxn>
              </a:cxnLst>
              <a:rect l="0" t="0" r="r" b="b"/>
              <a:pathLst>
                <a:path w="507" h="493">
                  <a:moveTo>
                    <a:pt x="0" y="239"/>
                  </a:moveTo>
                  <a:lnTo>
                    <a:pt x="0" y="239"/>
                  </a:lnTo>
                  <a:cubicBezTo>
                    <a:pt x="0" y="379"/>
                    <a:pt x="112" y="492"/>
                    <a:pt x="252" y="492"/>
                  </a:cubicBezTo>
                  <a:cubicBezTo>
                    <a:pt x="393" y="492"/>
                    <a:pt x="506" y="379"/>
                    <a:pt x="506" y="239"/>
                  </a:cubicBezTo>
                  <a:cubicBezTo>
                    <a:pt x="506" y="112"/>
                    <a:pt x="393" y="0"/>
                    <a:pt x="252" y="0"/>
                  </a:cubicBezTo>
                  <a:cubicBezTo>
                    <a:pt x="112" y="0"/>
                    <a:pt x="0" y="112"/>
                    <a:pt x="0" y="239"/>
                  </a:cubicBezTo>
                </a:path>
              </a:pathLst>
            </a:custGeom>
            <a:noFill/>
            <a:ln w="15120" cap="flat">
              <a:solidFill>
                <a:srgbClr val="1E1E1E"/>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3" name="Freeform 17"/>
            <p:cNvSpPr>
              <a:spLocks noChangeArrowheads="1"/>
            </p:cNvSpPr>
            <p:nvPr/>
          </p:nvSpPr>
          <p:spPr bwMode="auto">
            <a:xfrm>
              <a:off x="5104764" y="2032919"/>
              <a:ext cx="103052" cy="100363"/>
            </a:xfrm>
            <a:custGeom>
              <a:avLst/>
              <a:gdLst>
                <a:gd name="T0" fmla="*/ 0 w 507"/>
                <a:gd name="T1" fmla="*/ 239 h 492"/>
                <a:gd name="T2" fmla="*/ 0 w 507"/>
                <a:gd name="T3" fmla="*/ 239 h 492"/>
                <a:gd name="T4" fmla="*/ 252 w 507"/>
                <a:gd name="T5" fmla="*/ 491 h 492"/>
                <a:gd name="T6" fmla="*/ 506 w 507"/>
                <a:gd name="T7" fmla="*/ 239 h 492"/>
                <a:gd name="T8" fmla="*/ 252 w 507"/>
                <a:gd name="T9" fmla="*/ 0 h 492"/>
                <a:gd name="T10" fmla="*/ 0 w 507"/>
                <a:gd name="T11" fmla="*/ 239 h 492"/>
              </a:gdLst>
              <a:ahLst/>
              <a:cxnLst>
                <a:cxn ang="0">
                  <a:pos x="T0" y="T1"/>
                </a:cxn>
                <a:cxn ang="0">
                  <a:pos x="T2" y="T3"/>
                </a:cxn>
                <a:cxn ang="0">
                  <a:pos x="T4" y="T5"/>
                </a:cxn>
                <a:cxn ang="0">
                  <a:pos x="T6" y="T7"/>
                </a:cxn>
                <a:cxn ang="0">
                  <a:pos x="T8" y="T9"/>
                </a:cxn>
                <a:cxn ang="0">
                  <a:pos x="T10" y="T11"/>
                </a:cxn>
              </a:cxnLst>
              <a:rect l="0" t="0" r="r" b="b"/>
              <a:pathLst>
                <a:path w="507" h="492">
                  <a:moveTo>
                    <a:pt x="0" y="239"/>
                  </a:moveTo>
                  <a:lnTo>
                    <a:pt x="0" y="239"/>
                  </a:lnTo>
                  <a:cubicBezTo>
                    <a:pt x="0" y="379"/>
                    <a:pt x="112" y="491"/>
                    <a:pt x="252" y="491"/>
                  </a:cubicBezTo>
                  <a:cubicBezTo>
                    <a:pt x="393" y="491"/>
                    <a:pt x="506" y="379"/>
                    <a:pt x="506" y="239"/>
                  </a:cubicBezTo>
                  <a:cubicBezTo>
                    <a:pt x="506" y="112"/>
                    <a:pt x="393" y="0"/>
                    <a:pt x="252" y="0"/>
                  </a:cubicBezTo>
                  <a:cubicBezTo>
                    <a:pt x="112" y="0"/>
                    <a:pt x="0" y="112"/>
                    <a:pt x="0" y="239"/>
                  </a:cubicBezTo>
                </a:path>
              </a:pathLst>
            </a:custGeom>
            <a:solidFill>
              <a:srgbClr val="1A1717"/>
            </a:solidFill>
            <a:ln>
              <a:noFill/>
            </a:ln>
            <a:effectLst/>
            <a:extLst>
              <a:ext uri="{91240B29-F687-4f45-9708-019B960494DF}">
                <a14:hiddenLine xmlns:a14="http://schemas.microsoft.com/office/drawing/2010/main" xmlns="" w="9525" cap="flat">
                  <a:solidFill>
                    <a:srgbClr val="1E1E1E"/>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4" name="Freeform 19"/>
            <p:cNvSpPr>
              <a:spLocks noChangeArrowheads="1"/>
            </p:cNvSpPr>
            <p:nvPr/>
          </p:nvSpPr>
          <p:spPr bwMode="auto">
            <a:xfrm>
              <a:off x="5124479" y="1783803"/>
              <a:ext cx="62727" cy="65416"/>
            </a:xfrm>
            <a:custGeom>
              <a:avLst/>
              <a:gdLst>
                <a:gd name="T0" fmla="*/ 309 w 310"/>
                <a:gd name="T1" fmla="*/ 155 h 324"/>
                <a:gd name="T2" fmla="*/ 309 w 310"/>
                <a:gd name="T3" fmla="*/ 155 h 324"/>
                <a:gd name="T4" fmla="*/ 154 w 310"/>
                <a:gd name="T5" fmla="*/ 323 h 324"/>
                <a:gd name="T6" fmla="*/ 0 w 310"/>
                <a:gd name="T7" fmla="*/ 155 h 324"/>
                <a:gd name="T8" fmla="*/ 154 w 310"/>
                <a:gd name="T9" fmla="*/ 0 h 324"/>
                <a:gd name="T10" fmla="*/ 309 w 310"/>
                <a:gd name="T11" fmla="*/ 155 h 324"/>
              </a:gdLst>
              <a:ahLst/>
              <a:cxnLst>
                <a:cxn ang="0">
                  <a:pos x="T0" y="T1"/>
                </a:cxn>
                <a:cxn ang="0">
                  <a:pos x="T2" y="T3"/>
                </a:cxn>
                <a:cxn ang="0">
                  <a:pos x="T4" y="T5"/>
                </a:cxn>
                <a:cxn ang="0">
                  <a:pos x="T6" y="T7"/>
                </a:cxn>
                <a:cxn ang="0">
                  <a:pos x="T8" y="T9"/>
                </a:cxn>
                <a:cxn ang="0">
                  <a:pos x="T10" y="T11"/>
                </a:cxn>
              </a:cxnLst>
              <a:rect l="0" t="0" r="r" b="b"/>
              <a:pathLst>
                <a:path w="310" h="324">
                  <a:moveTo>
                    <a:pt x="309" y="155"/>
                  </a:moveTo>
                  <a:lnTo>
                    <a:pt x="309" y="155"/>
                  </a:lnTo>
                  <a:cubicBezTo>
                    <a:pt x="309" y="253"/>
                    <a:pt x="239" y="323"/>
                    <a:pt x="154" y="323"/>
                  </a:cubicBezTo>
                  <a:cubicBezTo>
                    <a:pt x="70" y="323"/>
                    <a:pt x="0" y="253"/>
                    <a:pt x="0" y="155"/>
                  </a:cubicBezTo>
                  <a:cubicBezTo>
                    <a:pt x="0" y="70"/>
                    <a:pt x="70" y="0"/>
                    <a:pt x="154" y="0"/>
                  </a:cubicBezTo>
                  <a:cubicBezTo>
                    <a:pt x="239" y="0"/>
                    <a:pt x="309" y="70"/>
                    <a:pt x="309" y="155"/>
                  </a:cubicBezTo>
                </a:path>
              </a:pathLst>
            </a:custGeom>
            <a:solidFill>
              <a:srgbClr val="0D0B0C"/>
            </a:solidFill>
            <a:ln>
              <a:noFill/>
            </a:ln>
            <a:effectLst/>
            <a:extLst>
              <a:ext uri="{91240B29-F687-4f45-9708-019B960494DF}">
                <a14:hiddenLine xmlns:a14="http://schemas.microsoft.com/office/drawing/2010/main" xmlns="" w="9525" cap="flat">
                  <a:solidFill>
                    <a:srgbClr val="A1161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5" name="Freeform 20"/>
            <p:cNvSpPr>
              <a:spLocks noChangeArrowheads="1"/>
            </p:cNvSpPr>
            <p:nvPr/>
          </p:nvSpPr>
          <p:spPr bwMode="auto">
            <a:xfrm>
              <a:off x="5124479" y="1783803"/>
              <a:ext cx="62727" cy="65416"/>
            </a:xfrm>
            <a:custGeom>
              <a:avLst/>
              <a:gdLst>
                <a:gd name="T0" fmla="*/ 309 w 310"/>
                <a:gd name="T1" fmla="*/ 155 h 324"/>
                <a:gd name="T2" fmla="*/ 309 w 310"/>
                <a:gd name="T3" fmla="*/ 155 h 324"/>
                <a:gd name="T4" fmla="*/ 154 w 310"/>
                <a:gd name="T5" fmla="*/ 323 h 324"/>
                <a:gd name="T6" fmla="*/ 0 w 310"/>
                <a:gd name="T7" fmla="*/ 155 h 324"/>
                <a:gd name="T8" fmla="*/ 154 w 310"/>
                <a:gd name="T9" fmla="*/ 0 h 324"/>
                <a:gd name="T10" fmla="*/ 309 w 310"/>
                <a:gd name="T11" fmla="*/ 155 h 324"/>
              </a:gdLst>
              <a:ahLst/>
              <a:cxnLst>
                <a:cxn ang="0">
                  <a:pos x="T0" y="T1"/>
                </a:cxn>
                <a:cxn ang="0">
                  <a:pos x="T2" y="T3"/>
                </a:cxn>
                <a:cxn ang="0">
                  <a:pos x="T4" y="T5"/>
                </a:cxn>
                <a:cxn ang="0">
                  <a:pos x="T6" y="T7"/>
                </a:cxn>
                <a:cxn ang="0">
                  <a:pos x="T8" y="T9"/>
                </a:cxn>
                <a:cxn ang="0">
                  <a:pos x="T10" y="T11"/>
                </a:cxn>
              </a:cxnLst>
              <a:rect l="0" t="0" r="r" b="b"/>
              <a:pathLst>
                <a:path w="310" h="324">
                  <a:moveTo>
                    <a:pt x="309" y="155"/>
                  </a:moveTo>
                  <a:lnTo>
                    <a:pt x="309" y="155"/>
                  </a:lnTo>
                  <a:cubicBezTo>
                    <a:pt x="309" y="253"/>
                    <a:pt x="239" y="323"/>
                    <a:pt x="154" y="323"/>
                  </a:cubicBezTo>
                  <a:cubicBezTo>
                    <a:pt x="70" y="323"/>
                    <a:pt x="0" y="253"/>
                    <a:pt x="0" y="155"/>
                  </a:cubicBezTo>
                  <a:cubicBezTo>
                    <a:pt x="0" y="70"/>
                    <a:pt x="70" y="0"/>
                    <a:pt x="154" y="0"/>
                  </a:cubicBezTo>
                  <a:cubicBezTo>
                    <a:pt x="239" y="0"/>
                    <a:pt x="309" y="70"/>
                    <a:pt x="309" y="155"/>
                  </a:cubicBezTo>
                </a:path>
              </a:pathLst>
            </a:custGeom>
            <a:noFill/>
            <a:ln w="5040" cap="flat">
              <a:solidFill>
                <a:srgbClr val="3C3C3C"/>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6" name="Line 21"/>
            <p:cNvSpPr>
              <a:spLocks noChangeShapeType="1"/>
            </p:cNvSpPr>
            <p:nvPr/>
          </p:nvSpPr>
          <p:spPr bwMode="auto">
            <a:xfrm>
              <a:off x="4756181" y="1881478"/>
              <a:ext cx="896" cy="223129"/>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7" name="Line 22"/>
            <p:cNvSpPr>
              <a:spLocks noChangeShapeType="1"/>
            </p:cNvSpPr>
            <p:nvPr/>
          </p:nvSpPr>
          <p:spPr bwMode="auto">
            <a:xfrm>
              <a:off x="6555554" y="1867140"/>
              <a:ext cx="896" cy="799323"/>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grpSp>
        <p:nvGrpSpPr>
          <p:cNvPr id="28" name="Group 27"/>
          <p:cNvGrpSpPr/>
          <p:nvPr userDrawn="1"/>
        </p:nvGrpSpPr>
        <p:grpSpPr>
          <a:xfrm>
            <a:off x="4117793" y="713909"/>
            <a:ext cx="1635795" cy="4386013"/>
            <a:chOff x="2802395" y="1411406"/>
            <a:chExt cx="1799374" cy="3618461"/>
          </a:xfrm>
        </p:grpSpPr>
        <p:sp>
          <p:nvSpPr>
            <p:cNvPr id="29" name="Line 1"/>
            <p:cNvSpPr>
              <a:spLocks noChangeShapeType="1"/>
            </p:cNvSpPr>
            <p:nvPr/>
          </p:nvSpPr>
          <p:spPr bwMode="auto">
            <a:xfrm>
              <a:off x="2802395" y="1856769"/>
              <a:ext cx="896" cy="799323"/>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0" name="Line 2"/>
            <p:cNvSpPr>
              <a:spLocks noChangeShapeType="1"/>
            </p:cNvSpPr>
            <p:nvPr/>
          </p:nvSpPr>
          <p:spPr bwMode="auto">
            <a:xfrm>
              <a:off x="4600873" y="1856769"/>
              <a:ext cx="896" cy="223129"/>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1" name="Freeform 3"/>
            <p:cNvSpPr>
              <a:spLocks noChangeArrowheads="1"/>
            </p:cNvSpPr>
            <p:nvPr/>
          </p:nvSpPr>
          <p:spPr bwMode="auto">
            <a:xfrm>
              <a:off x="2807771"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solidFill>
              <a:srgbClr val="16181C"/>
            </a:solidFill>
            <a:ln w="9525" cap="flat">
              <a:solidFill>
                <a:schemeClr val="tx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2" name="Freeform 4"/>
            <p:cNvSpPr>
              <a:spLocks noChangeArrowheads="1"/>
            </p:cNvSpPr>
            <p:nvPr/>
          </p:nvSpPr>
          <p:spPr bwMode="auto">
            <a:xfrm>
              <a:off x="2807771"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noFill/>
            <a:ln w="2016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3" name="Freeform 8"/>
            <p:cNvSpPr>
              <a:spLocks noChangeArrowheads="1"/>
            </p:cNvSpPr>
            <p:nvPr/>
          </p:nvSpPr>
          <p:spPr bwMode="auto">
            <a:xfrm>
              <a:off x="3073018" y="1562848"/>
              <a:ext cx="43013" cy="43013"/>
            </a:xfrm>
            <a:custGeom>
              <a:avLst/>
              <a:gdLst>
                <a:gd name="T0" fmla="*/ 211 w 212"/>
                <a:gd name="T1" fmla="*/ 112 h 212"/>
                <a:gd name="T2" fmla="*/ 211 w 212"/>
                <a:gd name="T3" fmla="*/ 112 h 212"/>
                <a:gd name="T4" fmla="*/ 112 w 212"/>
                <a:gd name="T5" fmla="*/ 211 h 212"/>
                <a:gd name="T6" fmla="*/ 0 w 212"/>
                <a:gd name="T7" fmla="*/ 112 h 212"/>
                <a:gd name="T8" fmla="*/ 112 w 212"/>
                <a:gd name="T9" fmla="*/ 0 h 212"/>
                <a:gd name="T10" fmla="*/ 211 w 212"/>
                <a:gd name="T11" fmla="*/ 112 h 212"/>
              </a:gdLst>
              <a:ahLst/>
              <a:cxnLst>
                <a:cxn ang="0">
                  <a:pos x="T0" y="T1"/>
                </a:cxn>
                <a:cxn ang="0">
                  <a:pos x="T2" y="T3"/>
                </a:cxn>
                <a:cxn ang="0">
                  <a:pos x="T4" y="T5"/>
                </a:cxn>
                <a:cxn ang="0">
                  <a:pos x="T6" y="T7"/>
                </a:cxn>
                <a:cxn ang="0">
                  <a:pos x="T8" y="T9"/>
                </a:cxn>
                <a:cxn ang="0">
                  <a:pos x="T10" y="T11"/>
                </a:cxn>
              </a:cxnLst>
              <a:rect l="0" t="0" r="r" b="b"/>
              <a:pathLst>
                <a:path w="212" h="212">
                  <a:moveTo>
                    <a:pt x="211" y="112"/>
                  </a:moveTo>
                  <a:lnTo>
                    <a:pt x="211" y="112"/>
                  </a:lnTo>
                  <a:cubicBezTo>
                    <a:pt x="211" y="169"/>
                    <a:pt x="169" y="211"/>
                    <a:pt x="112" y="211"/>
                  </a:cubicBezTo>
                  <a:cubicBezTo>
                    <a:pt x="56" y="211"/>
                    <a:pt x="0" y="169"/>
                    <a:pt x="0" y="112"/>
                  </a:cubicBezTo>
                  <a:cubicBezTo>
                    <a:pt x="0" y="56"/>
                    <a:pt x="56" y="0"/>
                    <a:pt x="112" y="0"/>
                  </a:cubicBezTo>
                  <a:cubicBezTo>
                    <a:pt x="169" y="0"/>
                    <a:pt x="211" y="56"/>
                    <a:pt x="211" y="112"/>
                  </a:cubicBezTo>
                </a:path>
              </a:pathLst>
            </a:custGeom>
            <a:solidFill>
              <a:srgbClr val="51515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4" name="Freeform 9"/>
            <p:cNvSpPr>
              <a:spLocks noChangeArrowheads="1"/>
            </p:cNvSpPr>
            <p:nvPr/>
          </p:nvSpPr>
          <p:spPr bwMode="auto">
            <a:xfrm>
              <a:off x="3073018" y="1562848"/>
              <a:ext cx="43013" cy="45701"/>
            </a:xfrm>
            <a:custGeom>
              <a:avLst/>
              <a:gdLst>
                <a:gd name="T0" fmla="*/ 112 w 212"/>
                <a:gd name="T1" fmla="*/ 0 h 226"/>
                <a:gd name="T2" fmla="*/ 112 w 212"/>
                <a:gd name="T3" fmla="*/ 0 h 226"/>
                <a:gd name="T4" fmla="*/ 0 w 212"/>
                <a:gd name="T5" fmla="*/ 112 h 226"/>
                <a:gd name="T6" fmla="*/ 99 w 212"/>
                <a:gd name="T7" fmla="*/ 225 h 226"/>
                <a:gd name="T8" fmla="*/ 112 w 212"/>
                <a:gd name="T9" fmla="*/ 225 h 226"/>
                <a:gd name="T10" fmla="*/ 211 w 212"/>
                <a:gd name="T11" fmla="*/ 112 h 226"/>
                <a:gd name="T12" fmla="*/ 211 w 212"/>
                <a:gd name="T13" fmla="*/ 112 h 226"/>
                <a:gd name="T14" fmla="*/ 211 w 212"/>
                <a:gd name="T15" fmla="*/ 112 h 226"/>
                <a:gd name="T16" fmla="*/ 112 w 212"/>
                <a:gd name="T17" fmla="*/ 211 h 226"/>
                <a:gd name="T18" fmla="*/ 0 w 212"/>
                <a:gd name="T19" fmla="*/ 112 h 226"/>
                <a:gd name="T20" fmla="*/ 112 w 212"/>
                <a:gd name="T21" fmla="*/ 0 h 226"/>
                <a:gd name="T22" fmla="*/ 211 w 212"/>
                <a:gd name="T23" fmla="*/ 112 h 226"/>
                <a:gd name="T24" fmla="*/ 211 w 212"/>
                <a:gd name="T25" fmla="*/ 112 h 226"/>
                <a:gd name="T26" fmla="*/ 211 w 212"/>
                <a:gd name="T27" fmla="*/ 112 h 226"/>
                <a:gd name="T28" fmla="*/ 211 w 212"/>
                <a:gd name="T29" fmla="*/ 112 h 226"/>
                <a:gd name="T30" fmla="*/ 112 w 212"/>
                <a:gd name="T3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226">
                  <a:moveTo>
                    <a:pt x="112" y="0"/>
                  </a:moveTo>
                  <a:lnTo>
                    <a:pt x="112" y="0"/>
                  </a:lnTo>
                  <a:cubicBezTo>
                    <a:pt x="42" y="0"/>
                    <a:pt x="0" y="42"/>
                    <a:pt x="0" y="112"/>
                  </a:cubicBezTo>
                  <a:cubicBezTo>
                    <a:pt x="0" y="169"/>
                    <a:pt x="42" y="211"/>
                    <a:pt x="99" y="225"/>
                  </a:cubicBezTo>
                  <a:cubicBezTo>
                    <a:pt x="112" y="225"/>
                    <a:pt x="112" y="225"/>
                    <a:pt x="112" y="225"/>
                  </a:cubicBezTo>
                  <a:cubicBezTo>
                    <a:pt x="169" y="211"/>
                    <a:pt x="211" y="169"/>
                    <a:pt x="211" y="112"/>
                  </a:cubicBezTo>
                  <a:lnTo>
                    <a:pt x="211" y="112"/>
                  </a:lnTo>
                  <a:lnTo>
                    <a:pt x="211" y="112"/>
                  </a:lnTo>
                  <a:cubicBezTo>
                    <a:pt x="211" y="169"/>
                    <a:pt x="169" y="211"/>
                    <a:pt x="112" y="211"/>
                  </a:cubicBezTo>
                  <a:cubicBezTo>
                    <a:pt x="56" y="211"/>
                    <a:pt x="0" y="169"/>
                    <a:pt x="0" y="112"/>
                  </a:cubicBezTo>
                  <a:cubicBezTo>
                    <a:pt x="0" y="56"/>
                    <a:pt x="56" y="0"/>
                    <a:pt x="112" y="0"/>
                  </a:cubicBezTo>
                  <a:cubicBezTo>
                    <a:pt x="169" y="0"/>
                    <a:pt x="211" y="56"/>
                    <a:pt x="211" y="112"/>
                  </a:cubicBezTo>
                  <a:lnTo>
                    <a:pt x="211" y="112"/>
                  </a:lnTo>
                  <a:lnTo>
                    <a:pt x="211" y="112"/>
                  </a:lnTo>
                  <a:lnTo>
                    <a:pt x="211" y="112"/>
                  </a:lnTo>
                  <a:cubicBezTo>
                    <a:pt x="211" y="42"/>
                    <a:pt x="169" y="0"/>
                    <a:pt x="112" y="0"/>
                  </a:cubicBezTo>
                </a:path>
              </a:pathLst>
            </a:custGeom>
            <a:solidFill>
              <a:srgbClr val="101112"/>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5" name="Freeform 10"/>
            <p:cNvSpPr>
              <a:spLocks noChangeArrowheads="1"/>
            </p:cNvSpPr>
            <p:nvPr/>
          </p:nvSpPr>
          <p:spPr bwMode="auto">
            <a:xfrm>
              <a:off x="3073018" y="1562848"/>
              <a:ext cx="43013" cy="43013"/>
            </a:xfrm>
            <a:custGeom>
              <a:avLst/>
              <a:gdLst>
                <a:gd name="T0" fmla="*/ 112 w 212"/>
                <a:gd name="T1" fmla="*/ 0 h 212"/>
                <a:gd name="T2" fmla="*/ 112 w 212"/>
                <a:gd name="T3" fmla="*/ 0 h 212"/>
                <a:gd name="T4" fmla="*/ 0 w 212"/>
                <a:gd name="T5" fmla="*/ 112 h 212"/>
                <a:gd name="T6" fmla="*/ 112 w 212"/>
                <a:gd name="T7" fmla="*/ 211 h 212"/>
                <a:gd name="T8" fmla="*/ 211 w 212"/>
                <a:gd name="T9" fmla="*/ 112 h 212"/>
                <a:gd name="T10" fmla="*/ 211 w 212"/>
                <a:gd name="T11" fmla="*/ 112 h 212"/>
                <a:gd name="T12" fmla="*/ 197 w 212"/>
                <a:gd name="T13" fmla="*/ 112 h 212"/>
                <a:gd name="T14" fmla="*/ 169 w 212"/>
                <a:gd name="T15" fmla="*/ 169 h 212"/>
                <a:gd name="T16" fmla="*/ 112 w 212"/>
                <a:gd name="T17" fmla="*/ 197 h 212"/>
                <a:gd name="T18" fmla="*/ 42 w 212"/>
                <a:gd name="T19" fmla="*/ 169 h 212"/>
                <a:gd name="T20" fmla="*/ 14 w 212"/>
                <a:gd name="T21" fmla="*/ 112 h 212"/>
                <a:gd name="T22" fmla="*/ 42 w 212"/>
                <a:gd name="T23" fmla="*/ 42 h 212"/>
                <a:gd name="T24" fmla="*/ 112 w 212"/>
                <a:gd name="T25" fmla="*/ 14 h 212"/>
                <a:gd name="T26" fmla="*/ 169 w 212"/>
                <a:gd name="T27" fmla="*/ 42 h 212"/>
                <a:gd name="T28" fmla="*/ 197 w 212"/>
                <a:gd name="T29" fmla="*/ 112 h 212"/>
                <a:gd name="T30" fmla="*/ 211 w 212"/>
                <a:gd name="T31" fmla="*/ 112 h 212"/>
                <a:gd name="T32" fmla="*/ 112 w 212"/>
                <a:gd name="T3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12">
                  <a:moveTo>
                    <a:pt x="112" y="0"/>
                  </a:moveTo>
                  <a:lnTo>
                    <a:pt x="112" y="0"/>
                  </a:lnTo>
                  <a:cubicBezTo>
                    <a:pt x="56" y="0"/>
                    <a:pt x="0" y="56"/>
                    <a:pt x="0" y="112"/>
                  </a:cubicBezTo>
                  <a:cubicBezTo>
                    <a:pt x="0" y="169"/>
                    <a:pt x="56" y="211"/>
                    <a:pt x="112" y="211"/>
                  </a:cubicBezTo>
                  <a:cubicBezTo>
                    <a:pt x="169" y="211"/>
                    <a:pt x="211" y="169"/>
                    <a:pt x="211" y="112"/>
                  </a:cubicBezTo>
                  <a:lnTo>
                    <a:pt x="211" y="112"/>
                  </a:lnTo>
                  <a:cubicBezTo>
                    <a:pt x="197" y="112"/>
                    <a:pt x="197" y="112"/>
                    <a:pt x="197" y="112"/>
                  </a:cubicBezTo>
                  <a:cubicBezTo>
                    <a:pt x="197" y="126"/>
                    <a:pt x="183" y="155"/>
                    <a:pt x="169" y="169"/>
                  </a:cubicBezTo>
                  <a:cubicBezTo>
                    <a:pt x="155" y="183"/>
                    <a:pt x="127" y="197"/>
                    <a:pt x="112" y="197"/>
                  </a:cubicBezTo>
                  <a:cubicBezTo>
                    <a:pt x="85" y="197"/>
                    <a:pt x="56" y="183"/>
                    <a:pt x="42" y="169"/>
                  </a:cubicBezTo>
                  <a:cubicBezTo>
                    <a:pt x="28" y="155"/>
                    <a:pt x="14" y="126"/>
                    <a:pt x="14" y="112"/>
                  </a:cubicBezTo>
                  <a:cubicBezTo>
                    <a:pt x="14" y="85"/>
                    <a:pt x="28" y="56"/>
                    <a:pt x="42" y="42"/>
                  </a:cubicBezTo>
                  <a:cubicBezTo>
                    <a:pt x="56" y="28"/>
                    <a:pt x="85" y="14"/>
                    <a:pt x="112" y="14"/>
                  </a:cubicBezTo>
                  <a:cubicBezTo>
                    <a:pt x="127" y="14"/>
                    <a:pt x="155" y="28"/>
                    <a:pt x="169" y="42"/>
                  </a:cubicBezTo>
                  <a:cubicBezTo>
                    <a:pt x="183" y="56"/>
                    <a:pt x="197" y="85"/>
                    <a:pt x="197" y="112"/>
                  </a:cubicBezTo>
                  <a:cubicBezTo>
                    <a:pt x="211" y="112"/>
                    <a:pt x="211" y="112"/>
                    <a:pt x="211" y="112"/>
                  </a:cubicBezTo>
                  <a:cubicBezTo>
                    <a:pt x="211" y="56"/>
                    <a:pt x="169" y="0"/>
                    <a:pt x="112" y="0"/>
                  </a:cubicBezTo>
                </a:path>
              </a:pathLst>
            </a:custGeom>
            <a:solidFill>
              <a:srgbClr val="1C1C1C"/>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6" name="Freeform 23"/>
            <p:cNvSpPr>
              <a:spLocks noChangeArrowheads="1"/>
            </p:cNvSpPr>
            <p:nvPr/>
          </p:nvSpPr>
          <p:spPr bwMode="auto">
            <a:xfrm>
              <a:off x="2867811" y="1699951"/>
              <a:ext cx="1653309" cy="2906956"/>
            </a:xfrm>
            <a:custGeom>
              <a:avLst/>
              <a:gdLst>
                <a:gd name="T0" fmla="*/ 8137 w 8138"/>
                <a:gd name="T1" fmla="*/ 14304 h 14305"/>
                <a:gd name="T2" fmla="*/ 0 w 8138"/>
                <a:gd name="T3" fmla="*/ 14304 h 14305"/>
                <a:gd name="T4" fmla="*/ 0 w 8138"/>
                <a:gd name="T5" fmla="*/ 0 h 14305"/>
                <a:gd name="T6" fmla="*/ 8137 w 8138"/>
                <a:gd name="T7" fmla="*/ 0 h 14305"/>
                <a:gd name="T8" fmla="*/ 8137 w 8138"/>
                <a:gd name="T9" fmla="*/ 14304 h 14305"/>
              </a:gdLst>
              <a:ahLst/>
              <a:cxnLst>
                <a:cxn ang="0">
                  <a:pos x="T0" y="T1"/>
                </a:cxn>
                <a:cxn ang="0">
                  <a:pos x="T2" y="T3"/>
                </a:cxn>
                <a:cxn ang="0">
                  <a:pos x="T4" y="T5"/>
                </a:cxn>
                <a:cxn ang="0">
                  <a:pos x="T6" y="T7"/>
                </a:cxn>
                <a:cxn ang="0">
                  <a:pos x="T8" y="T9"/>
                </a:cxn>
              </a:cxnLst>
              <a:rect l="0" t="0" r="r" b="b"/>
              <a:pathLst>
                <a:path w="8138" h="14305">
                  <a:moveTo>
                    <a:pt x="8137" y="14304"/>
                  </a:moveTo>
                  <a:lnTo>
                    <a:pt x="0" y="14304"/>
                  </a:lnTo>
                  <a:lnTo>
                    <a:pt x="0" y="0"/>
                  </a:lnTo>
                  <a:lnTo>
                    <a:pt x="8137" y="0"/>
                  </a:lnTo>
                  <a:lnTo>
                    <a:pt x="8137" y="14304"/>
                  </a:lnTo>
                </a:path>
              </a:pathLst>
            </a:custGeom>
            <a:solidFill>
              <a:srgbClr val="333333"/>
            </a:solidFill>
            <a:ln>
              <a:noFill/>
            </a:ln>
            <a:effectLst/>
            <a:extLst>
              <a:ext uri="{91240B29-F687-4f45-9708-019B960494DF}">
                <a14:hiddenLine xmlns:a14="http://schemas.microsoft.com/office/drawing/2010/main" xmlns="" w="9525" cap="flat">
                  <a:solidFill>
                    <a:srgbClr val="36090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7" name="Freeform 5"/>
            <p:cNvSpPr>
              <a:spLocks noChangeArrowheads="1"/>
            </p:cNvSpPr>
            <p:nvPr userDrawn="1"/>
          </p:nvSpPr>
          <p:spPr bwMode="auto">
            <a:xfrm>
              <a:off x="3655215" y="1539549"/>
              <a:ext cx="84772" cy="77065"/>
            </a:xfrm>
            <a:custGeom>
              <a:avLst/>
              <a:gdLst>
                <a:gd name="T0" fmla="*/ 379 w 380"/>
                <a:gd name="T1" fmla="*/ 197 h 380"/>
                <a:gd name="T2" fmla="*/ 379 w 380"/>
                <a:gd name="T3" fmla="*/ 197 h 380"/>
                <a:gd name="T4" fmla="*/ 183 w 380"/>
                <a:gd name="T5" fmla="*/ 379 h 380"/>
                <a:gd name="T6" fmla="*/ 0 w 380"/>
                <a:gd name="T7" fmla="*/ 197 h 380"/>
                <a:gd name="T8" fmla="*/ 183 w 380"/>
                <a:gd name="T9" fmla="*/ 0 h 380"/>
                <a:gd name="T10" fmla="*/ 379 w 380"/>
                <a:gd name="T11" fmla="*/ 197 h 380"/>
              </a:gdLst>
              <a:ahLst/>
              <a:cxnLst>
                <a:cxn ang="0">
                  <a:pos x="T0" y="T1"/>
                </a:cxn>
                <a:cxn ang="0">
                  <a:pos x="T2" y="T3"/>
                </a:cxn>
                <a:cxn ang="0">
                  <a:pos x="T4" y="T5"/>
                </a:cxn>
                <a:cxn ang="0">
                  <a:pos x="T6" y="T7"/>
                </a:cxn>
                <a:cxn ang="0">
                  <a:pos x="T8" y="T9"/>
                </a:cxn>
                <a:cxn ang="0">
                  <a:pos x="T10" y="T11"/>
                </a:cxn>
              </a:cxnLst>
              <a:rect l="0" t="0" r="r" b="b"/>
              <a:pathLst>
                <a:path w="380" h="380">
                  <a:moveTo>
                    <a:pt x="379" y="197"/>
                  </a:moveTo>
                  <a:lnTo>
                    <a:pt x="379" y="197"/>
                  </a:lnTo>
                  <a:cubicBezTo>
                    <a:pt x="379" y="295"/>
                    <a:pt x="295" y="379"/>
                    <a:pt x="183" y="379"/>
                  </a:cubicBezTo>
                  <a:cubicBezTo>
                    <a:pt x="84" y="379"/>
                    <a:pt x="0" y="295"/>
                    <a:pt x="0" y="197"/>
                  </a:cubicBezTo>
                  <a:cubicBezTo>
                    <a:pt x="0" y="84"/>
                    <a:pt x="84" y="0"/>
                    <a:pt x="183" y="0"/>
                  </a:cubicBezTo>
                  <a:cubicBezTo>
                    <a:pt x="295" y="0"/>
                    <a:pt x="379" y="84"/>
                    <a:pt x="379" y="197"/>
                  </a:cubicBezTo>
                </a:path>
              </a:pathLst>
            </a:custGeom>
            <a:solidFill>
              <a:schemeClr val="accent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8" name="Picture Placeholder 4"/>
          <p:cNvSpPr>
            <a:spLocks noGrp="1"/>
          </p:cNvSpPr>
          <p:nvPr>
            <p:ph type="pic" sz="quarter" idx="10"/>
          </p:nvPr>
        </p:nvSpPr>
        <p:spPr>
          <a:xfrm>
            <a:off x="4176880" y="1063038"/>
            <a:ext cx="1503362" cy="3524204"/>
          </a:xfrm>
        </p:spPr>
        <p:txBody>
          <a:bodyPr anchor="ctr"/>
          <a:lstStyle>
            <a:lvl1pPr algn="ctr">
              <a:defRPr/>
            </a:lvl1pPr>
          </a:lstStyle>
          <a:p>
            <a:endParaRPr lang="en-US" dirty="0"/>
          </a:p>
        </p:txBody>
      </p:sp>
      <p:sp>
        <p:nvSpPr>
          <p:cNvPr id="40"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1"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4071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fade">
                                      <p:cBhvr>
                                        <p:cTn id="15" dur="500"/>
                                        <p:tgtEl>
                                          <p:spTgt spid="40">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38"/>
                                        </p:tgtEl>
                                        <p:attrNameLst>
                                          <p:attrName>style.visibility</p:attrName>
                                        </p:attrNameLst>
                                      </p:cBhvr>
                                      <p:to>
                                        <p:strVal val="visible"/>
                                      </p:to>
                                    </p:set>
                                    <p:animEffect transition="in" filter="fade">
                                      <p:cBhvr>
                                        <p:cTn id="29" dur="3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8" grpId="0"/>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9_mockup_06">
    <p:spTree>
      <p:nvGrpSpPr>
        <p:cNvPr id="1" name=""/>
        <p:cNvGrpSpPr/>
        <p:nvPr/>
      </p:nvGrpSpPr>
      <p:grpSpPr>
        <a:xfrm>
          <a:off x="0" y="0"/>
          <a:ext cx="0" cy="0"/>
          <a:chOff x="0" y="0"/>
          <a:chExt cx="0" cy="0"/>
        </a:xfrm>
      </p:grpSpPr>
      <p:sp>
        <p:nvSpPr>
          <p:cNvPr id="8"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4" name="Rectangle 43"/>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3"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4" name="Group 13"/>
          <p:cNvGrpSpPr/>
          <p:nvPr userDrawn="1"/>
        </p:nvGrpSpPr>
        <p:grpSpPr>
          <a:xfrm>
            <a:off x="2887934" y="572495"/>
            <a:ext cx="3861305" cy="4323993"/>
            <a:chOff x="1554163" y="1203325"/>
            <a:chExt cx="6840537" cy="5745163"/>
          </a:xfrm>
        </p:grpSpPr>
        <p:sp>
          <p:nvSpPr>
            <p:cNvPr id="15" name="Freeform 1"/>
            <p:cNvSpPr>
              <a:spLocks noChangeArrowheads="1"/>
            </p:cNvSpPr>
            <p:nvPr/>
          </p:nvSpPr>
          <p:spPr bwMode="auto">
            <a:xfrm>
              <a:off x="3735388" y="6911975"/>
              <a:ext cx="2513012" cy="36513"/>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6" name="Freeform 2"/>
            <p:cNvSpPr>
              <a:spLocks noChangeArrowheads="1"/>
            </p:cNvSpPr>
            <p:nvPr/>
          </p:nvSpPr>
          <p:spPr bwMode="auto">
            <a:xfrm>
              <a:off x="1554163" y="1203325"/>
              <a:ext cx="6840537" cy="4140200"/>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7" name="Freeform 3"/>
            <p:cNvSpPr>
              <a:spLocks noChangeArrowheads="1"/>
            </p:cNvSpPr>
            <p:nvPr/>
          </p:nvSpPr>
          <p:spPr bwMode="auto">
            <a:xfrm>
              <a:off x="3735388" y="6099175"/>
              <a:ext cx="2513012" cy="833438"/>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8" name="Freeform 4"/>
            <p:cNvSpPr>
              <a:spLocks noChangeArrowheads="1"/>
            </p:cNvSpPr>
            <p:nvPr/>
          </p:nvSpPr>
          <p:spPr bwMode="auto">
            <a:xfrm>
              <a:off x="1554163" y="5343525"/>
              <a:ext cx="6840537" cy="757238"/>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9" name="Freeform 5"/>
            <p:cNvSpPr>
              <a:spLocks noChangeArrowheads="1"/>
            </p:cNvSpPr>
            <p:nvPr/>
          </p:nvSpPr>
          <p:spPr bwMode="auto">
            <a:xfrm>
              <a:off x="3735388" y="6872288"/>
              <a:ext cx="2513012" cy="60325"/>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0" name="Freeform 6"/>
            <p:cNvSpPr>
              <a:spLocks noChangeArrowheads="1"/>
            </p:cNvSpPr>
            <p:nvPr/>
          </p:nvSpPr>
          <p:spPr bwMode="auto">
            <a:xfrm>
              <a:off x="1874838" y="1503363"/>
              <a:ext cx="6196012" cy="3509962"/>
            </a:xfrm>
            <a:custGeom>
              <a:avLst/>
              <a:gdLst>
                <a:gd name="T0" fmla="*/ 17212 w 17213"/>
                <a:gd name="T1" fmla="*/ 9749 h 9750"/>
                <a:gd name="T2" fmla="*/ 0 w 17213"/>
                <a:gd name="T3" fmla="*/ 9749 h 9750"/>
                <a:gd name="T4" fmla="*/ 0 w 17213"/>
                <a:gd name="T5" fmla="*/ 0 h 9750"/>
                <a:gd name="T6" fmla="*/ 17212 w 17213"/>
                <a:gd name="T7" fmla="*/ 0 h 9750"/>
                <a:gd name="T8" fmla="*/ 17212 w 17213"/>
                <a:gd name="T9" fmla="*/ 9749 h 9750"/>
              </a:gdLst>
              <a:ahLst/>
              <a:cxnLst>
                <a:cxn ang="0">
                  <a:pos x="T0" y="T1"/>
                </a:cxn>
                <a:cxn ang="0">
                  <a:pos x="T2" y="T3"/>
                </a:cxn>
                <a:cxn ang="0">
                  <a:pos x="T4" y="T5"/>
                </a:cxn>
                <a:cxn ang="0">
                  <a:pos x="T6" y="T7"/>
                </a:cxn>
                <a:cxn ang="0">
                  <a:pos x="T8" y="T9"/>
                </a:cxn>
              </a:cxnLst>
              <a:rect l="0" t="0" r="r" b="b"/>
              <a:pathLst>
                <a:path w="17213" h="9750">
                  <a:moveTo>
                    <a:pt x="17212" y="9749"/>
                  </a:moveTo>
                  <a:lnTo>
                    <a:pt x="0" y="9749"/>
                  </a:lnTo>
                  <a:lnTo>
                    <a:pt x="0" y="0"/>
                  </a:lnTo>
                  <a:lnTo>
                    <a:pt x="17212" y="0"/>
                  </a:lnTo>
                  <a:lnTo>
                    <a:pt x="17212" y="974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1" name="Picture Placeholder 2"/>
          <p:cNvSpPr>
            <a:spLocks noGrp="1"/>
          </p:cNvSpPr>
          <p:nvPr>
            <p:ph type="pic" sz="quarter" idx="18"/>
          </p:nvPr>
        </p:nvSpPr>
        <p:spPr>
          <a:xfrm>
            <a:off x="3068812" y="794227"/>
            <a:ext cx="3496830" cy="2641985"/>
          </a:xfrm>
        </p:spPr>
        <p:txBody>
          <a:bodyPr anchor="ctr"/>
          <a:lstStyle>
            <a:lvl1pPr algn="ctr">
              <a:defRPr/>
            </a:lvl1pPr>
          </a:lstStyle>
          <a:p>
            <a:endParaRPr lang="en-US" dirty="0"/>
          </a:p>
        </p:txBody>
      </p:sp>
      <p:grpSp>
        <p:nvGrpSpPr>
          <p:cNvPr id="22" name="Group 21"/>
          <p:cNvGrpSpPr/>
          <p:nvPr userDrawn="1"/>
        </p:nvGrpSpPr>
        <p:grpSpPr>
          <a:xfrm>
            <a:off x="1573757" y="2223434"/>
            <a:ext cx="1398957" cy="2766807"/>
            <a:chOff x="1463675" y="1554163"/>
            <a:chExt cx="2998788" cy="4448175"/>
          </a:xfrm>
        </p:grpSpPr>
        <p:sp>
          <p:nvSpPr>
            <p:cNvPr id="23" name="Freeform 1"/>
            <p:cNvSpPr>
              <a:spLocks noChangeArrowheads="1"/>
            </p:cNvSpPr>
            <p:nvPr/>
          </p:nvSpPr>
          <p:spPr bwMode="auto">
            <a:xfrm>
              <a:off x="4443413" y="2308225"/>
              <a:ext cx="19050" cy="252413"/>
            </a:xfrm>
            <a:custGeom>
              <a:avLst/>
              <a:gdLst>
                <a:gd name="T0" fmla="*/ 0 w 54"/>
                <a:gd name="T1" fmla="*/ 31 h 702"/>
                <a:gd name="T2" fmla="*/ 0 w 54"/>
                <a:gd name="T3" fmla="*/ 31 h 702"/>
                <a:gd name="T4" fmla="*/ 32 w 54"/>
                <a:gd name="T5" fmla="*/ 0 h 702"/>
                <a:gd name="T6" fmla="*/ 32 w 54"/>
                <a:gd name="T7" fmla="*/ 0 h 702"/>
                <a:gd name="T8" fmla="*/ 53 w 54"/>
                <a:gd name="T9" fmla="*/ 31 h 702"/>
                <a:gd name="T10" fmla="*/ 53 w 54"/>
                <a:gd name="T11" fmla="*/ 669 h 702"/>
                <a:gd name="T12" fmla="*/ 32 w 54"/>
                <a:gd name="T13" fmla="*/ 701 h 702"/>
                <a:gd name="T14" fmla="*/ 32 w 54"/>
                <a:gd name="T15" fmla="*/ 701 h 702"/>
                <a:gd name="T16" fmla="*/ 0 w 54"/>
                <a:gd name="T17" fmla="*/ 669 h 702"/>
                <a:gd name="T18" fmla="*/ 0 w 54"/>
                <a:gd name="T19" fmla="*/ 3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1"/>
                  </a:moveTo>
                  <a:lnTo>
                    <a:pt x="0" y="31"/>
                  </a:lnTo>
                  <a:cubicBezTo>
                    <a:pt x="0" y="10"/>
                    <a:pt x="10" y="0"/>
                    <a:pt x="32" y="0"/>
                  </a:cubicBezTo>
                  <a:lnTo>
                    <a:pt x="32" y="0"/>
                  </a:lnTo>
                  <a:cubicBezTo>
                    <a:pt x="42" y="0"/>
                    <a:pt x="53" y="10"/>
                    <a:pt x="53" y="31"/>
                  </a:cubicBezTo>
                  <a:cubicBezTo>
                    <a:pt x="53" y="669"/>
                    <a:pt x="53" y="669"/>
                    <a:pt x="53" y="669"/>
                  </a:cubicBezTo>
                  <a:cubicBezTo>
                    <a:pt x="53" y="690"/>
                    <a:pt x="42" y="701"/>
                    <a:pt x="32" y="701"/>
                  </a:cubicBezTo>
                  <a:lnTo>
                    <a:pt x="32" y="701"/>
                  </a:lnTo>
                  <a:cubicBezTo>
                    <a:pt x="10" y="701"/>
                    <a:pt x="0" y="690"/>
                    <a:pt x="0" y="669"/>
                  </a:cubicBezTo>
                  <a:lnTo>
                    <a:pt x="0" y="31"/>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4" name="Freeform 2"/>
            <p:cNvSpPr>
              <a:spLocks noChangeArrowheads="1"/>
            </p:cNvSpPr>
            <p:nvPr/>
          </p:nvSpPr>
          <p:spPr bwMode="auto">
            <a:xfrm>
              <a:off x="4443413" y="2609850"/>
              <a:ext cx="19050" cy="252413"/>
            </a:xfrm>
            <a:custGeom>
              <a:avLst/>
              <a:gdLst>
                <a:gd name="T0" fmla="*/ 0 w 54"/>
                <a:gd name="T1" fmla="*/ 32 h 702"/>
                <a:gd name="T2" fmla="*/ 0 w 54"/>
                <a:gd name="T3" fmla="*/ 32 h 702"/>
                <a:gd name="T4" fmla="*/ 32 w 54"/>
                <a:gd name="T5" fmla="*/ 0 h 702"/>
                <a:gd name="T6" fmla="*/ 32 w 54"/>
                <a:gd name="T7" fmla="*/ 0 h 702"/>
                <a:gd name="T8" fmla="*/ 53 w 54"/>
                <a:gd name="T9" fmla="*/ 32 h 702"/>
                <a:gd name="T10" fmla="*/ 53 w 54"/>
                <a:gd name="T11" fmla="*/ 659 h 702"/>
                <a:gd name="T12" fmla="*/ 32 w 54"/>
                <a:gd name="T13" fmla="*/ 701 h 702"/>
                <a:gd name="T14" fmla="*/ 32 w 54"/>
                <a:gd name="T15" fmla="*/ 701 h 702"/>
                <a:gd name="T16" fmla="*/ 0 w 54"/>
                <a:gd name="T17" fmla="*/ 659 h 702"/>
                <a:gd name="T18" fmla="*/ 0 w 54"/>
                <a:gd name="T19" fmla="*/ 3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702">
                  <a:moveTo>
                    <a:pt x="0" y="32"/>
                  </a:moveTo>
                  <a:lnTo>
                    <a:pt x="0" y="32"/>
                  </a:lnTo>
                  <a:cubicBezTo>
                    <a:pt x="0" y="11"/>
                    <a:pt x="10" y="0"/>
                    <a:pt x="32" y="0"/>
                  </a:cubicBezTo>
                  <a:lnTo>
                    <a:pt x="32" y="0"/>
                  </a:lnTo>
                  <a:cubicBezTo>
                    <a:pt x="42" y="0"/>
                    <a:pt x="53" y="11"/>
                    <a:pt x="53" y="32"/>
                  </a:cubicBezTo>
                  <a:cubicBezTo>
                    <a:pt x="53" y="659"/>
                    <a:pt x="53" y="659"/>
                    <a:pt x="53" y="659"/>
                  </a:cubicBezTo>
                  <a:cubicBezTo>
                    <a:pt x="53" y="680"/>
                    <a:pt x="42" y="701"/>
                    <a:pt x="32" y="701"/>
                  </a:cubicBezTo>
                  <a:lnTo>
                    <a:pt x="32" y="701"/>
                  </a:lnTo>
                  <a:cubicBezTo>
                    <a:pt x="10" y="701"/>
                    <a:pt x="0" y="680"/>
                    <a:pt x="0" y="659"/>
                  </a:cubicBezTo>
                  <a:lnTo>
                    <a:pt x="0" y="32"/>
                  </a:lnTo>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5" name="Freeform 3"/>
            <p:cNvSpPr>
              <a:spLocks noChangeArrowheads="1"/>
            </p:cNvSpPr>
            <p:nvPr/>
          </p:nvSpPr>
          <p:spPr bwMode="auto">
            <a:xfrm>
              <a:off x="1474788" y="1565275"/>
              <a:ext cx="2965450" cy="4425950"/>
            </a:xfrm>
            <a:custGeom>
              <a:avLst/>
              <a:gdLst>
                <a:gd name="T0" fmla="*/ 8235 w 8236"/>
                <a:gd name="T1" fmla="*/ 11741 h 12294"/>
                <a:gd name="T2" fmla="*/ 8235 w 8236"/>
                <a:gd name="T3" fmla="*/ 11741 h 12294"/>
                <a:gd name="T4" fmla="*/ 7683 w 8236"/>
                <a:gd name="T5" fmla="*/ 12293 h 12294"/>
                <a:gd name="T6" fmla="*/ 563 w 8236"/>
                <a:gd name="T7" fmla="*/ 12293 h 12294"/>
                <a:gd name="T8" fmla="*/ 0 w 8236"/>
                <a:gd name="T9" fmla="*/ 11741 h 12294"/>
                <a:gd name="T10" fmla="*/ 0 w 8236"/>
                <a:gd name="T11" fmla="*/ 553 h 12294"/>
                <a:gd name="T12" fmla="*/ 563 w 8236"/>
                <a:gd name="T13" fmla="*/ 0 h 12294"/>
                <a:gd name="T14" fmla="*/ 7683 w 8236"/>
                <a:gd name="T15" fmla="*/ 0 h 12294"/>
                <a:gd name="T16" fmla="*/ 8235 w 8236"/>
                <a:gd name="T17" fmla="*/ 553 h 12294"/>
                <a:gd name="T18" fmla="*/ 8235 w 8236"/>
                <a:gd name="T19" fmla="*/ 11741 h 1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36" h="12294">
                  <a:moveTo>
                    <a:pt x="8235" y="11741"/>
                  </a:moveTo>
                  <a:lnTo>
                    <a:pt x="8235" y="11741"/>
                  </a:lnTo>
                  <a:cubicBezTo>
                    <a:pt x="8235" y="12049"/>
                    <a:pt x="7991" y="12293"/>
                    <a:pt x="7683" y="12293"/>
                  </a:cubicBezTo>
                  <a:cubicBezTo>
                    <a:pt x="563" y="12293"/>
                    <a:pt x="563" y="12293"/>
                    <a:pt x="563" y="12293"/>
                  </a:cubicBezTo>
                  <a:cubicBezTo>
                    <a:pt x="255" y="12293"/>
                    <a:pt x="0" y="12049"/>
                    <a:pt x="0" y="11741"/>
                  </a:cubicBezTo>
                  <a:cubicBezTo>
                    <a:pt x="0" y="553"/>
                    <a:pt x="0" y="553"/>
                    <a:pt x="0" y="553"/>
                  </a:cubicBezTo>
                  <a:cubicBezTo>
                    <a:pt x="0" y="255"/>
                    <a:pt x="255" y="0"/>
                    <a:pt x="563" y="0"/>
                  </a:cubicBezTo>
                  <a:cubicBezTo>
                    <a:pt x="7683" y="0"/>
                    <a:pt x="7683" y="0"/>
                    <a:pt x="7683" y="0"/>
                  </a:cubicBezTo>
                  <a:cubicBezTo>
                    <a:pt x="7991" y="0"/>
                    <a:pt x="8235" y="255"/>
                    <a:pt x="8235" y="553"/>
                  </a:cubicBezTo>
                  <a:lnTo>
                    <a:pt x="8235" y="11741"/>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6" name="Freeform 4"/>
            <p:cNvSpPr>
              <a:spLocks noChangeArrowheads="1"/>
            </p:cNvSpPr>
            <p:nvPr/>
          </p:nvSpPr>
          <p:spPr bwMode="auto">
            <a:xfrm>
              <a:off x="1463675" y="1554163"/>
              <a:ext cx="2987675" cy="4448175"/>
            </a:xfrm>
            <a:custGeom>
              <a:avLst/>
              <a:gdLst>
                <a:gd name="T0" fmla="*/ 7715 w 8300"/>
                <a:gd name="T1" fmla="*/ 12357 h 12358"/>
                <a:gd name="T2" fmla="*/ 7715 w 8300"/>
                <a:gd name="T3" fmla="*/ 12357 h 12358"/>
                <a:gd name="T4" fmla="*/ 595 w 8300"/>
                <a:gd name="T5" fmla="*/ 12357 h 12358"/>
                <a:gd name="T6" fmla="*/ 0 w 8300"/>
                <a:gd name="T7" fmla="*/ 11773 h 12358"/>
                <a:gd name="T8" fmla="*/ 0 w 8300"/>
                <a:gd name="T9" fmla="*/ 585 h 12358"/>
                <a:gd name="T10" fmla="*/ 595 w 8300"/>
                <a:gd name="T11" fmla="*/ 0 h 12358"/>
                <a:gd name="T12" fmla="*/ 7715 w 8300"/>
                <a:gd name="T13" fmla="*/ 0 h 12358"/>
                <a:gd name="T14" fmla="*/ 8299 w 8300"/>
                <a:gd name="T15" fmla="*/ 585 h 12358"/>
                <a:gd name="T16" fmla="*/ 8299 w 8300"/>
                <a:gd name="T17" fmla="*/ 11773 h 12358"/>
                <a:gd name="T18" fmla="*/ 7715 w 8300"/>
                <a:gd name="T19" fmla="*/ 12357 h 12358"/>
                <a:gd name="T20" fmla="*/ 595 w 8300"/>
                <a:gd name="T21" fmla="*/ 64 h 12358"/>
                <a:gd name="T22" fmla="*/ 595 w 8300"/>
                <a:gd name="T23" fmla="*/ 64 h 12358"/>
                <a:gd name="T24" fmla="*/ 64 w 8300"/>
                <a:gd name="T25" fmla="*/ 585 h 12358"/>
                <a:gd name="T26" fmla="*/ 64 w 8300"/>
                <a:gd name="T27" fmla="*/ 11773 h 12358"/>
                <a:gd name="T28" fmla="*/ 595 w 8300"/>
                <a:gd name="T29" fmla="*/ 12294 h 12358"/>
                <a:gd name="T30" fmla="*/ 7715 w 8300"/>
                <a:gd name="T31" fmla="*/ 12294 h 12358"/>
                <a:gd name="T32" fmla="*/ 8246 w 8300"/>
                <a:gd name="T33" fmla="*/ 11773 h 12358"/>
                <a:gd name="T34" fmla="*/ 8246 w 8300"/>
                <a:gd name="T35" fmla="*/ 585 h 12358"/>
                <a:gd name="T36" fmla="*/ 7715 w 8300"/>
                <a:gd name="T37" fmla="*/ 64 h 12358"/>
                <a:gd name="T38" fmla="*/ 595 w 8300"/>
                <a:gd name="T39" fmla="*/ 64 h 1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00" h="12358">
                  <a:moveTo>
                    <a:pt x="7715" y="12357"/>
                  </a:moveTo>
                  <a:lnTo>
                    <a:pt x="7715" y="12357"/>
                  </a:lnTo>
                  <a:cubicBezTo>
                    <a:pt x="595" y="12357"/>
                    <a:pt x="595" y="12357"/>
                    <a:pt x="595" y="12357"/>
                  </a:cubicBezTo>
                  <a:cubicBezTo>
                    <a:pt x="266" y="12357"/>
                    <a:pt x="0" y="12092"/>
                    <a:pt x="0" y="11773"/>
                  </a:cubicBezTo>
                  <a:cubicBezTo>
                    <a:pt x="0" y="585"/>
                    <a:pt x="0" y="585"/>
                    <a:pt x="0" y="585"/>
                  </a:cubicBezTo>
                  <a:cubicBezTo>
                    <a:pt x="0" y="266"/>
                    <a:pt x="266" y="0"/>
                    <a:pt x="595" y="0"/>
                  </a:cubicBezTo>
                  <a:cubicBezTo>
                    <a:pt x="7715" y="0"/>
                    <a:pt x="7715" y="0"/>
                    <a:pt x="7715" y="0"/>
                  </a:cubicBezTo>
                  <a:cubicBezTo>
                    <a:pt x="8044" y="0"/>
                    <a:pt x="8299" y="266"/>
                    <a:pt x="8299" y="585"/>
                  </a:cubicBezTo>
                  <a:cubicBezTo>
                    <a:pt x="8299" y="11773"/>
                    <a:pt x="8299" y="11773"/>
                    <a:pt x="8299" y="11773"/>
                  </a:cubicBezTo>
                  <a:cubicBezTo>
                    <a:pt x="8299" y="12092"/>
                    <a:pt x="8044" y="12357"/>
                    <a:pt x="7715" y="12357"/>
                  </a:cubicBezTo>
                  <a:close/>
                  <a:moveTo>
                    <a:pt x="595" y="64"/>
                  </a:moveTo>
                  <a:lnTo>
                    <a:pt x="595" y="64"/>
                  </a:lnTo>
                  <a:cubicBezTo>
                    <a:pt x="298" y="64"/>
                    <a:pt x="64" y="298"/>
                    <a:pt x="64" y="585"/>
                  </a:cubicBezTo>
                  <a:cubicBezTo>
                    <a:pt x="64" y="11773"/>
                    <a:pt x="64" y="11773"/>
                    <a:pt x="64" y="11773"/>
                  </a:cubicBezTo>
                  <a:cubicBezTo>
                    <a:pt x="64" y="12060"/>
                    <a:pt x="298" y="12294"/>
                    <a:pt x="595" y="12294"/>
                  </a:cubicBezTo>
                  <a:cubicBezTo>
                    <a:pt x="7715" y="12294"/>
                    <a:pt x="7715" y="12294"/>
                    <a:pt x="7715" y="12294"/>
                  </a:cubicBezTo>
                  <a:cubicBezTo>
                    <a:pt x="8001" y="12294"/>
                    <a:pt x="8246" y="12060"/>
                    <a:pt x="8246" y="11773"/>
                  </a:cubicBezTo>
                  <a:cubicBezTo>
                    <a:pt x="8246" y="585"/>
                    <a:pt x="8246" y="585"/>
                    <a:pt x="8246" y="585"/>
                  </a:cubicBezTo>
                  <a:cubicBezTo>
                    <a:pt x="8246" y="298"/>
                    <a:pt x="8001" y="64"/>
                    <a:pt x="7715" y="64"/>
                  </a:cubicBezTo>
                  <a:cubicBezTo>
                    <a:pt x="595" y="64"/>
                    <a:pt x="595" y="64"/>
                    <a:pt x="595" y="6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7" name="Freeform 5"/>
            <p:cNvSpPr>
              <a:spLocks noChangeArrowheads="1"/>
            </p:cNvSpPr>
            <p:nvPr/>
          </p:nvSpPr>
          <p:spPr bwMode="auto">
            <a:xfrm>
              <a:off x="2847975" y="5673725"/>
              <a:ext cx="225425" cy="225425"/>
            </a:xfrm>
            <a:custGeom>
              <a:avLst/>
              <a:gdLst>
                <a:gd name="T0" fmla="*/ 627 w 628"/>
                <a:gd name="T1" fmla="*/ 308 h 627"/>
                <a:gd name="T2" fmla="*/ 627 w 628"/>
                <a:gd name="T3" fmla="*/ 308 h 627"/>
                <a:gd name="T4" fmla="*/ 318 w 628"/>
                <a:gd name="T5" fmla="*/ 626 h 627"/>
                <a:gd name="T6" fmla="*/ 0 w 628"/>
                <a:gd name="T7" fmla="*/ 308 h 627"/>
                <a:gd name="T8" fmla="*/ 318 w 628"/>
                <a:gd name="T9" fmla="*/ 0 h 627"/>
                <a:gd name="T10" fmla="*/ 627 w 628"/>
                <a:gd name="T11" fmla="*/ 308 h 627"/>
              </a:gdLst>
              <a:ahLst/>
              <a:cxnLst>
                <a:cxn ang="0">
                  <a:pos x="T0" y="T1"/>
                </a:cxn>
                <a:cxn ang="0">
                  <a:pos x="T2" y="T3"/>
                </a:cxn>
                <a:cxn ang="0">
                  <a:pos x="T4" y="T5"/>
                </a:cxn>
                <a:cxn ang="0">
                  <a:pos x="T6" y="T7"/>
                </a:cxn>
                <a:cxn ang="0">
                  <a:pos x="T8" y="T9"/>
                </a:cxn>
                <a:cxn ang="0">
                  <a:pos x="T10" y="T11"/>
                </a:cxn>
              </a:cxnLst>
              <a:rect l="0" t="0" r="r" b="b"/>
              <a:pathLst>
                <a:path w="628" h="627">
                  <a:moveTo>
                    <a:pt x="627" y="308"/>
                  </a:moveTo>
                  <a:lnTo>
                    <a:pt x="627" y="308"/>
                  </a:lnTo>
                  <a:cubicBezTo>
                    <a:pt x="627" y="488"/>
                    <a:pt x="488" y="626"/>
                    <a:pt x="318" y="626"/>
                  </a:cubicBezTo>
                  <a:cubicBezTo>
                    <a:pt x="138" y="626"/>
                    <a:pt x="0" y="488"/>
                    <a:pt x="0" y="308"/>
                  </a:cubicBezTo>
                  <a:cubicBezTo>
                    <a:pt x="0" y="138"/>
                    <a:pt x="138" y="0"/>
                    <a:pt x="318" y="0"/>
                  </a:cubicBezTo>
                  <a:cubicBezTo>
                    <a:pt x="488" y="0"/>
                    <a:pt x="627" y="138"/>
                    <a:pt x="627" y="308"/>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8" name="Freeform 6"/>
            <p:cNvSpPr>
              <a:spLocks noChangeArrowheads="1"/>
            </p:cNvSpPr>
            <p:nvPr/>
          </p:nvSpPr>
          <p:spPr bwMode="auto">
            <a:xfrm>
              <a:off x="2916238" y="5738813"/>
              <a:ext cx="88900" cy="92075"/>
            </a:xfrm>
            <a:custGeom>
              <a:avLst/>
              <a:gdLst>
                <a:gd name="T0" fmla="*/ 191 w 245"/>
                <a:gd name="T1" fmla="*/ 255 h 256"/>
                <a:gd name="T2" fmla="*/ 191 w 245"/>
                <a:gd name="T3" fmla="*/ 255 h 256"/>
                <a:gd name="T4" fmla="*/ 53 w 245"/>
                <a:gd name="T5" fmla="*/ 255 h 256"/>
                <a:gd name="T6" fmla="*/ 0 w 245"/>
                <a:gd name="T7" fmla="*/ 202 h 256"/>
                <a:gd name="T8" fmla="*/ 0 w 245"/>
                <a:gd name="T9" fmla="*/ 53 h 256"/>
                <a:gd name="T10" fmla="*/ 53 w 245"/>
                <a:gd name="T11" fmla="*/ 0 h 256"/>
                <a:gd name="T12" fmla="*/ 191 w 245"/>
                <a:gd name="T13" fmla="*/ 0 h 256"/>
                <a:gd name="T14" fmla="*/ 244 w 245"/>
                <a:gd name="T15" fmla="*/ 53 h 256"/>
                <a:gd name="T16" fmla="*/ 244 w 245"/>
                <a:gd name="T17" fmla="*/ 202 h 256"/>
                <a:gd name="T18" fmla="*/ 191 w 245"/>
                <a:gd name="T19" fmla="*/ 255 h 256"/>
                <a:gd name="T20" fmla="*/ 53 w 245"/>
                <a:gd name="T21" fmla="*/ 21 h 256"/>
                <a:gd name="T22" fmla="*/ 53 w 245"/>
                <a:gd name="T23" fmla="*/ 21 h 256"/>
                <a:gd name="T24" fmla="*/ 21 w 245"/>
                <a:gd name="T25" fmla="*/ 53 h 256"/>
                <a:gd name="T26" fmla="*/ 21 w 245"/>
                <a:gd name="T27" fmla="*/ 202 h 256"/>
                <a:gd name="T28" fmla="*/ 53 w 245"/>
                <a:gd name="T29" fmla="*/ 234 h 256"/>
                <a:gd name="T30" fmla="*/ 191 w 245"/>
                <a:gd name="T31" fmla="*/ 234 h 256"/>
                <a:gd name="T32" fmla="*/ 223 w 245"/>
                <a:gd name="T33" fmla="*/ 202 h 256"/>
                <a:gd name="T34" fmla="*/ 223 w 245"/>
                <a:gd name="T35" fmla="*/ 53 h 256"/>
                <a:gd name="T36" fmla="*/ 191 w 245"/>
                <a:gd name="T37" fmla="*/ 21 h 256"/>
                <a:gd name="T38" fmla="*/ 53 w 245"/>
                <a:gd name="T39" fmla="*/ 2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256">
                  <a:moveTo>
                    <a:pt x="191" y="255"/>
                  </a:moveTo>
                  <a:lnTo>
                    <a:pt x="191" y="255"/>
                  </a:lnTo>
                  <a:cubicBezTo>
                    <a:pt x="53" y="255"/>
                    <a:pt x="53" y="255"/>
                    <a:pt x="53" y="255"/>
                  </a:cubicBezTo>
                  <a:cubicBezTo>
                    <a:pt x="21" y="255"/>
                    <a:pt x="0" y="234"/>
                    <a:pt x="0" y="202"/>
                  </a:cubicBezTo>
                  <a:cubicBezTo>
                    <a:pt x="0" y="53"/>
                    <a:pt x="0" y="53"/>
                    <a:pt x="0" y="53"/>
                  </a:cubicBezTo>
                  <a:cubicBezTo>
                    <a:pt x="0" y="32"/>
                    <a:pt x="21" y="0"/>
                    <a:pt x="53" y="0"/>
                  </a:cubicBezTo>
                  <a:cubicBezTo>
                    <a:pt x="191" y="0"/>
                    <a:pt x="191" y="0"/>
                    <a:pt x="191" y="0"/>
                  </a:cubicBezTo>
                  <a:cubicBezTo>
                    <a:pt x="223" y="0"/>
                    <a:pt x="244" y="32"/>
                    <a:pt x="244" y="53"/>
                  </a:cubicBezTo>
                  <a:cubicBezTo>
                    <a:pt x="244" y="202"/>
                    <a:pt x="244" y="202"/>
                    <a:pt x="244" y="202"/>
                  </a:cubicBezTo>
                  <a:cubicBezTo>
                    <a:pt x="244" y="234"/>
                    <a:pt x="223" y="255"/>
                    <a:pt x="191" y="255"/>
                  </a:cubicBezTo>
                  <a:close/>
                  <a:moveTo>
                    <a:pt x="53" y="21"/>
                  </a:moveTo>
                  <a:lnTo>
                    <a:pt x="53" y="21"/>
                  </a:lnTo>
                  <a:cubicBezTo>
                    <a:pt x="32" y="21"/>
                    <a:pt x="21" y="43"/>
                    <a:pt x="21" y="53"/>
                  </a:cubicBezTo>
                  <a:cubicBezTo>
                    <a:pt x="21" y="202"/>
                    <a:pt x="21" y="202"/>
                    <a:pt x="21" y="202"/>
                  </a:cubicBezTo>
                  <a:cubicBezTo>
                    <a:pt x="21" y="223"/>
                    <a:pt x="32" y="234"/>
                    <a:pt x="53" y="234"/>
                  </a:cubicBezTo>
                  <a:cubicBezTo>
                    <a:pt x="191" y="234"/>
                    <a:pt x="191" y="234"/>
                    <a:pt x="191" y="234"/>
                  </a:cubicBezTo>
                  <a:cubicBezTo>
                    <a:pt x="212" y="234"/>
                    <a:pt x="223" y="223"/>
                    <a:pt x="223" y="202"/>
                  </a:cubicBezTo>
                  <a:cubicBezTo>
                    <a:pt x="223" y="53"/>
                    <a:pt x="223" y="53"/>
                    <a:pt x="223" y="53"/>
                  </a:cubicBezTo>
                  <a:cubicBezTo>
                    <a:pt x="223" y="43"/>
                    <a:pt x="212" y="21"/>
                    <a:pt x="191" y="21"/>
                  </a:cubicBezTo>
                  <a:cubicBezTo>
                    <a:pt x="53" y="21"/>
                    <a:pt x="53" y="21"/>
                    <a:pt x="53" y="21"/>
                  </a:cubicBezTo>
                  <a:close/>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9" name="Freeform 7"/>
            <p:cNvSpPr>
              <a:spLocks noChangeArrowheads="1"/>
            </p:cNvSpPr>
            <p:nvPr/>
          </p:nvSpPr>
          <p:spPr bwMode="auto">
            <a:xfrm>
              <a:off x="2940050" y="1757363"/>
              <a:ext cx="42863" cy="42862"/>
            </a:xfrm>
            <a:custGeom>
              <a:avLst/>
              <a:gdLst>
                <a:gd name="T0" fmla="*/ 117 w 118"/>
                <a:gd name="T1" fmla="*/ 53 h 118"/>
                <a:gd name="T2" fmla="*/ 117 w 118"/>
                <a:gd name="T3" fmla="*/ 53 h 118"/>
                <a:gd name="T4" fmla="*/ 63 w 118"/>
                <a:gd name="T5" fmla="*/ 117 h 118"/>
                <a:gd name="T6" fmla="*/ 0 w 118"/>
                <a:gd name="T7" fmla="*/ 53 h 118"/>
                <a:gd name="T8" fmla="*/ 63 w 118"/>
                <a:gd name="T9" fmla="*/ 0 h 118"/>
                <a:gd name="T10" fmla="*/ 117 w 118"/>
                <a:gd name="T11" fmla="*/ 53 h 118"/>
              </a:gdLst>
              <a:ahLst/>
              <a:cxnLst>
                <a:cxn ang="0">
                  <a:pos x="T0" y="T1"/>
                </a:cxn>
                <a:cxn ang="0">
                  <a:pos x="T2" y="T3"/>
                </a:cxn>
                <a:cxn ang="0">
                  <a:pos x="T4" y="T5"/>
                </a:cxn>
                <a:cxn ang="0">
                  <a:pos x="T6" y="T7"/>
                </a:cxn>
                <a:cxn ang="0">
                  <a:pos x="T8" y="T9"/>
                </a:cxn>
                <a:cxn ang="0">
                  <a:pos x="T10" y="T11"/>
                </a:cxn>
              </a:cxnLst>
              <a:rect l="0" t="0" r="r" b="b"/>
              <a:pathLst>
                <a:path w="118" h="118">
                  <a:moveTo>
                    <a:pt x="117" y="53"/>
                  </a:moveTo>
                  <a:lnTo>
                    <a:pt x="117" y="53"/>
                  </a:lnTo>
                  <a:cubicBezTo>
                    <a:pt x="117" y="85"/>
                    <a:pt x="95" y="117"/>
                    <a:pt x="63" y="117"/>
                  </a:cubicBezTo>
                  <a:cubicBezTo>
                    <a:pt x="32" y="117"/>
                    <a:pt x="0" y="85"/>
                    <a:pt x="0" y="53"/>
                  </a:cubicBezTo>
                  <a:cubicBezTo>
                    <a:pt x="0" y="22"/>
                    <a:pt x="32" y="0"/>
                    <a:pt x="63" y="0"/>
                  </a:cubicBezTo>
                  <a:cubicBezTo>
                    <a:pt x="95" y="0"/>
                    <a:pt x="117" y="22"/>
                    <a:pt x="117" y="53"/>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0" name="Freeform 8"/>
            <p:cNvSpPr>
              <a:spLocks noChangeArrowheads="1"/>
            </p:cNvSpPr>
            <p:nvPr/>
          </p:nvSpPr>
          <p:spPr bwMode="auto">
            <a:xfrm>
              <a:off x="1597025" y="1968500"/>
              <a:ext cx="2732088" cy="3611563"/>
            </a:xfrm>
            <a:custGeom>
              <a:avLst/>
              <a:gdLst>
                <a:gd name="T0" fmla="*/ 7587 w 7588"/>
                <a:gd name="T1" fmla="*/ 10030 h 10031"/>
                <a:gd name="T2" fmla="*/ 0 w 7588"/>
                <a:gd name="T3" fmla="*/ 10030 h 10031"/>
                <a:gd name="T4" fmla="*/ 0 w 7588"/>
                <a:gd name="T5" fmla="*/ 0 h 10031"/>
                <a:gd name="T6" fmla="*/ 7587 w 7588"/>
                <a:gd name="T7" fmla="*/ 0 h 10031"/>
                <a:gd name="T8" fmla="*/ 7587 w 7588"/>
                <a:gd name="T9" fmla="*/ 10030 h 10031"/>
              </a:gdLst>
              <a:ahLst/>
              <a:cxnLst>
                <a:cxn ang="0">
                  <a:pos x="T0" y="T1"/>
                </a:cxn>
                <a:cxn ang="0">
                  <a:pos x="T2" y="T3"/>
                </a:cxn>
                <a:cxn ang="0">
                  <a:pos x="T4" y="T5"/>
                </a:cxn>
                <a:cxn ang="0">
                  <a:pos x="T6" y="T7"/>
                </a:cxn>
                <a:cxn ang="0">
                  <a:pos x="T8" y="T9"/>
                </a:cxn>
              </a:cxnLst>
              <a:rect l="0" t="0" r="r" b="b"/>
              <a:pathLst>
                <a:path w="7588" h="10031">
                  <a:moveTo>
                    <a:pt x="7587" y="10030"/>
                  </a:moveTo>
                  <a:lnTo>
                    <a:pt x="0" y="10030"/>
                  </a:lnTo>
                  <a:lnTo>
                    <a:pt x="0" y="0"/>
                  </a:lnTo>
                  <a:lnTo>
                    <a:pt x="7587" y="0"/>
                  </a:lnTo>
                  <a:lnTo>
                    <a:pt x="7587" y="10030"/>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1" name="Picture Placeholder 2"/>
          <p:cNvSpPr>
            <a:spLocks noGrp="1"/>
          </p:cNvSpPr>
          <p:nvPr>
            <p:ph type="pic" sz="quarter" idx="10"/>
          </p:nvPr>
        </p:nvSpPr>
        <p:spPr>
          <a:xfrm>
            <a:off x="1635700" y="2479443"/>
            <a:ext cx="1274258" cy="2246231"/>
          </a:xfrm>
        </p:spPr>
        <p:txBody>
          <a:bodyPr anchor="ctr"/>
          <a:lstStyle>
            <a:lvl1pPr algn="ctr">
              <a:defRPr/>
            </a:lvl1pPr>
          </a:lstStyle>
          <a:p>
            <a:endParaRPr lang="en-US" dirty="0"/>
          </a:p>
        </p:txBody>
      </p:sp>
      <p:grpSp>
        <p:nvGrpSpPr>
          <p:cNvPr id="32" name="Group 31"/>
          <p:cNvGrpSpPr/>
          <p:nvPr userDrawn="1"/>
        </p:nvGrpSpPr>
        <p:grpSpPr>
          <a:xfrm>
            <a:off x="6661007" y="2928545"/>
            <a:ext cx="755509" cy="2118060"/>
            <a:chOff x="5348288" y="496888"/>
            <a:chExt cx="3155950" cy="6635750"/>
          </a:xfrm>
        </p:grpSpPr>
        <p:grpSp>
          <p:nvGrpSpPr>
            <p:cNvPr id="33" name="Group 32"/>
            <p:cNvGrpSpPr/>
            <p:nvPr/>
          </p:nvGrpSpPr>
          <p:grpSpPr>
            <a:xfrm>
              <a:off x="5394325" y="560388"/>
              <a:ext cx="3078163" cy="6540500"/>
              <a:chOff x="5394325" y="560388"/>
              <a:chExt cx="3078163" cy="6540500"/>
            </a:xfrm>
          </p:grpSpPr>
          <p:sp>
            <p:nvSpPr>
              <p:cNvPr id="35"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6"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7"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8"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9"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0"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4"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rgbClr val="26292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41" name="Picture Placeholder 5"/>
          <p:cNvSpPr>
            <a:spLocks noGrp="1"/>
          </p:cNvSpPr>
          <p:nvPr>
            <p:ph type="pic" sz="quarter" idx="15"/>
          </p:nvPr>
        </p:nvSpPr>
        <p:spPr>
          <a:xfrm>
            <a:off x="6720460" y="3223231"/>
            <a:ext cx="636223" cy="1511588"/>
          </a:xfrm>
        </p:spPr>
        <p:txBody>
          <a:bodyPr anchor="ctr"/>
          <a:lstStyle>
            <a:lvl1pPr algn="ctr">
              <a:defRPr/>
            </a:lvl1pPr>
          </a:lstStyle>
          <a:p>
            <a:endParaRPr lang="en-US" dirty="0"/>
          </a:p>
        </p:txBody>
      </p:sp>
    </p:spTree>
    <p:extLst>
      <p:ext uri="{BB962C8B-B14F-4D97-AF65-F5344CB8AC3E}">
        <p14:creationId xmlns:p14="http://schemas.microsoft.com/office/powerpoint/2010/main" val="2598820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3500"/>
                            </p:stCondLst>
                            <p:childTnLst>
                              <p:par>
                                <p:cTn id="35" presetID="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bldP spid="21" grpId="0"/>
      <p:bldP spid="31" grpId="0"/>
      <p:bldP spid="41"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ext uri="{D42A27DB-BD31-4B8C-83A1-F6EECF244321}">
                <p14:modId xmlns:p14="http://schemas.microsoft.com/office/powerpoint/2010/main" val="1529597956"/>
              </p:ext>
            </p:extLst>
          </p:nvPr>
        </p:nvGraphicFramePr>
        <p:xfrm>
          <a:off x="1444" y="1402"/>
          <a:ext cx="1443" cy="1400"/>
        </p:xfrm>
        <a:graphic>
          <a:graphicData uri="http://schemas.openxmlformats.org/presentationml/2006/ole">
            <mc:AlternateContent xmlns:mc="http://schemas.openxmlformats.org/markup-compatibility/2006">
              <mc:Choice xmlns:v="urn:schemas-microsoft-com:vml" Requires="v">
                <p:oleObj spid="_x0000_s12641"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 y="1402"/>
                        <a:ext cx="1443" cy="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nvPr>
        </p:nvSpPr>
        <p:spPr>
          <a:xfrm>
            <a:off x="685800" y="4147200"/>
            <a:ext cx="7772400" cy="887801"/>
          </a:xfrm>
        </p:spPr>
        <p:txBody>
          <a:bodyPr>
            <a:noAutofit/>
          </a:bodyPr>
          <a:lstStyle>
            <a:lvl1pPr algn="ctr">
              <a:defRPr sz="2200" b="0" i="0" cap="all">
                <a:ln>
                  <a:noFill/>
                </a:ln>
                <a:solidFill>
                  <a:schemeClr val="tx1"/>
                </a:solidFill>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5135802"/>
            <a:ext cx="6400800" cy="840198"/>
          </a:xfrm>
          <a:prstGeom prst="rect">
            <a:avLst/>
          </a:prstGeom>
        </p:spPr>
        <p:txBody>
          <a:bodyPr>
            <a:noAutofit/>
          </a:bodyPr>
          <a:lstStyle>
            <a:lvl1pPr marL="0" indent="0" algn="ctr">
              <a:lnSpc>
                <a:spcPct val="100000"/>
              </a:lnSpc>
              <a:buNone/>
              <a:defRPr sz="1800" b="0" i="0" cap="all">
                <a:solidFill>
                  <a:schemeClr val="tx1">
                    <a:tint val="75000"/>
                  </a:schemeClr>
                </a:solidFill>
                <a:latin typeface="+mj-lt"/>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dirty="0"/>
          </a:p>
        </p:txBody>
      </p:sp>
      <p:sp>
        <p:nvSpPr>
          <p:cNvPr id="9" name="Rectangle 8"/>
          <p:cNvSpPr/>
          <p:nvPr/>
        </p:nvSpPr>
        <p:spPr>
          <a:xfrm>
            <a:off x="1" y="6702425"/>
            <a:ext cx="2249881" cy="163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4" name="Rectangle 13"/>
          <p:cNvSpPr/>
          <p:nvPr/>
        </p:nvSpPr>
        <p:spPr>
          <a:xfrm>
            <a:off x="2298041" y="6702425"/>
            <a:ext cx="2249881" cy="163955"/>
          </a:xfrm>
          <a:prstGeom prst="rect">
            <a:avLst/>
          </a:prstGeom>
          <a:solidFill>
            <a:srgbClr val="1A896F"/>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6" name="Rectangle 15"/>
          <p:cNvSpPr/>
          <p:nvPr/>
        </p:nvSpPr>
        <p:spPr>
          <a:xfrm>
            <a:off x="4596081" y="6702425"/>
            <a:ext cx="2249881" cy="1639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7" name="Rectangle 16"/>
          <p:cNvSpPr/>
          <p:nvPr/>
        </p:nvSpPr>
        <p:spPr>
          <a:xfrm>
            <a:off x="6894120" y="6702425"/>
            <a:ext cx="2249881" cy="1639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3" name="Slide Number Placeholder 5"/>
          <p:cNvSpPr>
            <a:spLocks noGrp="1"/>
          </p:cNvSpPr>
          <p:nvPr>
            <p:ph type="sldNum" sz="quarter" idx="4"/>
          </p:nvPr>
        </p:nvSpPr>
        <p:spPr>
          <a:xfrm>
            <a:off x="8675797" y="6356350"/>
            <a:ext cx="307925" cy="365125"/>
          </a:xfrm>
          <a:prstGeom prst="rect">
            <a:avLst/>
          </a:prstGeom>
        </p:spPr>
        <p:txBody>
          <a:bodyPr vert="horz" lIns="0" tIns="45714" rIns="0" bIns="45714" rtlCol="0" anchor="ctr"/>
          <a:lstStyle>
            <a:lvl1pPr algn="r">
              <a:defRPr sz="1000">
                <a:solidFill>
                  <a:schemeClr val="bg1">
                    <a:lumMod val="50000"/>
                  </a:schemeClr>
                </a:solidFill>
              </a:defRPr>
            </a:lvl1pPr>
          </a:lstStyle>
          <a:p>
            <a:fld id="{740F0B45-51D1-F749-AF55-24FDFA5AA5AF}" type="slidenum">
              <a:rPr lang="en-US" smtClean="0">
                <a:solidFill>
                  <a:prstClr val="white">
                    <a:lumMod val="50000"/>
                  </a:prstClr>
                </a:solidFill>
              </a:rPr>
              <a:pPr/>
              <a:t>‹#›</a:t>
            </a:fld>
            <a:endParaRPr lang="en-US" dirty="0">
              <a:solidFill>
                <a:prstClr val="white">
                  <a:lumMod val="50000"/>
                </a:prstClr>
              </a:solidFill>
            </a:endParaRPr>
          </a:p>
        </p:txBody>
      </p:sp>
    </p:spTree>
    <p:custDataLst>
      <p:tags r:id="rId2"/>
    </p:custDataLst>
    <p:extLst>
      <p:ext uri="{BB962C8B-B14F-4D97-AF65-F5344CB8AC3E}">
        <p14:creationId xmlns:p14="http://schemas.microsoft.com/office/powerpoint/2010/main" val="366671254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8_mockup_06">
    <p:spTree>
      <p:nvGrpSpPr>
        <p:cNvPr id="1" name=""/>
        <p:cNvGrpSpPr/>
        <p:nvPr/>
      </p:nvGrpSpPr>
      <p:grpSpPr>
        <a:xfrm>
          <a:off x="0" y="0"/>
          <a:ext cx="0" cy="0"/>
          <a:chOff x="0" y="0"/>
          <a:chExt cx="0" cy="0"/>
        </a:xfrm>
      </p:grpSpPr>
      <p:sp>
        <p:nvSpPr>
          <p:cNvPr id="9"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3" name="Rectangle 32"/>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0"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11" name="Group 10"/>
          <p:cNvGrpSpPr/>
          <p:nvPr userDrawn="1"/>
        </p:nvGrpSpPr>
        <p:grpSpPr>
          <a:xfrm>
            <a:off x="2391201" y="812775"/>
            <a:ext cx="5139396" cy="3929589"/>
            <a:chOff x="1573213" y="2011363"/>
            <a:chExt cx="6840537" cy="3922712"/>
          </a:xfrm>
        </p:grpSpPr>
        <p:sp>
          <p:nvSpPr>
            <p:cNvPr id="12" name="Freeform 1"/>
            <p:cNvSpPr>
              <a:spLocks noChangeArrowheads="1"/>
            </p:cNvSpPr>
            <p:nvPr/>
          </p:nvSpPr>
          <p:spPr bwMode="auto">
            <a:xfrm>
              <a:off x="2241550" y="2011363"/>
              <a:ext cx="5532438" cy="3798887"/>
            </a:xfrm>
            <a:custGeom>
              <a:avLst/>
              <a:gdLst>
                <a:gd name="T0" fmla="*/ 15366 w 15367"/>
                <a:gd name="T1" fmla="*/ 10129 h 10553"/>
                <a:gd name="T2" fmla="*/ 15366 w 15367"/>
                <a:gd name="T3" fmla="*/ 10129 h 10553"/>
                <a:gd name="T4" fmla="*/ 14950 w 15367"/>
                <a:gd name="T5" fmla="*/ 10552 h 10553"/>
                <a:gd name="T6" fmla="*/ 423 w 15367"/>
                <a:gd name="T7" fmla="*/ 10552 h 10553"/>
                <a:gd name="T8" fmla="*/ 0 w 15367"/>
                <a:gd name="T9" fmla="*/ 10129 h 10553"/>
                <a:gd name="T10" fmla="*/ 0 w 15367"/>
                <a:gd name="T11" fmla="*/ 416 h 10553"/>
                <a:gd name="T12" fmla="*/ 423 w 15367"/>
                <a:gd name="T13" fmla="*/ 0 h 10553"/>
                <a:gd name="T14" fmla="*/ 14950 w 15367"/>
                <a:gd name="T15" fmla="*/ 0 h 10553"/>
                <a:gd name="T16" fmla="*/ 15366 w 15367"/>
                <a:gd name="T17" fmla="*/ 416 h 10553"/>
                <a:gd name="T18" fmla="*/ 15366 w 15367"/>
                <a:gd name="T19" fmla="*/ 10129 h 10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67" h="10553">
                  <a:moveTo>
                    <a:pt x="15366" y="10129"/>
                  </a:moveTo>
                  <a:lnTo>
                    <a:pt x="15366" y="10129"/>
                  </a:lnTo>
                  <a:cubicBezTo>
                    <a:pt x="15366" y="10365"/>
                    <a:pt x="15178" y="10552"/>
                    <a:pt x="14950" y="10552"/>
                  </a:cubicBezTo>
                  <a:cubicBezTo>
                    <a:pt x="423" y="10552"/>
                    <a:pt x="423" y="10552"/>
                    <a:pt x="423" y="10552"/>
                  </a:cubicBezTo>
                  <a:cubicBezTo>
                    <a:pt x="187" y="10552"/>
                    <a:pt x="0" y="10365"/>
                    <a:pt x="0" y="10129"/>
                  </a:cubicBezTo>
                  <a:cubicBezTo>
                    <a:pt x="0" y="416"/>
                    <a:pt x="0" y="416"/>
                    <a:pt x="0" y="416"/>
                  </a:cubicBezTo>
                  <a:cubicBezTo>
                    <a:pt x="0" y="187"/>
                    <a:pt x="187" y="0"/>
                    <a:pt x="423" y="0"/>
                  </a:cubicBezTo>
                  <a:cubicBezTo>
                    <a:pt x="14950" y="0"/>
                    <a:pt x="14950" y="0"/>
                    <a:pt x="14950" y="0"/>
                  </a:cubicBezTo>
                  <a:cubicBezTo>
                    <a:pt x="15178" y="0"/>
                    <a:pt x="15366" y="187"/>
                    <a:pt x="15366" y="416"/>
                  </a:cubicBezTo>
                  <a:lnTo>
                    <a:pt x="15366" y="10129"/>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3" name="Freeform 2"/>
            <p:cNvSpPr>
              <a:spLocks noChangeArrowheads="1"/>
            </p:cNvSpPr>
            <p:nvPr/>
          </p:nvSpPr>
          <p:spPr bwMode="auto">
            <a:xfrm>
              <a:off x="1573213" y="5726113"/>
              <a:ext cx="6840537" cy="207962"/>
            </a:xfrm>
            <a:custGeom>
              <a:avLst/>
              <a:gdLst>
                <a:gd name="T0" fmla="*/ 18999 w 19000"/>
                <a:gd name="T1" fmla="*/ 347 h 577"/>
                <a:gd name="T2" fmla="*/ 18999 w 19000"/>
                <a:gd name="T3" fmla="*/ 347 h 577"/>
                <a:gd name="T4" fmla="*/ 18284 w 19000"/>
                <a:gd name="T5" fmla="*/ 576 h 577"/>
                <a:gd name="T6" fmla="*/ 742 w 19000"/>
                <a:gd name="T7" fmla="*/ 576 h 577"/>
                <a:gd name="T8" fmla="*/ 0 w 19000"/>
                <a:gd name="T9" fmla="*/ 347 h 577"/>
                <a:gd name="T10" fmla="*/ 0 w 19000"/>
                <a:gd name="T11" fmla="*/ 0 h 577"/>
                <a:gd name="T12" fmla="*/ 18999 w 19000"/>
                <a:gd name="T13" fmla="*/ 0 h 577"/>
                <a:gd name="T14" fmla="*/ 18999 w 19000"/>
                <a:gd name="T15" fmla="*/ 347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577">
                  <a:moveTo>
                    <a:pt x="18999" y="347"/>
                  </a:moveTo>
                  <a:lnTo>
                    <a:pt x="18999" y="347"/>
                  </a:lnTo>
                  <a:cubicBezTo>
                    <a:pt x="18999" y="347"/>
                    <a:pt x="18693" y="576"/>
                    <a:pt x="18284" y="576"/>
                  </a:cubicBezTo>
                  <a:cubicBezTo>
                    <a:pt x="17875" y="576"/>
                    <a:pt x="1095" y="576"/>
                    <a:pt x="742" y="576"/>
                  </a:cubicBezTo>
                  <a:cubicBezTo>
                    <a:pt x="395" y="576"/>
                    <a:pt x="0" y="347"/>
                    <a:pt x="0" y="347"/>
                  </a:cubicBezTo>
                  <a:cubicBezTo>
                    <a:pt x="0" y="0"/>
                    <a:pt x="0" y="0"/>
                    <a:pt x="0" y="0"/>
                  </a:cubicBezTo>
                  <a:cubicBezTo>
                    <a:pt x="18999" y="0"/>
                    <a:pt x="18999" y="0"/>
                    <a:pt x="18999" y="0"/>
                  </a:cubicBezTo>
                  <a:lnTo>
                    <a:pt x="18999" y="347"/>
                  </a:lnTo>
                </a:path>
              </a:pathLst>
            </a:custGeom>
            <a:solidFill>
              <a:srgbClr val="F4F4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4" name="Freeform 3"/>
            <p:cNvSpPr>
              <a:spLocks noChangeArrowheads="1"/>
            </p:cNvSpPr>
            <p:nvPr/>
          </p:nvSpPr>
          <p:spPr bwMode="auto">
            <a:xfrm>
              <a:off x="1573213" y="5849938"/>
              <a:ext cx="6840537" cy="82550"/>
            </a:xfrm>
            <a:custGeom>
              <a:avLst/>
              <a:gdLst>
                <a:gd name="T0" fmla="*/ 0 w 19000"/>
                <a:gd name="T1" fmla="*/ 0 h 230"/>
                <a:gd name="T2" fmla="*/ 0 w 19000"/>
                <a:gd name="T3" fmla="*/ 0 h 230"/>
                <a:gd name="T4" fmla="*/ 742 w 19000"/>
                <a:gd name="T5" fmla="*/ 229 h 230"/>
                <a:gd name="T6" fmla="*/ 18284 w 19000"/>
                <a:gd name="T7" fmla="*/ 229 h 230"/>
                <a:gd name="T8" fmla="*/ 18999 w 19000"/>
                <a:gd name="T9" fmla="*/ 0 h 230"/>
                <a:gd name="T10" fmla="*/ 0 w 19000"/>
                <a:gd name="T11" fmla="*/ 0 h 230"/>
              </a:gdLst>
              <a:ahLst/>
              <a:cxnLst>
                <a:cxn ang="0">
                  <a:pos x="T0" y="T1"/>
                </a:cxn>
                <a:cxn ang="0">
                  <a:pos x="T2" y="T3"/>
                </a:cxn>
                <a:cxn ang="0">
                  <a:pos x="T4" y="T5"/>
                </a:cxn>
                <a:cxn ang="0">
                  <a:pos x="T6" y="T7"/>
                </a:cxn>
                <a:cxn ang="0">
                  <a:pos x="T8" y="T9"/>
                </a:cxn>
                <a:cxn ang="0">
                  <a:pos x="T10" y="T11"/>
                </a:cxn>
              </a:cxnLst>
              <a:rect l="0" t="0" r="r" b="b"/>
              <a:pathLst>
                <a:path w="19000" h="230">
                  <a:moveTo>
                    <a:pt x="0" y="0"/>
                  </a:moveTo>
                  <a:lnTo>
                    <a:pt x="0" y="0"/>
                  </a:lnTo>
                  <a:cubicBezTo>
                    <a:pt x="0" y="0"/>
                    <a:pt x="395" y="229"/>
                    <a:pt x="742" y="229"/>
                  </a:cubicBezTo>
                  <a:cubicBezTo>
                    <a:pt x="1095" y="229"/>
                    <a:pt x="17875" y="229"/>
                    <a:pt x="18284" y="229"/>
                  </a:cubicBezTo>
                  <a:cubicBezTo>
                    <a:pt x="18693" y="229"/>
                    <a:pt x="18999" y="0"/>
                    <a:pt x="18999" y="0"/>
                  </a:cubicBezTo>
                  <a:lnTo>
                    <a:pt x="0" y="0"/>
                  </a:lnTo>
                </a:path>
              </a:pathLst>
            </a:custGeom>
            <a:solidFill>
              <a:srgbClr val="E2E2E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5" name="Freeform 4"/>
            <p:cNvSpPr>
              <a:spLocks noChangeArrowheads="1"/>
            </p:cNvSpPr>
            <p:nvPr/>
          </p:nvSpPr>
          <p:spPr bwMode="auto">
            <a:xfrm>
              <a:off x="4508500" y="5726113"/>
              <a:ext cx="973138" cy="77787"/>
            </a:xfrm>
            <a:custGeom>
              <a:avLst/>
              <a:gdLst>
                <a:gd name="T0" fmla="*/ 0 w 2704"/>
                <a:gd name="T1" fmla="*/ 0 h 216"/>
                <a:gd name="T2" fmla="*/ 0 w 2704"/>
                <a:gd name="T3" fmla="*/ 0 h 216"/>
                <a:gd name="T4" fmla="*/ 298 w 2704"/>
                <a:gd name="T5" fmla="*/ 215 h 216"/>
                <a:gd name="T6" fmla="*/ 2405 w 2704"/>
                <a:gd name="T7" fmla="*/ 215 h 216"/>
                <a:gd name="T8" fmla="*/ 2703 w 2704"/>
                <a:gd name="T9" fmla="*/ 0 h 216"/>
                <a:gd name="T10" fmla="*/ 0 w 2704"/>
                <a:gd name="T11" fmla="*/ 0 h 216"/>
              </a:gdLst>
              <a:ahLst/>
              <a:cxnLst>
                <a:cxn ang="0">
                  <a:pos x="T0" y="T1"/>
                </a:cxn>
                <a:cxn ang="0">
                  <a:pos x="T2" y="T3"/>
                </a:cxn>
                <a:cxn ang="0">
                  <a:pos x="T4" y="T5"/>
                </a:cxn>
                <a:cxn ang="0">
                  <a:pos x="T6" y="T7"/>
                </a:cxn>
                <a:cxn ang="0">
                  <a:pos x="T8" y="T9"/>
                </a:cxn>
                <a:cxn ang="0">
                  <a:pos x="T10" y="T11"/>
                </a:cxn>
              </a:cxnLst>
              <a:rect l="0" t="0" r="r" b="b"/>
              <a:pathLst>
                <a:path w="2704" h="216">
                  <a:moveTo>
                    <a:pt x="0" y="0"/>
                  </a:moveTo>
                  <a:lnTo>
                    <a:pt x="0" y="0"/>
                  </a:lnTo>
                  <a:cubicBezTo>
                    <a:pt x="41" y="125"/>
                    <a:pt x="159" y="215"/>
                    <a:pt x="298" y="215"/>
                  </a:cubicBezTo>
                  <a:cubicBezTo>
                    <a:pt x="2405" y="215"/>
                    <a:pt x="2405" y="215"/>
                    <a:pt x="2405" y="215"/>
                  </a:cubicBezTo>
                  <a:cubicBezTo>
                    <a:pt x="2543" y="215"/>
                    <a:pt x="2661" y="125"/>
                    <a:pt x="2703" y="0"/>
                  </a:cubicBezTo>
                  <a:lnTo>
                    <a:pt x="0" y="0"/>
                  </a:ln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8" name="Freeform 5"/>
            <p:cNvSpPr>
              <a:spLocks noChangeArrowheads="1"/>
            </p:cNvSpPr>
            <p:nvPr/>
          </p:nvSpPr>
          <p:spPr bwMode="auto">
            <a:xfrm>
              <a:off x="7675563" y="5775325"/>
              <a:ext cx="307975" cy="30163"/>
            </a:xfrm>
            <a:custGeom>
              <a:avLst/>
              <a:gdLst>
                <a:gd name="T0" fmla="*/ 853 w 854"/>
                <a:gd name="T1" fmla="*/ 42 h 84"/>
                <a:gd name="T2" fmla="*/ 853 w 854"/>
                <a:gd name="T3" fmla="*/ 42 h 84"/>
                <a:gd name="T4" fmla="*/ 811 w 854"/>
                <a:gd name="T5" fmla="*/ 83 h 84"/>
                <a:gd name="T6" fmla="*/ 42 w 854"/>
                <a:gd name="T7" fmla="*/ 83 h 84"/>
                <a:gd name="T8" fmla="*/ 0 w 854"/>
                <a:gd name="T9" fmla="*/ 42 h 84"/>
                <a:gd name="T10" fmla="*/ 0 w 854"/>
                <a:gd name="T11" fmla="*/ 42 h 84"/>
                <a:gd name="T12" fmla="*/ 42 w 854"/>
                <a:gd name="T13" fmla="*/ 0 h 84"/>
                <a:gd name="T14" fmla="*/ 811 w 854"/>
                <a:gd name="T15" fmla="*/ 0 h 84"/>
                <a:gd name="T16" fmla="*/ 853 w 854"/>
                <a:gd name="T1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4" h="84">
                  <a:moveTo>
                    <a:pt x="853" y="42"/>
                  </a:moveTo>
                  <a:lnTo>
                    <a:pt x="853" y="42"/>
                  </a:lnTo>
                  <a:cubicBezTo>
                    <a:pt x="853" y="69"/>
                    <a:pt x="832" y="83"/>
                    <a:pt x="811" y="83"/>
                  </a:cubicBezTo>
                  <a:cubicBezTo>
                    <a:pt x="42" y="83"/>
                    <a:pt x="42" y="83"/>
                    <a:pt x="42" y="83"/>
                  </a:cubicBezTo>
                  <a:cubicBezTo>
                    <a:pt x="21" y="83"/>
                    <a:pt x="0" y="69"/>
                    <a:pt x="0" y="42"/>
                  </a:cubicBezTo>
                  <a:lnTo>
                    <a:pt x="0" y="42"/>
                  </a:lnTo>
                  <a:cubicBezTo>
                    <a:pt x="0" y="21"/>
                    <a:pt x="21" y="0"/>
                    <a:pt x="42" y="0"/>
                  </a:cubicBezTo>
                  <a:cubicBezTo>
                    <a:pt x="811" y="0"/>
                    <a:pt x="811" y="0"/>
                    <a:pt x="811" y="0"/>
                  </a:cubicBezTo>
                  <a:cubicBezTo>
                    <a:pt x="832" y="0"/>
                    <a:pt x="853" y="21"/>
                    <a:pt x="853" y="42"/>
                  </a:cubicBezTo>
                </a:path>
              </a:pathLst>
            </a:custGeom>
            <a:solidFill>
              <a:srgbClr val="D1D2D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9" name="Freeform 6"/>
            <p:cNvSpPr>
              <a:spLocks noChangeArrowheads="1"/>
            </p:cNvSpPr>
            <p:nvPr/>
          </p:nvSpPr>
          <p:spPr bwMode="auto">
            <a:xfrm>
              <a:off x="5014913" y="2092325"/>
              <a:ext cx="30162" cy="30163"/>
            </a:xfrm>
            <a:custGeom>
              <a:avLst/>
              <a:gdLst>
                <a:gd name="T0" fmla="*/ 83 w 84"/>
                <a:gd name="T1" fmla="*/ 41 h 84"/>
                <a:gd name="T2" fmla="*/ 83 w 84"/>
                <a:gd name="T3" fmla="*/ 41 h 84"/>
                <a:gd name="T4" fmla="*/ 42 w 84"/>
                <a:gd name="T5" fmla="*/ 83 h 84"/>
                <a:gd name="T6" fmla="*/ 0 w 84"/>
                <a:gd name="T7" fmla="*/ 41 h 84"/>
                <a:gd name="T8" fmla="*/ 42 w 84"/>
                <a:gd name="T9" fmla="*/ 0 h 84"/>
                <a:gd name="T10" fmla="*/ 83 w 84"/>
                <a:gd name="T11" fmla="*/ 41 h 84"/>
              </a:gdLst>
              <a:ahLst/>
              <a:cxnLst>
                <a:cxn ang="0">
                  <a:pos x="T0" y="T1"/>
                </a:cxn>
                <a:cxn ang="0">
                  <a:pos x="T2" y="T3"/>
                </a:cxn>
                <a:cxn ang="0">
                  <a:pos x="T4" y="T5"/>
                </a:cxn>
                <a:cxn ang="0">
                  <a:pos x="T6" y="T7"/>
                </a:cxn>
                <a:cxn ang="0">
                  <a:pos x="T8" y="T9"/>
                </a:cxn>
                <a:cxn ang="0">
                  <a:pos x="T10" y="T11"/>
                </a:cxn>
              </a:cxnLst>
              <a:rect l="0" t="0" r="r" b="b"/>
              <a:pathLst>
                <a:path w="84" h="84">
                  <a:moveTo>
                    <a:pt x="83" y="41"/>
                  </a:moveTo>
                  <a:lnTo>
                    <a:pt x="83" y="41"/>
                  </a:lnTo>
                  <a:cubicBezTo>
                    <a:pt x="83" y="69"/>
                    <a:pt x="70" y="83"/>
                    <a:pt x="42" y="83"/>
                  </a:cubicBezTo>
                  <a:cubicBezTo>
                    <a:pt x="21" y="83"/>
                    <a:pt x="0" y="69"/>
                    <a:pt x="0" y="41"/>
                  </a:cubicBezTo>
                  <a:cubicBezTo>
                    <a:pt x="0" y="21"/>
                    <a:pt x="21" y="0"/>
                    <a:pt x="42" y="0"/>
                  </a:cubicBezTo>
                  <a:cubicBezTo>
                    <a:pt x="70" y="0"/>
                    <a:pt x="83" y="21"/>
                    <a:pt x="83" y="41"/>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0" name="Freeform 7"/>
            <p:cNvSpPr>
              <a:spLocks noChangeArrowheads="1"/>
            </p:cNvSpPr>
            <p:nvPr/>
          </p:nvSpPr>
          <p:spPr bwMode="auto">
            <a:xfrm>
              <a:off x="2386013" y="2184400"/>
              <a:ext cx="5245100" cy="3314700"/>
            </a:xfrm>
            <a:custGeom>
              <a:avLst/>
              <a:gdLst>
                <a:gd name="T0" fmla="*/ 14568 w 14569"/>
                <a:gd name="T1" fmla="*/ 9207 h 9208"/>
                <a:gd name="T2" fmla="*/ 0 w 14569"/>
                <a:gd name="T3" fmla="*/ 9207 h 9208"/>
                <a:gd name="T4" fmla="*/ 0 w 14569"/>
                <a:gd name="T5" fmla="*/ 0 h 9208"/>
                <a:gd name="T6" fmla="*/ 14568 w 14569"/>
                <a:gd name="T7" fmla="*/ 0 h 9208"/>
                <a:gd name="T8" fmla="*/ 14568 w 14569"/>
                <a:gd name="T9" fmla="*/ 9207 h 9208"/>
              </a:gdLst>
              <a:ahLst/>
              <a:cxnLst>
                <a:cxn ang="0">
                  <a:pos x="T0" y="T1"/>
                </a:cxn>
                <a:cxn ang="0">
                  <a:pos x="T2" y="T3"/>
                </a:cxn>
                <a:cxn ang="0">
                  <a:pos x="T4" y="T5"/>
                </a:cxn>
                <a:cxn ang="0">
                  <a:pos x="T6" y="T7"/>
                </a:cxn>
                <a:cxn ang="0">
                  <a:pos x="T8" y="T9"/>
                </a:cxn>
              </a:cxnLst>
              <a:rect l="0" t="0" r="r" b="b"/>
              <a:pathLst>
                <a:path w="14569" h="9208">
                  <a:moveTo>
                    <a:pt x="14568" y="9207"/>
                  </a:moveTo>
                  <a:lnTo>
                    <a:pt x="0" y="9207"/>
                  </a:lnTo>
                  <a:lnTo>
                    <a:pt x="0" y="0"/>
                  </a:lnTo>
                  <a:lnTo>
                    <a:pt x="14568" y="0"/>
                  </a:lnTo>
                  <a:lnTo>
                    <a:pt x="14568" y="920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1" name="Picture Placeholder 2"/>
          <p:cNvSpPr>
            <a:spLocks noGrp="1"/>
          </p:cNvSpPr>
          <p:nvPr>
            <p:ph type="pic" sz="quarter" idx="18"/>
          </p:nvPr>
        </p:nvSpPr>
        <p:spPr>
          <a:xfrm>
            <a:off x="3002620" y="972513"/>
            <a:ext cx="3941330" cy="3321243"/>
          </a:xfrm>
        </p:spPr>
        <p:txBody>
          <a:bodyPr anchor="ctr"/>
          <a:lstStyle>
            <a:lvl1pPr algn="ctr">
              <a:defRPr/>
            </a:lvl1pPr>
          </a:lstStyle>
          <a:p>
            <a:endParaRPr lang="en-US" dirty="0"/>
          </a:p>
        </p:txBody>
      </p:sp>
      <p:grpSp>
        <p:nvGrpSpPr>
          <p:cNvPr id="22" name="Group 21"/>
          <p:cNvGrpSpPr/>
          <p:nvPr userDrawn="1"/>
        </p:nvGrpSpPr>
        <p:grpSpPr>
          <a:xfrm>
            <a:off x="1838919" y="2010909"/>
            <a:ext cx="1106141" cy="3101052"/>
            <a:chOff x="5348288" y="496888"/>
            <a:chExt cx="3155950" cy="6635750"/>
          </a:xfrm>
        </p:grpSpPr>
        <p:grpSp>
          <p:nvGrpSpPr>
            <p:cNvPr id="23" name="Group 22"/>
            <p:cNvGrpSpPr/>
            <p:nvPr/>
          </p:nvGrpSpPr>
          <p:grpSpPr>
            <a:xfrm>
              <a:off x="5394325" y="560388"/>
              <a:ext cx="3078163" cy="6540500"/>
              <a:chOff x="5394325" y="560388"/>
              <a:chExt cx="3078163" cy="6540500"/>
            </a:xfrm>
          </p:grpSpPr>
          <p:sp>
            <p:nvSpPr>
              <p:cNvPr id="25" name="Freeform 1"/>
              <p:cNvSpPr>
                <a:spLocks noChangeArrowheads="1"/>
              </p:cNvSpPr>
              <p:nvPr/>
            </p:nvSpPr>
            <p:spPr bwMode="auto">
              <a:xfrm>
                <a:off x="5394325" y="560388"/>
                <a:ext cx="3078163" cy="6540500"/>
              </a:xfrm>
              <a:custGeom>
                <a:avLst/>
                <a:gdLst>
                  <a:gd name="T0" fmla="*/ 1137 w 8550"/>
                  <a:gd name="T1" fmla="*/ 18168 h 18169"/>
                  <a:gd name="T2" fmla="*/ 1137 w 8550"/>
                  <a:gd name="T3" fmla="*/ 18168 h 18169"/>
                  <a:gd name="T4" fmla="*/ 0 w 8550"/>
                  <a:gd name="T5" fmla="*/ 17031 h 18169"/>
                  <a:gd name="T6" fmla="*/ 0 w 8550"/>
                  <a:gd name="T7" fmla="*/ 1137 h 18169"/>
                  <a:gd name="T8" fmla="*/ 1137 w 8550"/>
                  <a:gd name="T9" fmla="*/ 0 h 18169"/>
                  <a:gd name="T10" fmla="*/ 7412 w 8550"/>
                  <a:gd name="T11" fmla="*/ 0 h 18169"/>
                  <a:gd name="T12" fmla="*/ 8549 w 8550"/>
                  <a:gd name="T13" fmla="*/ 1137 h 18169"/>
                  <a:gd name="T14" fmla="*/ 8549 w 8550"/>
                  <a:gd name="T15" fmla="*/ 17031 h 18169"/>
                  <a:gd name="T16" fmla="*/ 7412 w 8550"/>
                  <a:gd name="T17" fmla="*/ 18168 h 18169"/>
                  <a:gd name="T18" fmla="*/ 1137 w 8550"/>
                  <a:gd name="T19" fmla="*/ 18168 h 18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0" h="18169">
                    <a:moveTo>
                      <a:pt x="1137" y="18168"/>
                    </a:moveTo>
                    <a:lnTo>
                      <a:pt x="1137" y="18168"/>
                    </a:lnTo>
                    <a:cubicBezTo>
                      <a:pt x="525" y="18168"/>
                      <a:pt x="0" y="17665"/>
                      <a:pt x="0" y="17031"/>
                    </a:cubicBezTo>
                    <a:cubicBezTo>
                      <a:pt x="0" y="1137"/>
                      <a:pt x="0" y="1137"/>
                      <a:pt x="0" y="1137"/>
                    </a:cubicBezTo>
                    <a:cubicBezTo>
                      <a:pt x="0" y="481"/>
                      <a:pt x="481" y="0"/>
                      <a:pt x="1137" y="0"/>
                    </a:cubicBezTo>
                    <a:cubicBezTo>
                      <a:pt x="7412" y="0"/>
                      <a:pt x="7412" y="0"/>
                      <a:pt x="7412" y="0"/>
                    </a:cubicBezTo>
                    <a:cubicBezTo>
                      <a:pt x="8068" y="0"/>
                      <a:pt x="8549" y="481"/>
                      <a:pt x="8549" y="1137"/>
                    </a:cubicBezTo>
                    <a:cubicBezTo>
                      <a:pt x="8549" y="17031"/>
                      <a:pt x="8549" y="17031"/>
                      <a:pt x="8549" y="17031"/>
                    </a:cubicBezTo>
                    <a:cubicBezTo>
                      <a:pt x="8549" y="17665"/>
                      <a:pt x="8046" y="18168"/>
                      <a:pt x="7412" y="18168"/>
                    </a:cubicBezTo>
                    <a:lnTo>
                      <a:pt x="1137" y="18168"/>
                    </a:lnTo>
                  </a:path>
                </a:pathLst>
              </a:custGeom>
              <a:solidFill>
                <a:srgbClr val="17191D"/>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6" name="Freeform 2"/>
              <p:cNvSpPr>
                <a:spLocks noChangeArrowheads="1"/>
              </p:cNvSpPr>
              <p:nvPr/>
            </p:nvSpPr>
            <p:spPr bwMode="auto">
              <a:xfrm>
                <a:off x="6646863" y="6361113"/>
                <a:ext cx="574675" cy="574675"/>
              </a:xfrm>
              <a:custGeom>
                <a:avLst/>
                <a:gdLst>
                  <a:gd name="T0" fmla="*/ 1596 w 1597"/>
                  <a:gd name="T1" fmla="*/ 787 h 1597"/>
                  <a:gd name="T2" fmla="*/ 1596 w 1597"/>
                  <a:gd name="T3" fmla="*/ 787 h 1597"/>
                  <a:gd name="T4" fmla="*/ 809 w 1597"/>
                  <a:gd name="T5" fmla="*/ 1596 h 1597"/>
                  <a:gd name="T6" fmla="*/ 0 w 1597"/>
                  <a:gd name="T7" fmla="*/ 787 h 1597"/>
                  <a:gd name="T8" fmla="*/ 809 w 1597"/>
                  <a:gd name="T9" fmla="*/ 0 h 1597"/>
                  <a:gd name="T10" fmla="*/ 1596 w 1597"/>
                  <a:gd name="T11" fmla="*/ 787 h 1597"/>
                </a:gdLst>
                <a:ahLst/>
                <a:cxnLst>
                  <a:cxn ang="0">
                    <a:pos x="T0" y="T1"/>
                  </a:cxn>
                  <a:cxn ang="0">
                    <a:pos x="T2" y="T3"/>
                  </a:cxn>
                  <a:cxn ang="0">
                    <a:pos x="T4" y="T5"/>
                  </a:cxn>
                  <a:cxn ang="0">
                    <a:pos x="T6" y="T7"/>
                  </a:cxn>
                  <a:cxn ang="0">
                    <a:pos x="T8" y="T9"/>
                  </a:cxn>
                  <a:cxn ang="0">
                    <a:pos x="T10" y="T11"/>
                  </a:cxn>
                </a:cxnLst>
                <a:rect l="0" t="0" r="r" b="b"/>
                <a:pathLst>
                  <a:path w="1597" h="1597">
                    <a:moveTo>
                      <a:pt x="1596" y="787"/>
                    </a:moveTo>
                    <a:lnTo>
                      <a:pt x="1596" y="787"/>
                    </a:lnTo>
                    <a:cubicBezTo>
                      <a:pt x="1596" y="1246"/>
                      <a:pt x="1247" y="1596"/>
                      <a:pt x="809" y="1596"/>
                    </a:cubicBezTo>
                    <a:cubicBezTo>
                      <a:pt x="372" y="1596"/>
                      <a:pt x="0" y="1246"/>
                      <a:pt x="0" y="787"/>
                    </a:cubicBezTo>
                    <a:cubicBezTo>
                      <a:pt x="0" y="350"/>
                      <a:pt x="372" y="0"/>
                      <a:pt x="809" y="0"/>
                    </a:cubicBezTo>
                    <a:cubicBezTo>
                      <a:pt x="1247" y="0"/>
                      <a:pt x="1596" y="350"/>
                      <a:pt x="1596" y="787"/>
                    </a:cubicBezTo>
                  </a:path>
                </a:pathLst>
              </a:custGeom>
              <a:solidFill>
                <a:srgbClr val="212227"/>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7" name="Freeform 3"/>
              <p:cNvSpPr>
                <a:spLocks noChangeArrowheads="1"/>
              </p:cNvSpPr>
              <p:nvPr/>
            </p:nvSpPr>
            <p:spPr bwMode="auto">
              <a:xfrm>
                <a:off x="6827838" y="6534150"/>
                <a:ext cx="220662" cy="228600"/>
              </a:xfrm>
              <a:custGeom>
                <a:avLst/>
                <a:gdLst>
                  <a:gd name="T0" fmla="*/ 480 w 613"/>
                  <a:gd name="T1" fmla="*/ 634 h 635"/>
                  <a:gd name="T2" fmla="*/ 480 w 613"/>
                  <a:gd name="T3" fmla="*/ 634 h 635"/>
                  <a:gd name="T4" fmla="*/ 109 w 613"/>
                  <a:gd name="T5" fmla="*/ 634 h 635"/>
                  <a:gd name="T6" fmla="*/ 0 w 613"/>
                  <a:gd name="T7" fmla="*/ 503 h 635"/>
                  <a:gd name="T8" fmla="*/ 0 w 613"/>
                  <a:gd name="T9" fmla="*/ 131 h 635"/>
                  <a:gd name="T10" fmla="*/ 109 w 613"/>
                  <a:gd name="T11" fmla="*/ 0 h 635"/>
                  <a:gd name="T12" fmla="*/ 480 w 613"/>
                  <a:gd name="T13" fmla="*/ 0 h 635"/>
                  <a:gd name="T14" fmla="*/ 612 w 613"/>
                  <a:gd name="T15" fmla="*/ 131 h 635"/>
                  <a:gd name="T16" fmla="*/ 612 w 613"/>
                  <a:gd name="T17" fmla="*/ 503 h 635"/>
                  <a:gd name="T18" fmla="*/ 480 w 613"/>
                  <a:gd name="T19" fmla="*/ 634 h 635"/>
                  <a:gd name="T20" fmla="*/ 109 w 613"/>
                  <a:gd name="T21" fmla="*/ 44 h 635"/>
                  <a:gd name="T22" fmla="*/ 109 w 613"/>
                  <a:gd name="T23" fmla="*/ 44 h 635"/>
                  <a:gd name="T24" fmla="*/ 43 w 613"/>
                  <a:gd name="T25" fmla="*/ 131 h 635"/>
                  <a:gd name="T26" fmla="*/ 43 w 613"/>
                  <a:gd name="T27" fmla="*/ 503 h 635"/>
                  <a:gd name="T28" fmla="*/ 109 w 613"/>
                  <a:gd name="T29" fmla="*/ 568 h 635"/>
                  <a:gd name="T30" fmla="*/ 480 w 613"/>
                  <a:gd name="T31" fmla="*/ 568 h 635"/>
                  <a:gd name="T32" fmla="*/ 546 w 613"/>
                  <a:gd name="T33" fmla="*/ 503 h 635"/>
                  <a:gd name="T34" fmla="*/ 546 w 613"/>
                  <a:gd name="T35" fmla="*/ 131 h 635"/>
                  <a:gd name="T36" fmla="*/ 480 w 613"/>
                  <a:gd name="T37" fmla="*/ 44 h 635"/>
                  <a:gd name="T38" fmla="*/ 109 w 613"/>
                  <a:gd name="T39" fmla="*/ 4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635">
                    <a:moveTo>
                      <a:pt x="480" y="634"/>
                    </a:moveTo>
                    <a:lnTo>
                      <a:pt x="480" y="634"/>
                    </a:lnTo>
                    <a:cubicBezTo>
                      <a:pt x="109" y="634"/>
                      <a:pt x="109" y="634"/>
                      <a:pt x="109" y="634"/>
                    </a:cubicBezTo>
                    <a:cubicBezTo>
                      <a:pt x="43" y="634"/>
                      <a:pt x="0" y="568"/>
                      <a:pt x="0" y="503"/>
                    </a:cubicBezTo>
                    <a:cubicBezTo>
                      <a:pt x="0" y="131"/>
                      <a:pt x="0" y="131"/>
                      <a:pt x="0" y="131"/>
                    </a:cubicBezTo>
                    <a:cubicBezTo>
                      <a:pt x="0" y="44"/>
                      <a:pt x="43" y="0"/>
                      <a:pt x="109" y="0"/>
                    </a:cubicBezTo>
                    <a:cubicBezTo>
                      <a:pt x="480" y="0"/>
                      <a:pt x="480" y="0"/>
                      <a:pt x="480" y="0"/>
                    </a:cubicBezTo>
                    <a:cubicBezTo>
                      <a:pt x="546" y="0"/>
                      <a:pt x="612" y="44"/>
                      <a:pt x="612" y="131"/>
                    </a:cubicBezTo>
                    <a:cubicBezTo>
                      <a:pt x="612" y="503"/>
                      <a:pt x="612" y="503"/>
                      <a:pt x="612" y="503"/>
                    </a:cubicBezTo>
                    <a:cubicBezTo>
                      <a:pt x="612" y="568"/>
                      <a:pt x="546" y="634"/>
                      <a:pt x="480" y="634"/>
                    </a:cubicBezTo>
                    <a:close/>
                    <a:moveTo>
                      <a:pt x="109" y="44"/>
                    </a:moveTo>
                    <a:lnTo>
                      <a:pt x="109" y="44"/>
                    </a:lnTo>
                    <a:cubicBezTo>
                      <a:pt x="87" y="44"/>
                      <a:pt x="43" y="88"/>
                      <a:pt x="43" y="131"/>
                    </a:cubicBezTo>
                    <a:cubicBezTo>
                      <a:pt x="43" y="503"/>
                      <a:pt x="43" y="503"/>
                      <a:pt x="43" y="503"/>
                    </a:cubicBezTo>
                    <a:cubicBezTo>
                      <a:pt x="43" y="547"/>
                      <a:pt x="87" y="568"/>
                      <a:pt x="109" y="568"/>
                    </a:cubicBezTo>
                    <a:cubicBezTo>
                      <a:pt x="480" y="568"/>
                      <a:pt x="480" y="568"/>
                      <a:pt x="480" y="568"/>
                    </a:cubicBezTo>
                    <a:cubicBezTo>
                      <a:pt x="524" y="568"/>
                      <a:pt x="546" y="547"/>
                      <a:pt x="546" y="503"/>
                    </a:cubicBezTo>
                    <a:cubicBezTo>
                      <a:pt x="546" y="131"/>
                      <a:pt x="546" y="131"/>
                      <a:pt x="546" y="131"/>
                    </a:cubicBezTo>
                    <a:cubicBezTo>
                      <a:pt x="546" y="88"/>
                      <a:pt x="524" y="44"/>
                      <a:pt x="480" y="44"/>
                    </a:cubicBezTo>
                    <a:cubicBezTo>
                      <a:pt x="109" y="44"/>
                      <a:pt x="109" y="44"/>
                      <a:pt x="109" y="44"/>
                    </a:cubicBezTo>
                    <a:close/>
                  </a:path>
                </a:pathLst>
              </a:custGeom>
              <a:solidFill>
                <a:srgbClr val="2A2E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8" name="Freeform 5"/>
              <p:cNvSpPr>
                <a:spLocks noChangeArrowheads="1"/>
              </p:cNvSpPr>
              <p:nvPr/>
            </p:nvSpPr>
            <p:spPr bwMode="auto">
              <a:xfrm>
                <a:off x="6694488" y="1127125"/>
                <a:ext cx="488950" cy="47625"/>
              </a:xfrm>
              <a:custGeom>
                <a:avLst/>
                <a:gdLst>
                  <a:gd name="T0" fmla="*/ 1268 w 1356"/>
                  <a:gd name="T1" fmla="*/ 131 h 132"/>
                  <a:gd name="T2" fmla="*/ 1268 w 1356"/>
                  <a:gd name="T3" fmla="*/ 131 h 132"/>
                  <a:gd name="T4" fmla="*/ 65 w 1356"/>
                  <a:gd name="T5" fmla="*/ 131 h 132"/>
                  <a:gd name="T6" fmla="*/ 0 w 1356"/>
                  <a:gd name="T7" fmla="*/ 66 h 132"/>
                  <a:gd name="T8" fmla="*/ 65 w 1356"/>
                  <a:gd name="T9" fmla="*/ 0 h 132"/>
                  <a:gd name="T10" fmla="*/ 1268 w 1356"/>
                  <a:gd name="T11" fmla="*/ 0 h 132"/>
                  <a:gd name="T12" fmla="*/ 1355 w 1356"/>
                  <a:gd name="T13" fmla="*/ 66 h 132"/>
                  <a:gd name="T14" fmla="*/ 1268 w 1356"/>
                  <a:gd name="T15" fmla="*/ 131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6" h="132">
                    <a:moveTo>
                      <a:pt x="1268" y="131"/>
                    </a:moveTo>
                    <a:lnTo>
                      <a:pt x="1268" y="131"/>
                    </a:lnTo>
                    <a:cubicBezTo>
                      <a:pt x="65" y="131"/>
                      <a:pt x="65" y="131"/>
                      <a:pt x="65" y="131"/>
                    </a:cubicBezTo>
                    <a:cubicBezTo>
                      <a:pt x="22" y="131"/>
                      <a:pt x="0" y="109"/>
                      <a:pt x="0" y="66"/>
                    </a:cubicBezTo>
                    <a:cubicBezTo>
                      <a:pt x="0" y="22"/>
                      <a:pt x="22" y="0"/>
                      <a:pt x="65" y="0"/>
                    </a:cubicBezTo>
                    <a:cubicBezTo>
                      <a:pt x="1268" y="0"/>
                      <a:pt x="1268" y="0"/>
                      <a:pt x="1268" y="0"/>
                    </a:cubicBezTo>
                    <a:cubicBezTo>
                      <a:pt x="1312" y="0"/>
                      <a:pt x="1355" y="22"/>
                      <a:pt x="1355" y="66"/>
                    </a:cubicBezTo>
                    <a:cubicBezTo>
                      <a:pt x="1355" y="109"/>
                      <a:pt x="1312" y="131"/>
                      <a:pt x="1268" y="131"/>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9" name="Freeform 6"/>
              <p:cNvSpPr>
                <a:spLocks noChangeArrowheads="1"/>
              </p:cNvSpPr>
              <p:nvPr/>
            </p:nvSpPr>
            <p:spPr bwMode="auto">
              <a:xfrm>
                <a:off x="6889750" y="858838"/>
                <a:ext cx="87313" cy="87312"/>
              </a:xfrm>
              <a:custGeom>
                <a:avLst/>
                <a:gdLst>
                  <a:gd name="T0" fmla="*/ 131 w 242"/>
                  <a:gd name="T1" fmla="*/ 0 h 242"/>
                  <a:gd name="T2" fmla="*/ 131 w 242"/>
                  <a:gd name="T3" fmla="*/ 0 h 242"/>
                  <a:gd name="T4" fmla="*/ 0 w 242"/>
                  <a:gd name="T5" fmla="*/ 110 h 242"/>
                  <a:gd name="T6" fmla="*/ 0 w 242"/>
                  <a:gd name="T7" fmla="*/ 132 h 242"/>
                  <a:gd name="T8" fmla="*/ 131 w 242"/>
                  <a:gd name="T9" fmla="*/ 241 h 242"/>
                  <a:gd name="T10" fmla="*/ 241 w 242"/>
                  <a:gd name="T11" fmla="*/ 132 h 242"/>
                  <a:gd name="T12" fmla="*/ 241 w 242"/>
                  <a:gd name="T13" fmla="*/ 110 h 242"/>
                  <a:gd name="T14" fmla="*/ 131 w 242"/>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42">
                    <a:moveTo>
                      <a:pt x="131" y="0"/>
                    </a:moveTo>
                    <a:lnTo>
                      <a:pt x="131" y="0"/>
                    </a:lnTo>
                    <a:cubicBezTo>
                      <a:pt x="66" y="0"/>
                      <a:pt x="0" y="44"/>
                      <a:pt x="0" y="110"/>
                    </a:cubicBezTo>
                    <a:cubicBezTo>
                      <a:pt x="0" y="132"/>
                      <a:pt x="0" y="132"/>
                      <a:pt x="0" y="132"/>
                    </a:cubicBezTo>
                    <a:cubicBezTo>
                      <a:pt x="0" y="198"/>
                      <a:pt x="66" y="241"/>
                      <a:pt x="131" y="241"/>
                    </a:cubicBezTo>
                    <a:cubicBezTo>
                      <a:pt x="197" y="241"/>
                      <a:pt x="241" y="198"/>
                      <a:pt x="241" y="132"/>
                    </a:cubicBezTo>
                    <a:cubicBezTo>
                      <a:pt x="241" y="110"/>
                      <a:pt x="241" y="110"/>
                      <a:pt x="241" y="110"/>
                    </a:cubicBezTo>
                    <a:cubicBezTo>
                      <a:pt x="241" y="44"/>
                      <a:pt x="197" y="0"/>
                      <a:pt x="131" y="0"/>
                    </a:cubicBez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30" name="Freeform 7"/>
              <p:cNvSpPr>
                <a:spLocks noChangeArrowheads="1"/>
              </p:cNvSpPr>
              <p:nvPr/>
            </p:nvSpPr>
            <p:spPr bwMode="auto">
              <a:xfrm>
                <a:off x="5583238" y="1449388"/>
                <a:ext cx="2684462" cy="4730750"/>
              </a:xfrm>
              <a:custGeom>
                <a:avLst/>
                <a:gdLst>
                  <a:gd name="T0" fmla="*/ 7456 w 7457"/>
                  <a:gd name="T1" fmla="*/ 13139 h 13140"/>
                  <a:gd name="T2" fmla="*/ 0 w 7457"/>
                  <a:gd name="T3" fmla="*/ 13139 h 13140"/>
                  <a:gd name="T4" fmla="*/ 0 w 7457"/>
                  <a:gd name="T5" fmla="*/ 0 h 13140"/>
                  <a:gd name="T6" fmla="*/ 7456 w 7457"/>
                  <a:gd name="T7" fmla="*/ 0 h 13140"/>
                  <a:gd name="T8" fmla="*/ 7456 w 7457"/>
                  <a:gd name="T9" fmla="*/ 13139 h 13140"/>
                </a:gdLst>
                <a:ahLst/>
                <a:cxnLst>
                  <a:cxn ang="0">
                    <a:pos x="T0" y="T1"/>
                  </a:cxn>
                  <a:cxn ang="0">
                    <a:pos x="T2" y="T3"/>
                  </a:cxn>
                  <a:cxn ang="0">
                    <a:pos x="T4" y="T5"/>
                  </a:cxn>
                  <a:cxn ang="0">
                    <a:pos x="T6" y="T7"/>
                  </a:cxn>
                  <a:cxn ang="0">
                    <a:pos x="T8" y="T9"/>
                  </a:cxn>
                </a:cxnLst>
                <a:rect l="0" t="0" r="r" b="b"/>
                <a:pathLst>
                  <a:path w="7457" h="13140">
                    <a:moveTo>
                      <a:pt x="7456" y="13139"/>
                    </a:moveTo>
                    <a:lnTo>
                      <a:pt x="0" y="13139"/>
                    </a:lnTo>
                    <a:lnTo>
                      <a:pt x="0" y="0"/>
                    </a:lnTo>
                    <a:lnTo>
                      <a:pt x="7456" y="0"/>
                    </a:lnTo>
                    <a:lnTo>
                      <a:pt x="7456" y="13139"/>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4" name="Freeform 4"/>
            <p:cNvSpPr>
              <a:spLocks noChangeArrowheads="1"/>
            </p:cNvSpPr>
            <p:nvPr/>
          </p:nvSpPr>
          <p:spPr bwMode="auto">
            <a:xfrm>
              <a:off x="5348288" y="496888"/>
              <a:ext cx="3155950" cy="6635750"/>
            </a:xfrm>
            <a:custGeom>
              <a:avLst/>
              <a:gdLst>
                <a:gd name="T0" fmla="*/ 8417 w 8768"/>
                <a:gd name="T1" fmla="*/ 437 h 18431"/>
                <a:gd name="T2" fmla="*/ 8417 w 8768"/>
                <a:gd name="T3" fmla="*/ 437 h 18431"/>
                <a:gd name="T4" fmla="*/ 7543 w 8768"/>
                <a:gd name="T5" fmla="*/ 87 h 18431"/>
                <a:gd name="T6" fmla="*/ 7281 w 8768"/>
                <a:gd name="T7" fmla="*/ 87 h 18431"/>
                <a:gd name="T8" fmla="*/ 7281 w 8768"/>
                <a:gd name="T9" fmla="*/ 43 h 18431"/>
                <a:gd name="T10" fmla="*/ 7237 w 8768"/>
                <a:gd name="T11" fmla="*/ 0 h 18431"/>
                <a:gd name="T12" fmla="*/ 5903 w 8768"/>
                <a:gd name="T13" fmla="*/ 0 h 18431"/>
                <a:gd name="T14" fmla="*/ 5860 w 8768"/>
                <a:gd name="T15" fmla="*/ 43 h 18431"/>
                <a:gd name="T16" fmla="*/ 5860 w 8768"/>
                <a:gd name="T17" fmla="*/ 87 h 18431"/>
                <a:gd name="T18" fmla="*/ 1268 w 8768"/>
                <a:gd name="T19" fmla="*/ 87 h 18431"/>
                <a:gd name="T20" fmla="*/ 44 w 8768"/>
                <a:gd name="T21" fmla="*/ 1312 h 18431"/>
                <a:gd name="T22" fmla="*/ 44 w 8768"/>
                <a:gd name="T23" fmla="*/ 2602 h 18431"/>
                <a:gd name="T24" fmla="*/ 44 w 8768"/>
                <a:gd name="T25" fmla="*/ 2602 h 18431"/>
                <a:gd name="T26" fmla="*/ 0 w 8768"/>
                <a:gd name="T27" fmla="*/ 2624 h 18431"/>
                <a:gd name="T28" fmla="*/ 0 w 8768"/>
                <a:gd name="T29" fmla="*/ 3389 h 18431"/>
                <a:gd name="T30" fmla="*/ 44 w 8768"/>
                <a:gd name="T31" fmla="*/ 3432 h 18431"/>
                <a:gd name="T32" fmla="*/ 44 w 8768"/>
                <a:gd name="T33" fmla="*/ 3432 h 18431"/>
                <a:gd name="T34" fmla="*/ 44 w 8768"/>
                <a:gd name="T35" fmla="*/ 3761 h 18431"/>
                <a:gd name="T36" fmla="*/ 44 w 8768"/>
                <a:gd name="T37" fmla="*/ 3761 h 18431"/>
                <a:gd name="T38" fmla="*/ 0 w 8768"/>
                <a:gd name="T39" fmla="*/ 3804 h 18431"/>
                <a:gd name="T40" fmla="*/ 0 w 8768"/>
                <a:gd name="T41" fmla="*/ 4941 h 18431"/>
                <a:gd name="T42" fmla="*/ 44 w 8768"/>
                <a:gd name="T43" fmla="*/ 4963 h 18431"/>
                <a:gd name="T44" fmla="*/ 44 w 8768"/>
                <a:gd name="T45" fmla="*/ 4963 h 18431"/>
                <a:gd name="T46" fmla="*/ 44 w 8768"/>
                <a:gd name="T47" fmla="*/ 5269 h 18431"/>
                <a:gd name="T48" fmla="*/ 44 w 8768"/>
                <a:gd name="T49" fmla="*/ 5269 h 18431"/>
                <a:gd name="T50" fmla="*/ 0 w 8768"/>
                <a:gd name="T51" fmla="*/ 5313 h 18431"/>
                <a:gd name="T52" fmla="*/ 0 w 8768"/>
                <a:gd name="T53" fmla="*/ 6472 h 18431"/>
                <a:gd name="T54" fmla="*/ 44 w 8768"/>
                <a:gd name="T55" fmla="*/ 6493 h 18431"/>
                <a:gd name="T56" fmla="*/ 44 w 8768"/>
                <a:gd name="T57" fmla="*/ 6493 h 18431"/>
                <a:gd name="T58" fmla="*/ 44 w 8768"/>
                <a:gd name="T59" fmla="*/ 17206 h 18431"/>
                <a:gd name="T60" fmla="*/ 1268 w 8768"/>
                <a:gd name="T61" fmla="*/ 18430 h 18431"/>
                <a:gd name="T62" fmla="*/ 7543 w 8768"/>
                <a:gd name="T63" fmla="*/ 18430 h 18431"/>
                <a:gd name="T64" fmla="*/ 8767 w 8768"/>
                <a:gd name="T65" fmla="*/ 17206 h 18431"/>
                <a:gd name="T66" fmla="*/ 8767 w 8768"/>
                <a:gd name="T67" fmla="*/ 1312 h 18431"/>
                <a:gd name="T68" fmla="*/ 8417 w 8768"/>
                <a:gd name="T69" fmla="*/ 437 h 18431"/>
                <a:gd name="T70" fmla="*/ 8592 w 8768"/>
                <a:gd name="T71" fmla="*/ 17206 h 18431"/>
                <a:gd name="T72" fmla="*/ 8592 w 8768"/>
                <a:gd name="T73" fmla="*/ 17206 h 18431"/>
                <a:gd name="T74" fmla="*/ 7543 w 8768"/>
                <a:gd name="T75" fmla="*/ 18255 h 18431"/>
                <a:gd name="T76" fmla="*/ 1268 w 8768"/>
                <a:gd name="T77" fmla="*/ 18255 h 18431"/>
                <a:gd name="T78" fmla="*/ 218 w 8768"/>
                <a:gd name="T79" fmla="*/ 17206 h 18431"/>
                <a:gd name="T80" fmla="*/ 218 w 8768"/>
                <a:gd name="T81" fmla="*/ 1312 h 18431"/>
                <a:gd name="T82" fmla="*/ 1268 w 8768"/>
                <a:gd name="T83" fmla="*/ 262 h 18431"/>
                <a:gd name="T84" fmla="*/ 7543 w 8768"/>
                <a:gd name="T85" fmla="*/ 262 h 18431"/>
                <a:gd name="T86" fmla="*/ 8592 w 8768"/>
                <a:gd name="T87" fmla="*/ 1312 h 18431"/>
                <a:gd name="T88" fmla="*/ 8592 w 8768"/>
                <a:gd name="T89" fmla="*/ 17206 h 18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8" h="18431">
                  <a:moveTo>
                    <a:pt x="8417" y="437"/>
                  </a:moveTo>
                  <a:lnTo>
                    <a:pt x="8417" y="437"/>
                  </a:lnTo>
                  <a:cubicBezTo>
                    <a:pt x="8199" y="218"/>
                    <a:pt x="7893" y="87"/>
                    <a:pt x="7543" y="87"/>
                  </a:cubicBezTo>
                  <a:cubicBezTo>
                    <a:pt x="7281" y="87"/>
                    <a:pt x="7281" y="87"/>
                    <a:pt x="7281" y="87"/>
                  </a:cubicBezTo>
                  <a:cubicBezTo>
                    <a:pt x="7281" y="43"/>
                    <a:pt x="7281" y="43"/>
                    <a:pt x="7281" y="43"/>
                  </a:cubicBezTo>
                  <a:cubicBezTo>
                    <a:pt x="7281" y="22"/>
                    <a:pt x="7281" y="0"/>
                    <a:pt x="7237" y="0"/>
                  </a:cubicBezTo>
                  <a:cubicBezTo>
                    <a:pt x="5903" y="0"/>
                    <a:pt x="5903" y="0"/>
                    <a:pt x="5903" y="0"/>
                  </a:cubicBezTo>
                  <a:cubicBezTo>
                    <a:pt x="5881" y="0"/>
                    <a:pt x="5860" y="22"/>
                    <a:pt x="5860" y="43"/>
                  </a:cubicBezTo>
                  <a:cubicBezTo>
                    <a:pt x="5860" y="87"/>
                    <a:pt x="5860" y="87"/>
                    <a:pt x="5860" y="87"/>
                  </a:cubicBezTo>
                  <a:cubicBezTo>
                    <a:pt x="1268" y="87"/>
                    <a:pt x="1268" y="87"/>
                    <a:pt x="1268" y="87"/>
                  </a:cubicBezTo>
                  <a:cubicBezTo>
                    <a:pt x="568" y="87"/>
                    <a:pt x="44" y="590"/>
                    <a:pt x="44" y="1312"/>
                  </a:cubicBezTo>
                  <a:cubicBezTo>
                    <a:pt x="44" y="2602"/>
                    <a:pt x="44" y="2602"/>
                    <a:pt x="44" y="2602"/>
                  </a:cubicBezTo>
                  <a:lnTo>
                    <a:pt x="44" y="2602"/>
                  </a:lnTo>
                  <a:cubicBezTo>
                    <a:pt x="22" y="2602"/>
                    <a:pt x="0" y="2602"/>
                    <a:pt x="0" y="2624"/>
                  </a:cubicBezTo>
                  <a:cubicBezTo>
                    <a:pt x="0" y="3389"/>
                    <a:pt x="0" y="3389"/>
                    <a:pt x="0" y="3389"/>
                  </a:cubicBezTo>
                  <a:cubicBezTo>
                    <a:pt x="0" y="3411"/>
                    <a:pt x="22" y="3432"/>
                    <a:pt x="44" y="3432"/>
                  </a:cubicBezTo>
                  <a:lnTo>
                    <a:pt x="44" y="3432"/>
                  </a:lnTo>
                  <a:cubicBezTo>
                    <a:pt x="44" y="3761"/>
                    <a:pt x="44" y="3761"/>
                    <a:pt x="44" y="3761"/>
                  </a:cubicBezTo>
                  <a:lnTo>
                    <a:pt x="44" y="3761"/>
                  </a:lnTo>
                  <a:cubicBezTo>
                    <a:pt x="22" y="3761"/>
                    <a:pt x="0" y="3782"/>
                    <a:pt x="0" y="3804"/>
                  </a:cubicBezTo>
                  <a:cubicBezTo>
                    <a:pt x="0" y="4941"/>
                    <a:pt x="0" y="4941"/>
                    <a:pt x="0" y="4941"/>
                  </a:cubicBezTo>
                  <a:cubicBezTo>
                    <a:pt x="0" y="4963"/>
                    <a:pt x="22" y="4963"/>
                    <a:pt x="44" y="4963"/>
                  </a:cubicBezTo>
                  <a:lnTo>
                    <a:pt x="44" y="4963"/>
                  </a:lnTo>
                  <a:cubicBezTo>
                    <a:pt x="44" y="5269"/>
                    <a:pt x="44" y="5269"/>
                    <a:pt x="44" y="5269"/>
                  </a:cubicBezTo>
                  <a:lnTo>
                    <a:pt x="44" y="5269"/>
                  </a:lnTo>
                  <a:cubicBezTo>
                    <a:pt x="22" y="5269"/>
                    <a:pt x="0" y="5291"/>
                    <a:pt x="0" y="5313"/>
                  </a:cubicBezTo>
                  <a:cubicBezTo>
                    <a:pt x="0" y="6472"/>
                    <a:pt x="0" y="6472"/>
                    <a:pt x="0" y="6472"/>
                  </a:cubicBezTo>
                  <a:cubicBezTo>
                    <a:pt x="0" y="6493"/>
                    <a:pt x="22" y="6493"/>
                    <a:pt x="44" y="6493"/>
                  </a:cubicBezTo>
                  <a:lnTo>
                    <a:pt x="44" y="6493"/>
                  </a:lnTo>
                  <a:cubicBezTo>
                    <a:pt x="44" y="17206"/>
                    <a:pt x="44" y="17206"/>
                    <a:pt x="44" y="17206"/>
                  </a:cubicBezTo>
                  <a:cubicBezTo>
                    <a:pt x="44" y="17883"/>
                    <a:pt x="591" y="18430"/>
                    <a:pt x="1268" y="18430"/>
                  </a:cubicBezTo>
                  <a:cubicBezTo>
                    <a:pt x="7543" y="18430"/>
                    <a:pt x="7543" y="18430"/>
                    <a:pt x="7543" y="18430"/>
                  </a:cubicBezTo>
                  <a:cubicBezTo>
                    <a:pt x="8221" y="18430"/>
                    <a:pt x="8767" y="17883"/>
                    <a:pt x="8767" y="17206"/>
                  </a:cubicBezTo>
                  <a:cubicBezTo>
                    <a:pt x="8767" y="1312"/>
                    <a:pt x="8767" y="1312"/>
                    <a:pt x="8767" y="1312"/>
                  </a:cubicBezTo>
                  <a:cubicBezTo>
                    <a:pt x="8767" y="984"/>
                    <a:pt x="8658" y="678"/>
                    <a:pt x="8417" y="437"/>
                  </a:cubicBezTo>
                  <a:close/>
                  <a:moveTo>
                    <a:pt x="8592" y="17206"/>
                  </a:moveTo>
                  <a:lnTo>
                    <a:pt x="8592" y="17206"/>
                  </a:lnTo>
                  <a:cubicBezTo>
                    <a:pt x="8592" y="17795"/>
                    <a:pt x="8133" y="18255"/>
                    <a:pt x="7543" y="18255"/>
                  </a:cubicBezTo>
                  <a:cubicBezTo>
                    <a:pt x="1268" y="18255"/>
                    <a:pt x="1268" y="18255"/>
                    <a:pt x="1268" y="18255"/>
                  </a:cubicBezTo>
                  <a:cubicBezTo>
                    <a:pt x="700" y="18255"/>
                    <a:pt x="218" y="17795"/>
                    <a:pt x="218" y="17206"/>
                  </a:cubicBezTo>
                  <a:cubicBezTo>
                    <a:pt x="218" y="1312"/>
                    <a:pt x="218" y="1312"/>
                    <a:pt x="218" y="1312"/>
                  </a:cubicBezTo>
                  <a:cubicBezTo>
                    <a:pt x="218" y="700"/>
                    <a:pt x="656" y="262"/>
                    <a:pt x="1268" y="262"/>
                  </a:cubicBezTo>
                  <a:cubicBezTo>
                    <a:pt x="7543" y="262"/>
                    <a:pt x="7543" y="262"/>
                    <a:pt x="7543" y="262"/>
                  </a:cubicBezTo>
                  <a:cubicBezTo>
                    <a:pt x="8155" y="262"/>
                    <a:pt x="8592" y="721"/>
                    <a:pt x="8592" y="1312"/>
                  </a:cubicBezTo>
                  <a:lnTo>
                    <a:pt x="8592" y="17206"/>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31" name="Picture Placeholder 5"/>
          <p:cNvSpPr>
            <a:spLocks noGrp="1"/>
          </p:cNvSpPr>
          <p:nvPr>
            <p:ph type="pic" sz="quarter" idx="19"/>
          </p:nvPr>
        </p:nvSpPr>
        <p:spPr>
          <a:xfrm>
            <a:off x="1932712" y="2455985"/>
            <a:ext cx="931493" cy="2213116"/>
          </a:xfrm>
        </p:spPr>
        <p:txBody>
          <a:bodyPr anchor="ctr"/>
          <a:lstStyle>
            <a:lvl1pPr algn="ctr">
              <a:defRPr/>
            </a:lvl1pPr>
          </a:lstStyle>
          <a:p>
            <a:endParaRPr lang="en-US" dirty="0"/>
          </a:p>
        </p:txBody>
      </p:sp>
    </p:spTree>
    <p:extLst>
      <p:ext uri="{BB962C8B-B14F-4D97-AF65-F5344CB8AC3E}">
        <p14:creationId xmlns:p14="http://schemas.microsoft.com/office/powerpoint/2010/main" val="2684896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31"/>
                                        </p:tgtEl>
                                        <p:attrNameLst>
                                          <p:attrName>style.visibility</p:attrName>
                                        </p:attrNameLst>
                                      </p:cBhvr>
                                      <p:to>
                                        <p:strVal val="visible"/>
                                      </p:to>
                                    </p:set>
                                    <p:animEffect transition="in" filter="fade">
                                      <p:cBhvr>
                                        <p:cTn id="24" dur="300"/>
                                        <p:tgtEl>
                                          <p:spTgt spid="31"/>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P spid="21" grpId="0"/>
      <p:bldP spid="31"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4_mockup_06">
    <p:spTree>
      <p:nvGrpSpPr>
        <p:cNvPr id="1" name=""/>
        <p:cNvGrpSpPr/>
        <p:nvPr/>
      </p:nvGrpSpPr>
      <p:grpSpPr>
        <a:xfrm>
          <a:off x="0" y="0"/>
          <a:ext cx="0" cy="0"/>
          <a:chOff x="0" y="0"/>
          <a:chExt cx="0" cy="0"/>
        </a:xfrm>
      </p:grpSpPr>
      <p:sp>
        <p:nvSpPr>
          <p:cNvPr id="1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Rectangle 13"/>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9"/>
          <p:cNvGrpSpPr/>
          <p:nvPr userDrawn="1"/>
        </p:nvGrpSpPr>
        <p:grpSpPr>
          <a:xfrm>
            <a:off x="3314503" y="374124"/>
            <a:ext cx="2504821" cy="4733064"/>
            <a:chOff x="3709988" y="438935"/>
            <a:chExt cx="2070100" cy="2933718"/>
          </a:xfrm>
        </p:grpSpPr>
        <p:sp>
          <p:nvSpPr>
            <p:cNvPr id="11" name="Freeform 16"/>
            <p:cNvSpPr>
              <a:spLocks noChangeArrowheads="1"/>
            </p:cNvSpPr>
            <p:nvPr/>
          </p:nvSpPr>
          <p:spPr bwMode="auto">
            <a:xfrm>
              <a:off x="4059237" y="438935"/>
              <a:ext cx="1308100" cy="854075"/>
            </a:xfrm>
            <a:custGeom>
              <a:avLst/>
              <a:gdLst>
                <a:gd name="T0" fmla="*/ 1815 w 3634"/>
                <a:gd name="T1" fmla="*/ 2370 h 2371"/>
                <a:gd name="T2" fmla="*/ 1815 w 3634"/>
                <a:gd name="T3" fmla="*/ 2370 h 2371"/>
                <a:gd name="T4" fmla="*/ 3633 w 3634"/>
                <a:gd name="T5" fmla="*/ 1979 h 2371"/>
                <a:gd name="T6" fmla="*/ 3289 w 3634"/>
                <a:gd name="T7" fmla="*/ 1336 h 2371"/>
                <a:gd name="T8" fmla="*/ 3218 w 3634"/>
                <a:gd name="T9" fmla="*/ 392 h 2371"/>
                <a:gd name="T10" fmla="*/ 2997 w 3634"/>
                <a:gd name="T11" fmla="*/ 115 h 2371"/>
                <a:gd name="T12" fmla="*/ 1832 w 3634"/>
                <a:gd name="T13" fmla="*/ 0 h 2371"/>
                <a:gd name="T14" fmla="*/ 1815 w 3634"/>
                <a:gd name="T15" fmla="*/ 0 h 2371"/>
                <a:gd name="T16" fmla="*/ 1798 w 3634"/>
                <a:gd name="T17" fmla="*/ 0 h 2371"/>
                <a:gd name="T18" fmla="*/ 644 w 3634"/>
                <a:gd name="T19" fmla="*/ 115 h 2371"/>
                <a:gd name="T20" fmla="*/ 415 w 3634"/>
                <a:gd name="T21" fmla="*/ 392 h 2371"/>
                <a:gd name="T22" fmla="*/ 349 w 3634"/>
                <a:gd name="T23" fmla="*/ 1336 h 2371"/>
                <a:gd name="T24" fmla="*/ 0 w 3634"/>
                <a:gd name="T25" fmla="*/ 1979 h 2371"/>
                <a:gd name="T26" fmla="*/ 1815 w 3634"/>
                <a:gd name="T27" fmla="*/ 237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1">
                  <a:moveTo>
                    <a:pt x="1815" y="2370"/>
                  </a:moveTo>
                  <a:lnTo>
                    <a:pt x="1815" y="2370"/>
                  </a:lnTo>
                  <a:cubicBezTo>
                    <a:pt x="3633" y="1979"/>
                    <a:pt x="3633" y="1979"/>
                    <a:pt x="3633" y="1979"/>
                  </a:cubicBezTo>
                  <a:cubicBezTo>
                    <a:pt x="3405" y="1832"/>
                    <a:pt x="3314" y="1557"/>
                    <a:pt x="3289" y="1336"/>
                  </a:cubicBezTo>
                  <a:cubicBezTo>
                    <a:pt x="3257" y="1117"/>
                    <a:pt x="3233" y="562"/>
                    <a:pt x="3218" y="392"/>
                  </a:cubicBezTo>
                  <a:cubicBezTo>
                    <a:pt x="3201" y="221"/>
                    <a:pt x="3120" y="154"/>
                    <a:pt x="2997" y="115"/>
                  </a:cubicBezTo>
                  <a:cubicBezTo>
                    <a:pt x="2867" y="73"/>
                    <a:pt x="2329" y="0"/>
                    <a:pt x="1832" y="0"/>
                  </a:cubicBezTo>
                  <a:cubicBezTo>
                    <a:pt x="1823" y="0"/>
                    <a:pt x="1823" y="0"/>
                    <a:pt x="1815" y="0"/>
                  </a:cubicBezTo>
                  <a:cubicBezTo>
                    <a:pt x="1815" y="0"/>
                    <a:pt x="1808" y="0"/>
                    <a:pt x="1798" y="0"/>
                  </a:cubicBezTo>
                  <a:cubicBezTo>
                    <a:pt x="1302" y="0"/>
                    <a:pt x="764" y="73"/>
                    <a:pt x="644" y="115"/>
                  </a:cubicBezTo>
                  <a:cubicBezTo>
                    <a:pt x="521" y="154"/>
                    <a:pt x="430" y="221"/>
                    <a:pt x="415" y="392"/>
                  </a:cubicBezTo>
                  <a:cubicBezTo>
                    <a:pt x="398" y="562"/>
                    <a:pt x="373" y="1117"/>
                    <a:pt x="349" y="1336"/>
                  </a:cubicBezTo>
                  <a:cubicBezTo>
                    <a:pt x="324" y="1557"/>
                    <a:pt x="226" y="1832"/>
                    <a:pt x="0" y="1979"/>
                  </a:cubicBezTo>
                  <a:lnTo>
                    <a:pt x="1815" y="2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6" name="Freeform 17"/>
            <p:cNvSpPr>
              <a:spLocks noChangeArrowheads="1"/>
            </p:cNvSpPr>
            <p:nvPr/>
          </p:nvSpPr>
          <p:spPr bwMode="auto">
            <a:xfrm>
              <a:off x="4053689" y="2516991"/>
              <a:ext cx="1308100" cy="855662"/>
            </a:xfrm>
            <a:custGeom>
              <a:avLst/>
              <a:gdLst>
                <a:gd name="T0" fmla="*/ 1815 w 3634"/>
                <a:gd name="T1" fmla="*/ 0 h 2378"/>
                <a:gd name="T2" fmla="*/ 1815 w 3634"/>
                <a:gd name="T3" fmla="*/ 0 h 2378"/>
                <a:gd name="T4" fmla="*/ 0 w 3634"/>
                <a:gd name="T5" fmla="*/ 390 h 2378"/>
                <a:gd name="T6" fmla="*/ 349 w 3634"/>
                <a:gd name="T7" fmla="*/ 1034 h 2378"/>
                <a:gd name="T8" fmla="*/ 415 w 3634"/>
                <a:gd name="T9" fmla="*/ 1977 h 2378"/>
                <a:gd name="T10" fmla="*/ 644 w 3634"/>
                <a:gd name="T11" fmla="*/ 2262 h 2378"/>
                <a:gd name="T12" fmla="*/ 1798 w 3634"/>
                <a:gd name="T13" fmla="*/ 2377 h 2378"/>
                <a:gd name="T14" fmla="*/ 1815 w 3634"/>
                <a:gd name="T15" fmla="*/ 2377 h 2378"/>
                <a:gd name="T16" fmla="*/ 1832 w 3634"/>
                <a:gd name="T17" fmla="*/ 2377 h 2378"/>
                <a:gd name="T18" fmla="*/ 2997 w 3634"/>
                <a:gd name="T19" fmla="*/ 2262 h 2378"/>
                <a:gd name="T20" fmla="*/ 3218 w 3634"/>
                <a:gd name="T21" fmla="*/ 1977 h 2378"/>
                <a:gd name="T22" fmla="*/ 3289 w 3634"/>
                <a:gd name="T23" fmla="*/ 1034 h 2378"/>
                <a:gd name="T24" fmla="*/ 3633 w 3634"/>
                <a:gd name="T25" fmla="*/ 390 h 2378"/>
                <a:gd name="T26" fmla="*/ 1815 w 3634"/>
                <a:gd name="T27" fmla="*/ 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8">
                  <a:moveTo>
                    <a:pt x="1815" y="0"/>
                  </a:moveTo>
                  <a:lnTo>
                    <a:pt x="1815" y="0"/>
                  </a:lnTo>
                  <a:cubicBezTo>
                    <a:pt x="0" y="390"/>
                    <a:pt x="0" y="390"/>
                    <a:pt x="0" y="390"/>
                  </a:cubicBezTo>
                  <a:cubicBezTo>
                    <a:pt x="226" y="535"/>
                    <a:pt x="324" y="813"/>
                    <a:pt x="349" y="1034"/>
                  </a:cubicBezTo>
                  <a:cubicBezTo>
                    <a:pt x="373" y="1252"/>
                    <a:pt x="398" y="1808"/>
                    <a:pt x="415" y="1977"/>
                  </a:cubicBezTo>
                  <a:cubicBezTo>
                    <a:pt x="430" y="2149"/>
                    <a:pt x="521" y="2223"/>
                    <a:pt x="644" y="2262"/>
                  </a:cubicBezTo>
                  <a:cubicBezTo>
                    <a:pt x="764" y="2296"/>
                    <a:pt x="1302" y="2377"/>
                    <a:pt x="1798" y="2377"/>
                  </a:cubicBezTo>
                  <a:cubicBezTo>
                    <a:pt x="1808" y="2377"/>
                    <a:pt x="1815" y="2377"/>
                    <a:pt x="1815" y="2377"/>
                  </a:cubicBezTo>
                  <a:cubicBezTo>
                    <a:pt x="1823" y="2377"/>
                    <a:pt x="1823" y="2377"/>
                    <a:pt x="1832" y="2377"/>
                  </a:cubicBezTo>
                  <a:cubicBezTo>
                    <a:pt x="2329" y="2377"/>
                    <a:pt x="2867" y="2296"/>
                    <a:pt x="2997" y="2262"/>
                  </a:cubicBezTo>
                  <a:cubicBezTo>
                    <a:pt x="3120" y="2223"/>
                    <a:pt x="3201" y="2149"/>
                    <a:pt x="3218" y="1977"/>
                  </a:cubicBezTo>
                  <a:cubicBezTo>
                    <a:pt x="3233" y="1808"/>
                    <a:pt x="3257" y="1252"/>
                    <a:pt x="3289" y="1034"/>
                  </a:cubicBezTo>
                  <a:cubicBezTo>
                    <a:pt x="3314" y="813"/>
                    <a:pt x="3405" y="535"/>
                    <a:pt x="3633" y="390"/>
                  </a:cubicBezTo>
                  <a:lnTo>
                    <a:pt x="1815"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9" name="Freeform 18"/>
            <p:cNvSpPr>
              <a:spLocks noChangeArrowheads="1"/>
            </p:cNvSpPr>
            <p:nvPr/>
          </p:nvSpPr>
          <p:spPr bwMode="auto">
            <a:xfrm>
              <a:off x="5572125" y="1709738"/>
              <a:ext cx="207963" cy="387350"/>
            </a:xfrm>
            <a:custGeom>
              <a:avLst/>
              <a:gdLst>
                <a:gd name="T0" fmla="*/ 577 w 578"/>
                <a:gd name="T1" fmla="*/ 179 h 1076"/>
                <a:gd name="T2" fmla="*/ 577 w 578"/>
                <a:gd name="T3" fmla="*/ 179 h 1076"/>
                <a:gd name="T4" fmla="*/ 528 w 578"/>
                <a:gd name="T5" fmla="*/ 179 h 1076"/>
                <a:gd name="T6" fmla="*/ 528 w 578"/>
                <a:gd name="T7" fmla="*/ 179 h 1076"/>
                <a:gd name="T8" fmla="*/ 481 w 578"/>
                <a:gd name="T9" fmla="*/ 179 h 1076"/>
                <a:gd name="T10" fmla="*/ 481 w 578"/>
                <a:gd name="T11" fmla="*/ 162 h 1076"/>
                <a:gd name="T12" fmla="*/ 398 w 578"/>
                <a:gd name="T13" fmla="*/ 73 h 1076"/>
                <a:gd name="T14" fmla="*/ 0 w 578"/>
                <a:gd name="T15" fmla="*/ 0 h 1076"/>
                <a:gd name="T16" fmla="*/ 0 w 578"/>
                <a:gd name="T17" fmla="*/ 326 h 1076"/>
                <a:gd name="T18" fmla="*/ 0 w 578"/>
                <a:gd name="T19" fmla="*/ 464 h 1076"/>
                <a:gd name="T20" fmla="*/ 0 w 578"/>
                <a:gd name="T21" fmla="*/ 611 h 1076"/>
                <a:gd name="T22" fmla="*/ 0 w 578"/>
                <a:gd name="T23" fmla="*/ 692 h 1076"/>
                <a:gd name="T24" fmla="*/ 0 w 578"/>
                <a:gd name="T25" fmla="*/ 1075 h 1076"/>
                <a:gd name="T26" fmla="*/ 398 w 578"/>
                <a:gd name="T27" fmla="*/ 1002 h 1076"/>
                <a:gd name="T28" fmla="*/ 481 w 578"/>
                <a:gd name="T29" fmla="*/ 911 h 1076"/>
                <a:gd name="T30" fmla="*/ 481 w 578"/>
                <a:gd name="T31" fmla="*/ 896 h 1076"/>
                <a:gd name="T32" fmla="*/ 528 w 578"/>
                <a:gd name="T33" fmla="*/ 896 h 1076"/>
                <a:gd name="T34" fmla="*/ 528 w 578"/>
                <a:gd name="T35" fmla="*/ 896 h 1076"/>
                <a:gd name="T36" fmla="*/ 577 w 578"/>
                <a:gd name="T37" fmla="*/ 896 h 1076"/>
                <a:gd name="T38" fmla="*/ 577 w 578"/>
                <a:gd name="T39" fmla="*/ 17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8" h="1076">
                  <a:moveTo>
                    <a:pt x="577" y="179"/>
                  </a:moveTo>
                  <a:lnTo>
                    <a:pt x="577" y="179"/>
                  </a:lnTo>
                  <a:cubicBezTo>
                    <a:pt x="528" y="179"/>
                    <a:pt x="528" y="179"/>
                    <a:pt x="528" y="179"/>
                  </a:cubicBezTo>
                  <a:lnTo>
                    <a:pt x="528" y="179"/>
                  </a:lnTo>
                  <a:cubicBezTo>
                    <a:pt x="481" y="179"/>
                    <a:pt x="481" y="179"/>
                    <a:pt x="481" y="179"/>
                  </a:cubicBezTo>
                  <a:cubicBezTo>
                    <a:pt x="481" y="162"/>
                    <a:pt x="481" y="162"/>
                    <a:pt x="481" y="162"/>
                  </a:cubicBezTo>
                  <a:cubicBezTo>
                    <a:pt x="481" y="113"/>
                    <a:pt x="398" y="73"/>
                    <a:pt x="398" y="73"/>
                  </a:cubicBezTo>
                  <a:cubicBezTo>
                    <a:pt x="0" y="0"/>
                    <a:pt x="0" y="0"/>
                    <a:pt x="0" y="0"/>
                  </a:cubicBezTo>
                  <a:cubicBezTo>
                    <a:pt x="0" y="326"/>
                    <a:pt x="0" y="326"/>
                    <a:pt x="0" y="326"/>
                  </a:cubicBezTo>
                  <a:cubicBezTo>
                    <a:pt x="0" y="464"/>
                    <a:pt x="0" y="464"/>
                    <a:pt x="0" y="464"/>
                  </a:cubicBezTo>
                  <a:cubicBezTo>
                    <a:pt x="0" y="611"/>
                    <a:pt x="0" y="611"/>
                    <a:pt x="0" y="611"/>
                  </a:cubicBezTo>
                  <a:cubicBezTo>
                    <a:pt x="0" y="692"/>
                    <a:pt x="0" y="692"/>
                    <a:pt x="0" y="692"/>
                  </a:cubicBezTo>
                  <a:cubicBezTo>
                    <a:pt x="0" y="1075"/>
                    <a:pt x="0" y="1075"/>
                    <a:pt x="0" y="1075"/>
                  </a:cubicBezTo>
                  <a:cubicBezTo>
                    <a:pt x="398" y="1002"/>
                    <a:pt x="398" y="1002"/>
                    <a:pt x="398" y="1002"/>
                  </a:cubicBezTo>
                  <a:cubicBezTo>
                    <a:pt x="398" y="1002"/>
                    <a:pt x="481" y="960"/>
                    <a:pt x="481" y="911"/>
                  </a:cubicBezTo>
                  <a:cubicBezTo>
                    <a:pt x="481" y="896"/>
                    <a:pt x="481" y="896"/>
                    <a:pt x="481" y="896"/>
                  </a:cubicBezTo>
                  <a:cubicBezTo>
                    <a:pt x="528" y="896"/>
                    <a:pt x="528" y="896"/>
                    <a:pt x="528" y="896"/>
                  </a:cubicBezTo>
                  <a:lnTo>
                    <a:pt x="528" y="896"/>
                  </a:lnTo>
                  <a:cubicBezTo>
                    <a:pt x="577" y="896"/>
                    <a:pt x="577" y="896"/>
                    <a:pt x="577" y="896"/>
                  </a:cubicBezTo>
                  <a:lnTo>
                    <a:pt x="577" y="179"/>
                  </a:lnTo>
                </a:path>
              </a:pathLst>
            </a:custGeom>
            <a:solidFill>
              <a:srgbClr val="98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0" name="Freeform 19"/>
            <p:cNvSpPr>
              <a:spLocks noChangeArrowheads="1"/>
            </p:cNvSpPr>
            <p:nvPr/>
          </p:nvSpPr>
          <p:spPr bwMode="auto">
            <a:xfrm>
              <a:off x="3709988" y="903288"/>
              <a:ext cx="2000250" cy="2000250"/>
            </a:xfrm>
            <a:custGeom>
              <a:avLst/>
              <a:gdLst>
                <a:gd name="T0" fmla="*/ 2778 w 5557"/>
                <a:gd name="T1" fmla="*/ 0 h 5556"/>
                <a:gd name="T2" fmla="*/ 2778 w 5557"/>
                <a:gd name="T3" fmla="*/ 0 h 5556"/>
                <a:gd name="T4" fmla="*/ 0 w 5557"/>
                <a:gd name="T5" fmla="*/ 2778 h 5556"/>
                <a:gd name="T6" fmla="*/ 2778 w 5557"/>
                <a:gd name="T7" fmla="*/ 5555 h 5556"/>
                <a:gd name="T8" fmla="*/ 5556 w 5557"/>
                <a:gd name="T9" fmla="*/ 2778 h 5556"/>
                <a:gd name="T10" fmla="*/ 2778 w 5557"/>
                <a:gd name="T11" fmla="*/ 0 h 5556"/>
              </a:gdLst>
              <a:ahLst/>
              <a:cxnLst>
                <a:cxn ang="0">
                  <a:pos x="T0" y="T1"/>
                </a:cxn>
                <a:cxn ang="0">
                  <a:pos x="T2" y="T3"/>
                </a:cxn>
                <a:cxn ang="0">
                  <a:pos x="T4" y="T5"/>
                </a:cxn>
                <a:cxn ang="0">
                  <a:pos x="T6" y="T7"/>
                </a:cxn>
                <a:cxn ang="0">
                  <a:pos x="T8" y="T9"/>
                </a:cxn>
                <a:cxn ang="0">
                  <a:pos x="T10" y="T11"/>
                </a:cxn>
              </a:cxnLst>
              <a:rect l="0" t="0" r="r" b="b"/>
              <a:pathLst>
                <a:path w="5557" h="5556">
                  <a:moveTo>
                    <a:pt x="2778" y="0"/>
                  </a:moveTo>
                  <a:lnTo>
                    <a:pt x="2778" y="0"/>
                  </a:lnTo>
                  <a:cubicBezTo>
                    <a:pt x="1238" y="0"/>
                    <a:pt x="0" y="1245"/>
                    <a:pt x="0" y="2778"/>
                  </a:cubicBezTo>
                  <a:cubicBezTo>
                    <a:pt x="0" y="4308"/>
                    <a:pt x="1238" y="5555"/>
                    <a:pt x="2778" y="5555"/>
                  </a:cubicBezTo>
                  <a:cubicBezTo>
                    <a:pt x="4308" y="5555"/>
                    <a:pt x="5556" y="4308"/>
                    <a:pt x="5556" y="2778"/>
                  </a:cubicBezTo>
                  <a:cubicBezTo>
                    <a:pt x="5556" y="1245"/>
                    <a:pt x="4308" y="0"/>
                    <a:pt x="2778" y="0"/>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1" name="Freeform 20"/>
            <p:cNvSpPr>
              <a:spLocks noChangeArrowheads="1"/>
            </p:cNvSpPr>
            <p:nvPr/>
          </p:nvSpPr>
          <p:spPr bwMode="auto">
            <a:xfrm>
              <a:off x="3787775" y="981075"/>
              <a:ext cx="1843088" cy="1841500"/>
            </a:xfrm>
            <a:custGeom>
              <a:avLst/>
              <a:gdLst>
                <a:gd name="T0" fmla="*/ 2560 w 5118"/>
                <a:gd name="T1" fmla="*/ 197 h 5117"/>
                <a:gd name="T2" fmla="*/ 2560 w 5118"/>
                <a:gd name="T3" fmla="*/ 197 h 5117"/>
                <a:gd name="T4" fmla="*/ 4923 w 5118"/>
                <a:gd name="T5" fmla="*/ 2560 h 5117"/>
                <a:gd name="T6" fmla="*/ 2560 w 5118"/>
                <a:gd name="T7" fmla="*/ 4922 h 5117"/>
                <a:gd name="T8" fmla="*/ 197 w 5118"/>
                <a:gd name="T9" fmla="*/ 2560 h 5117"/>
                <a:gd name="T10" fmla="*/ 2560 w 5118"/>
                <a:gd name="T11" fmla="*/ 197 h 5117"/>
                <a:gd name="T12" fmla="*/ 2560 w 5118"/>
                <a:gd name="T13" fmla="*/ 0 h 5117"/>
                <a:gd name="T14" fmla="*/ 2560 w 5118"/>
                <a:gd name="T15" fmla="*/ 0 h 5117"/>
                <a:gd name="T16" fmla="*/ 1565 w 5118"/>
                <a:gd name="T17" fmla="*/ 204 h 5117"/>
                <a:gd name="T18" fmla="*/ 752 w 5118"/>
                <a:gd name="T19" fmla="*/ 752 h 5117"/>
                <a:gd name="T20" fmla="*/ 197 w 5118"/>
                <a:gd name="T21" fmla="*/ 1565 h 5117"/>
                <a:gd name="T22" fmla="*/ 0 w 5118"/>
                <a:gd name="T23" fmla="*/ 2560 h 5117"/>
                <a:gd name="T24" fmla="*/ 197 w 5118"/>
                <a:gd name="T25" fmla="*/ 3552 h 5117"/>
                <a:gd name="T26" fmla="*/ 752 w 5118"/>
                <a:gd name="T27" fmla="*/ 4367 h 5117"/>
                <a:gd name="T28" fmla="*/ 1565 w 5118"/>
                <a:gd name="T29" fmla="*/ 4912 h 5117"/>
                <a:gd name="T30" fmla="*/ 2560 w 5118"/>
                <a:gd name="T31" fmla="*/ 5116 h 5117"/>
                <a:gd name="T32" fmla="*/ 3552 w 5118"/>
                <a:gd name="T33" fmla="*/ 4912 h 5117"/>
                <a:gd name="T34" fmla="*/ 4368 w 5118"/>
                <a:gd name="T35" fmla="*/ 4367 h 5117"/>
                <a:gd name="T36" fmla="*/ 4913 w 5118"/>
                <a:gd name="T37" fmla="*/ 3552 h 5117"/>
                <a:gd name="T38" fmla="*/ 5117 w 5118"/>
                <a:gd name="T39" fmla="*/ 2560 h 5117"/>
                <a:gd name="T40" fmla="*/ 4913 w 5118"/>
                <a:gd name="T41" fmla="*/ 1565 h 5117"/>
                <a:gd name="T42" fmla="*/ 4368 w 5118"/>
                <a:gd name="T43" fmla="*/ 752 h 5117"/>
                <a:gd name="T44" fmla="*/ 3552 w 5118"/>
                <a:gd name="T45" fmla="*/ 204 h 5117"/>
                <a:gd name="T46" fmla="*/ 2560 w 5118"/>
                <a:gd name="T47" fmla="*/ 0 h 5117"/>
                <a:gd name="T48" fmla="*/ 2560 w 5118"/>
                <a:gd name="T49" fmla="*/ 197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8" h="5117">
                  <a:moveTo>
                    <a:pt x="2560" y="197"/>
                  </a:moveTo>
                  <a:lnTo>
                    <a:pt x="2560" y="197"/>
                  </a:lnTo>
                  <a:cubicBezTo>
                    <a:pt x="3862" y="197"/>
                    <a:pt x="4923" y="1255"/>
                    <a:pt x="4923" y="2560"/>
                  </a:cubicBezTo>
                  <a:cubicBezTo>
                    <a:pt x="4923" y="3861"/>
                    <a:pt x="3862" y="4922"/>
                    <a:pt x="2560" y="4922"/>
                  </a:cubicBezTo>
                  <a:cubicBezTo>
                    <a:pt x="1256" y="4922"/>
                    <a:pt x="197" y="3861"/>
                    <a:pt x="197" y="2560"/>
                  </a:cubicBezTo>
                  <a:cubicBezTo>
                    <a:pt x="197" y="1255"/>
                    <a:pt x="1256" y="197"/>
                    <a:pt x="2560" y="197"/>
                  </a:cubicBezTo>
                  <a:lnTo>
                    <a:pt x="2560" y="0"/>
                  </a:lnTo>
                  <a:lnTo>
                    <a:pt x="2560" y="0"/>
                  </a:lnTo>
                  <a:cubicBezTo>
                    <a:pt x="2209" y="0"/>
                    <a:pt x="1875" y="67"/>
                    <a:pt x="1565" y="204"/>
                  </a:cubicBezTo>
                  <a:cubicBezTo>
                    <a:pt x="1256" y="334"/>
                    <a:pt x="988" y="514"/>
                    <a:pt x="752" y="752"/>
                  </a:cubicBezTo>
                  <a:cubicBezTo>
                    <a:pt x="514" y="988"/>
                    <a:pt x="327" y="1255"/>
                    <a:pt x="197" y="1565"/>
                  </a:cubicBezTo>
                  <a:cubicBezTo>
                    <a:pt x="67" y="1884"/>
                    <a:pt x="0" y="2218"/>
                    <a:pt x="0" y="2560"/>
                  </a:cubicBezTo>
                  <a:cubicBezTo>
                    <a:pt x="0" y="2901"/>
                    <a:pt x="67" y="3242"/>
                    <a:pt x="197" y="3552"/>
                  </a:cubicBezTo>
                  <a:cubicBezTo>
                    <a:pt x="327" y="3861"/>
                    <a:pt x="514" y="4131"/>
                    <a:pt x="752" y="4367"/>
                  </a:cubicBezTo>
                  <a:cubicBezTo>
                    <a:pt x="988" y="4603"/>
                    <a:pt x="1256" y="4782"/>
                    <a:pt x="1565" y="4912"/>
                  </a:cubicBezTo>
                  <a:cubicBezTo>
                    <a:pt x="1875" y="5052"/>
                    <a:pt x="2209" y="5116"/>
                    <a:pt x="2560" y="5116"/>
                  </a:cubicBezTo>
                  <a:cubicBezTo>
                    <a:pt x="2901" y="5116"/>
                    <a:pt x="3235" y="5052"/>
                    <a:pt x="3552" y="4912"/>
                  </a:cubicBezTo>
                  <a:cubicBezTo>
                    <a:pt x="3854" y="4782"/>
                    <a:pt x="4132" y="4603"/>
                    <a:pt x="4368" y="4367"/>
                  </a:cubicBezTo>
                  <a:cubicBezTo>
                    <a:pt x="4604" y="4131"/>
                    <a:pt x="4783" y="3861"/>
                    <a:pt x="4913" y="3552"/>
                  </a:cubicBezTo>
                  <a:cubicBezTo>
                    <a:pt x="5043" y="3242"/>
                    <a:pt x="5117" y="2901"/>
                    <a:pt x="5117" y="2560"/>
                  </a:cubicBezTo>
                  <a:cubicBezTo>
                    <a:pt x="5117" y="2218"/>
                    <a:pt x="5043" y="1884"/>
                    <a:pt x="4913" y="1565"/>
                  </a:cubicBezTo>
                  <a:cubicBezTo>
                    <a:pt x="4783" y="1255"/>
                    <a:pt x="4604" y="988"/>
                    <a:pt x="4368" y="752"/>
                  </a:cubicBezTo>
                  <a:cubicBezTo>
                    <a:pt x="4132" y="514"/>
                    <a:pt x="3854" y="334"/>
                    <a:pt x="3552" y="204"/>
                  </a:cubicBezTo>
                  <a:cubicBezTo>
                    <a:pt x="3235" y="67"/>
                    <a:pt x="2901" y="0"/>
                    <a:pt x="2560" y="0"/>
                  </a:cubicBezTo>
                  <a:lnTo>
                    <a:pt x="2560" y="19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2" name="Picture Placeholder 22"/>
          <p:cNvSpPr>
            <a:spLocks noGrp="1"/>
          </p:cNvSpPr>
          <p:nvPr>
            <p:ph type="pic" sz="quarter" idx="18"/>
          </p:nvPr>
        </p:nvSpPr>
        <p:spPr>
          <a:xfrm>
            <a:off x="3480650" y="1353050"/>
            <a:ext cx="2075935" cy="2766187"/>
          </a:xfrm>
          <a:prstGeom prst="ellipse">
            <a:avLst/>
          </a:prstGeom>
        </p:spPr>
        <p:txBody>
          <a:bodyPr anchor="ctr"/>
          <a:lstStyle>
            <a:lvl1pPr algn="ctr">
              <a:defRPr/>
            </a:lvl1pPr>
          </a:lstStyle>
          <a:p>
            <a:endParaRPr lang="en-US" dirty="0"/>
          </a:p>
        </p:txBody>
      </p:sp>
      <p:sp>
        <p:nvSpPr>
          <p:cNvPr id="13"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5"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0808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5_mockup_06">
    <p:spTree>
      <p:nvGrpSpPr>
        <p:cNvPr id="1" name=""/>
        <p:cNvGrpSpPr/>
        <p:nvPr/>
      </p:nvGrpSpPr>
      <p:grpSpPr>
        <a:xfrm>
          <a:off x="0" y="0"/>
          <a:ext cx="0" cy="0"/>
          <a:chOff x="0" y="0"/>
          <a:chExt cx="0" cy="0"/>
        </a:xfrm>
      </p:grpSpPr>
      <p:sp>
        <p:nvSpPr>
          <p:cNvPr id="5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4" name="Rectangle 53"/>
          <p:cNvSpPr/>
          <p:nvPr userDrawn="1"/>
        </p:nvSpPr>
        <p:spPr>
          <a:xfrm>
            <a:off x="0" y="-2"/>
            <a:ext cx="9144000" cy="4589491"/>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Picture Placeholder 22"/>
          <p:cNvSpPr>
            <a:spLocks noGrp="1"/>
          </p:cNvSpPr>
          <p:nvPr>
            <p:ph type="pic" sz="quarter" idx="19"/>
          </p:nvPr>
        </p:nvSpPr>
        <p:spPr>
          <a:xfrm>
            <a:off x="4004155" y="2865695"/>
            <a:ext cx="1155900" cy="1540239"/>
          </a:xfrm>
          <a:prstGeom prst="ellipse">
            <a:avLst/>
          </a:prstGeom>
        </p:spPr>
        <p:txBody>
          <a:bodyPr anchor="ctr"/>
          <a:lstStyle>
            <a:lvl1pPr algn="ctr">
              <a:defRPr/>
            </a:lvl1pPr>
          </a:lstStyle>
          <a:p>
            <a:endParaRPr lang="en-US" dirty="0"/>
          </a:p>
        </p:txBody>
      </p:sp>
      <p:sp>
        <p:nvSpPr>
          <p:cNvPr id="29" name="Picture Placeholder 22"/>
          <p:cNvSpPr>
            <a:spLocks noGrp="1"/>
          </p:cNvSpPr>
          <p:nvPr>
            <p:ph type="pic" sz="quarter" idx="20"/>
          </p:nvPr>
        </p:nvSpPr>
        <p:spPr>
          <a:xfrm>
            <a:off x="5488309" y="2865695"/>
            <a:ext cx="1155900" cy="1540239"/>
          </a:xfrm>
          <a:prstGeom prst="ellipse">
            <a:avLst/>
          </a:prstGeom>
        </p:spPr>
        <p:txBody>
          <a:bodyPr anchor="ctr"/>
          <a:lstStyle>
            <a:lvl1pPr algn="ctr">
              <a:defRPr/>
            </a:lvl1pPr>
          </a:lstStyle>
          <a:p>
            <a:endParaRPr lang="en-US" dirty="0"/>
          </a:p>
        </p:txBody>
      </p:sp>
      <p:sp>
        <p:nvSpPr>
          <p:cNvPr id="36" name="Picture Placeholder 22"/>
          <p:cNvSpPr>
            <a:spLocks noGrp="1"/>
          </p:cNvSpPr>
          <p:nvPr>
            <p:ph type="pic" sz="quarter" idx="21"/>
          </p:nvPr>
        </p:nvSpPr>
        <p:spPr>
          <a:xfrm>
            <a:off x="2530083" y="2865695"/>
            <a:ext cx="1155900" cy="1540239"/>
          </a:xfrm>
          <a:prstGeom prst="ellipse">
            <a:avLst/>
          </a:prstGeom>
        </p:spPr>
        <p:txBody>
          <a:bodyPr anchor="ctr"/>
          <a:lstStyle>
            <a:lvl1pPr algn="ctr">
              <a:defRPr/>
            </a:lvl1pPr>
          </a:lstStyle>
          <a:p>
            <a:endParaRPr lang="en-US" dirty="0"/>
          </a:p>
        </p:txBody>
      </p:sp>
      <p:sp>
        <p:nvSpPr>
          <p:cNvPr id="43" name="Picture Placeholder 22"/>
          <p:cNvSpPr>
            <a:spLocks noGrp="1"/>
          </p:cNvSpPr>
          <p:nvPr>
            <p:ph type="pic" sz="quarter" idx="22"/>
          </p:nvPr>
        </p:nvSpPr>
        <p:spPr>
          <a:xfrm>
            <a:off x="1060696" y="2865695"/>
            <a:ext cx="1155900" cy="1540239"/>
          </a:xfrm>
          <a:prstGeom prst="ellipse">
            <a:avLst/>
          </a:prstGeom>
        </p:spPr>
        <p:txBody>
          <a:bodyPr anchor="ctr"/>
          <a:lstStyle>
            <a:lvl1pPr algn="ctr">
              <a:defRPr/>
            </a:lvl1pPr>
          </a:lstStyle>
          <a:p>
            <a:endParaRPr lang="en-US" dirty="0"/>
          </a:p>
        </p:txBody>
      </p:sp>
      <p:sp>
        <p:nvSpPr>
          <p:cNvPr id="50" name="Picture Placeholder 22"/>
          <p:cNvSpPr>
            <a:spLocks noGrp="1"/>
          </p:cNvSpPr>
          <p:nvPr>
            <p:ph type="pic" sz="quarter" idx="23"/>
          </p:nvPr>
        </p:nvSpPr>
        <p:spPr>
          <a:xfrm>
            <a:off x="6972464" y="2865695"/>
            <a:ext cx="1155900" cy="1540239"/>
          </a:xfrm>
          <a:prstGeom prst="ellipse">
            <a:avLst/>
          </a:prstGeom>
        </p:spPr>
        <p:txBody>
          <a:bodyPr anchor="ctr"/>
          <a:lstStyle>
            <a:lvl1pPr algn="ctr">
              <a:defRPr/>
            </a:lvl1pPr>
          </a:lstStyle>
          <a:p>
            <a:endParaRPr lang="en-US" dirty="0"/>
          </a:p>
        </p:txBody>
      </p:sp>
      <p:sp>
        <p:nvSpPr>
          <p:cNvPr id="51"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2"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9430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animEffect transition="in" filter="fade">
                                      <p:cBhvr>
                                        <p:cTn id="15" dur="500"/>
                                        <p:tgtEl>
                                          <p:spTgt spid="51">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43"/>
                                        </p:tgtEl>
                                        <p:attrNameLst>
                                          <p:attrName>style.visibility</p:attrName>
                                        </p:attrNameLst>
                                      </p:cBhvr>
                                      <p:to>
                                        <p:strVal val="visible"/>
                                      </p:to>
                                    </p:set>
                                    <p:animEffect transition="in" filter="fade">
                                      <p:cBhvr>
                                        <p:cTn id="19" dur="300"/>
                                        <p:tgtEl>
                                          <p:spTgt spid="43"/>
                                        </p:tgtEl>
                                      </p:cBhvr>
                                    </p:animEffect>
                                  </p:childTnLst>
                                </p:cTn>
                              </p:par>
                            </p:childTnLst>
                          </p:cTn>
                        </p:par>
                        <p:par>
                          <p:cTn id="20" fill="hold">
                            <p:stCondLst>
                              <p:cond delay="18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36"/>
                                        </p:tgtEl>
                                        <p:attrNameLst>
                                          <p:attrName>style.visibility</p:attrName>
                                        </p:attrNameLst>
                                      </p:cBhvr>
                                      <p:to>
                                        <p:strVal val="visible"/>
                                      </p:to>
                                    </p:set>
                                    <p:animEffect transition="in" filter="fade">
                                      <p:cBhvr>
                                        <p:cTn id="23" dur="300"/>
                                        <p:tgtEl>
                                          <p:spTgt spid="36"/>
                                        </p:tgtEl>
                                      </p:cBhvr>
                                    </p:animEffect>
                                  </p:childTnLst>
                                </p:cTn>
                              </p:par>
                            </p:childTnLst>
                          </p:cTn>
                        </p:par>
                        <p:par>
                          <p:cTn id="24" fill="hold">
                            <p:stCondLst>
                              <p:cond delay="21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2"/>
                                        </p:tgtEl>
                                        <p:attrNameLst>
                                          <p:attrName>style.visibility</p:attrName>
                                        </p:attrNameLst>
                                      </p:cBhvr>
                                      <p:to>
                                        <p:strVal val="visible"/>
                                      </p:to>
                                    </p:set>
                                    <p:animEffect transition="in" filter="fade">
                                      <p:cBhvr>
                                        <p:cTn id="27" dur="300"/>
                                        <p:tgtEl>
                                          <p:spTgt spid="22"/>
                                        </p:tgtEl>
                                      </p:cBhvr>
                                    </p:animEffect>
                                  </p:childTnLst>
                                </p:cTn>
                              </p:par>
                            </p:childTnLst>
                          </p:cTn>
                        </p:par>
                        <p:par>
                          <p:cTn id="28" fill="hold">
                            <p:stCondLst>
                              <p:cond delay="24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29"/>
                                        </p:tgtEl>
                                        <p:attrNameLst>
                                          <p:attrName>style.visibility</p:attrName>
                                        </p:attrNameLst>
                                      </p:cBhvr>
                                      <p:to>
                                        <p:strVal val="visible"/>
                                      </p:to>
                                    </p:set>
                                    <p:animEffect transition="in" filter="fade">
                                      <p:cBhvr>
                                        <p:cTn id="31" dur="300"/>
                                        <p:tgtEl>
                                          <p:spTgt spid="29"/>
                                        </p:tgtEl>
                                      </p:cBhvr>
                                    </p:animEffect>
                                  </p:childTnLst>
                                </p:cTn>
                              </p:par>
                            </p:childTnLst>
                          </p:cTn>
                        </p:par>
                        <p:par>
                          <p:cTn id="32" fill="hold">
                            <p:stCondLst>
                              <p:cond delay="27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50"/>
                                        </p:tgtEl>
                                        <p:attrNameLst>
                                          <p:attrName>style.visibility</p:attrName>
                                        </p:attrNameLst>
                                      </p:cBhvr>
                                      <p:to>
                                        <p:strVal val="visible"/>
                                      </p:to>
                                    </p:set>
                                    <p:animEffect transition="in" filter="fade">
                                      <p:cBhvr>
                                        <p:cTn id="35"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2" grpId="0"/>
      <p:bldP spid="29" grpId="0"/>
      <p:bldP spid="36" grpId="0"/>
      <p:bldP spid="43" grpId="0"/>
      <p:bldP spid="50" grpId="0"/>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4_mockup_06">
    <p:spTree>
      <p:nvGrpSpPr>
        <p:cNvPr id="1" name=""/>
        <p:cNvGrpSpPr/>
        <p:nvPr/>
      </p:nvGrpSpPr>
      <p:grpSpPr>
        <a:xfrm>
          <a:off x="0" y="0"/>
          <a:ext cx="0" cy="0"/>
          <a:chOff x="0" y="0"/>
          <a:chExt cx="0" cy="0"/>
        </a:xfrm>
      </p:grpSpPr>
      <p:sp>
        <p:nvSpPr>
          <p:cNvPr id="53"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54" name="Rectangle 53"/>
          <p:cNvSpPr/>
          <p:nvPr userDrawn="1"/>
        </p:nvSpPr>
        <p:spPr>
          <a:xfrm>
            <a:off x="0" y="-2"/>
            <a:ext cx="9144000" cy="458949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Subtitle 2"/>
          <p:cNvSpPr>
            <a:spLocks noGrp="1"/>
          </p:cNvSpPr>
          <p:nvPr>
            <p:ph type="subTitle" idx="1"/>
          </p:nvPr>
        </p:nvSpPr>
        <p:spPr>
          <a:xfrm>
            <a:off x="2266090" y="5772873"/>
            <a:ext cx="4608535" cy="675705"/>
          </a:xfrm>
        </p:spPr>
        <p:txBody>
          <a:bodyPr>
            <a:normAutofit/>
          </a:bodyPr>
          <a:lstStyle>
            <a:lvl1pPr marL="0" indent="0" algn="ctr">
              <a:buNone/>
              <a:defRPr sz="6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2" name="Title 1"/>
          <p:cNvSpPr>
            <a:spLocks noGrp="1"/>
          </p:cNvSpPr>
          <p:nvPr>
            <p:ph type="ctrTitle"/>
          </p:nvPr>
        </p:nvSpPr>
        <p:spPr>
          <a:xfrm>
            <a:off x="2264983" y="5191760"/>
            <a:ext cx="4609537" cy="566757"/>
          </a:xfrm>
        </p:spPr>
        <p:txBody>
          <a:bodyPr anchor="b">
            <a:noAutofit/>
          </a:bodyPr>
          <a:lstStyle>
            <a:lvl1pPr algn="ctr">
              <a:defRPr sz="2000">
                <a:solidFill>
                  <a:schemeClr val="tx1"/>
                </a:solidFill>
              </a:defRPr>
            </a:lvl1pPr>
          </a:lstStyle>
          <a:p>
            <a:r>
              <a:rPr lang="en-US" dirty="0"/>
              <a:t>Click to edit Master title style</a:t>
            </a:r>
          </a:p>
        </p:txBody>
      </p:sp>
      <p:grpSp>
        <p:nvGrpSpPr>
          <p:cNvPr id="55" name="Group 54"/>
          <p:cNvGrpSpPr/>
          <p:nvPr userDrawn="1"/>
        </p:nvGrpSpPr>
        <p:grpSpPr>
          <a:xfrm>
            <a:off x="3761513" y="732573"/>
            <a:ext cx="1635795" cy="4386013"/>
            <a:chOff x="2802395" y="1411406"/>
            <a:chExt cx="1799374" cy="3618461"/>
          </a:xfrm>
        </p:grpSpPr>
        <p:sp>
          <p:nvSpPr>
            <p:cNvPr id="56" name="Line 1"/>
            <p:cNvSpPr>
              <a:spLocks noChangeShapeType="1"/>
            </p:cNvSpPr>
            <p:nvPr/>
          </p:nvSpPr>
          <p:spPr bwMode="auto">
            <a:xfrm>
              <a:off x="2802395" y="1856769"/>
              <a:ext cx="896" cy="799323"/>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7" name="Line 2"/>
            <p:cNvSpPr>
              <a:spLocks noChangeShapeType="1"/>
            </p:cNvSpPr>
            <p:nvPr/>
          </p:nvSpPr>
          <p:spPr bwMode="auto">
            <a:xfrm>
              <a:off x="4600873" y="1856769"/>
              <a:ext cx="896" cy="223129"/>
            </a:xfrm>
            <a:prstGeom prst="line">
              <a:avLst/>
            </a:prstGeom>
            <a:noFill/>
            <a:ln w="15120" cap="flat">
              <a:solidFill>
                <a:srgbClr val="36090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8" name="Freeform 3"/>
            <p:cNvSpPr>
              <a:spLocks noChangeArrowheads="1"/>
            </p:cNvSpPr>
            <p:nvPr/>
          </p:nvSpPr>
          <p:spPr bwMode="auto">
            <a:xfrm>
              <a:off x="2807772"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solidFill>
              <a:srgbClr val="16181C"/>
            </a:solidFill>
            <a:ln w="9525" cap="flat">
              <a:solidFill>
                <a:srgbClr val="36090A"/>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59" name="Freeform 4"/>
            <p:cNvSpPr>
              <a:spLocks noChangeArrowheads="1"/>
            </p:cNvSpPr>
            <p:nvPr/>
          </p:nvSpPr>
          <p:spPr bwMode="auto">
            <a:xfrm>
              <a:off x="2807771" y="1411406"/>
              <a:ext cx="1793102" cy="3618461"/>
            </a:xfrm>
            <a:custGeom>
              <a:avLst/>
              <a:gdLst>
                <a:gd name="T0" fmla="*/ 0 w 8826"/>
                <a:gd name="T1" fmla="*/ 787 h 17805"/>
                <a:gd name="T2" fmla="*/ 0 w 8826"/>
                <a:gd name="T3" fmla="*/ 787 h 17805"/>
                <a:gd name="T4" fmla="*/ 14 w 8826"/>
                <a:gd name="T5" fmla="*/ 16806 h 17805"/>
                <a:gd name="T6" fmla="*/ 857 w 8826"/>
                <a:gd name="T7" fmla="*/ 17453 h 17805"/>
                <a:gd name="T8" fmla="*/ 8277 w 8826"/>
                <a:gd name="T9" fmla="*/ 17396 h 17805"/>
                <a:gd name="T10" fmla="*/ 8798 w 8826"/>
                <a:gd name="T11" fmla="*/ 16708 h 17805"/>
                <a:gd name="T12" fmla="*/ 8798 w 8826"/>
                <a:gd name="T13" fmla="*/ 787 h 17805"/>
                <a:gd name="T14" fmla="*/ 8123 w 8826"/>
                <a:gd name="T15" fmla="*/ 197 h 17805"/>
                <a:gd name="T16" fmla="*/ 4567 w 8826"/>
                <a:gd name="T17" fmla="*/ 0 h 17805"/>
                <a:gd name="T18" fmla="*/ 478 w 8826"/>
                <a:gd name="T19" fmla="*/ 253 h 17805"/>
                <a:gd name="T20" fmla="*/ 0 w 8826"/>
                <a:gd name="T21" fmla="*/ 787 h 17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26" h="17805">
                  <a:moveTo>
                    <a:pt x="0" y="787"/>
                  </a:moveTo>
                  <a:lnTo>
                    <a:pt x="0" y="787"/>
                  </a:lnTo>
                  <a:cubicBezTo>
                    <a:pt x="14" y="16806"/>
                    <a:pt x="14" y="16806"/>
                    <a:pt x="14" y="16806"/>
                  </a:cubicBezTo>
                  <a:cubicBezTo>
                    <a:pt x="28" y="17186"/>
                    <a:pt x="422" y="17368"/>
                    <a:pt x="857" y="17453"/>
                  </a:cubicBezTo>
                  <a:cubicBezTo>
                    <a:pt x="2206" y="17705"/>
                    <a:pt x="6788" y="17804"/>
                    <a:pt x="8277" y="17396"/>
                  </a:cubicBezTo>
                  <a:cubicBezTo>
                    <a:pt x="8825" y="17242"/>
                    <a:pt x="8798" y="16764"/>
                    <a:pt x="8798" y="16708"/>
                  </a:cubicBezTo>
                  <a:cubicBezTo>
                    <a:pt x="8798" y="16623"/>
                    <a:pt x="8798" y="787"/>
                    <a:pt x="8798" y="787"/>
                  </a:cubicBezTo>
                  <a:cubicBezTo>
                    <a:pt x="8798" y="787"/>
                    <a:pt x="8825" y="338"/>
                    <a:pt x="8123" y="197"/>
                  </a:cubicBezTo>
                  <a:cubicBezTo>
                    <a:pt x="8123" y="197"/>
                    <a:pt x="6943" y="0"/>
                    <a:pt x="4567" y="0"/>
                  </a:cubicBezTo>
                  <a:cubicBezTo>
                    <a:pt x="2235" y="0"/>
                    <a:pt x="1349" y="70"/>
                    <a:pt x="478" y="253"/>
                  </a:cubicBezTo>
                  <a:cubicBezTo>
                    <a:pt x="295" y="281"/>
                    <a:pt x="0" y="520"/>
                    <a:pt x="0" y="787"/>
                  </a:cubicBezTo>
                </a:path>
              </a:pathLst>
            </a:custGeom>
            <a:noFill/>
            <a:ln w="2016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60" name="Freeform 8"/>
            <p:cNvSpPr>
              <a:spLocks noChangeArrowheads="1"/>
            </p:cNvSpPr>
            <p:nvPr/>
          </p:nvSpPr>
          <p:spPr bwMode="auto">
            <a:xfrm>
              <a:off x="3073018" y="1562848"/>
              <a:ext cx="43013" cy="43013"/>
            </a:xfrm>
            <a:custGeom>
              <a:avLst/>
              <a:gdLst>
                <a:gd name="T0" fmla="*/ 211 w 212"/>
                <a:gd name="T1" fmla="*/ 112 h 212"/>
                <a:gd name="T2" fmla="*/ 211 w 212"/>
                <a:gd name="T3" fmla="*/ 112 h 212"/>
                <a:gd name="T4" fmla="*/ 112 w 212"/>
                <a:gd name="T5" fmla="*/ 211 h 212"/>
                <a:gd name="T6" fmla="*/ 0 w 212"/>
                <a:gd name="T7" fmla="*/ 112 h 212"/>
                <a:gd name="T8" fmla="*/ 112 w 212"/>
                <a:gd name="T9" fmla="*/ 0 h 212"/>
                <a:gd name="T10" fmla="*/ 211 w 212"/>
                <a:gd name="T11" fmla="*/ 112 h 212"/>
              </a:gdLst>
              <a:ahLst/>
              <a:cxnLst>
                <a:cxn ang="0">
                  <a:pos x="T0" y="T1"/>
                </a:cxn>
                <a:cxn ang="0">
                  <a:pos x="T2" y="T3"/>
                </a:cxn>
                <a:cxn ang="0">
                  <a:pos x="T4" y="T5"/>
                </a:cxn>
                <a:cxn ang="0">
                  <a:pos x="T6" y="T7"/>
                </a:cxn>
                <a:cxn ang="0">
                  <a:pos x="T8" y="T9"/>
                </a:cxn>
                <a:cxn ang="0">
                  <a:pos x="T10" y="T11"/>
                </a:cxn>
              </a:cxnLst>
              <a:rect l="0" t="0" r="r" b="b"/>
              <a:pathLst>
                <a:path w="212" h="212">
                  <a:moveTo>
                    <a:pt x="211" y="112"/>
                  </a:moveTo>
                  <a:lnTo>
                    <a:pt x="211" y="112"/>
                  </a:lnTo>
                  <a:cubicBezTo>
                    <a:pt x="211" y="169"/>
                    <a:pt x="169" y="211"/>
                    <a:pt x="112" y="211"/>
                  </a:cubicBezTo>
                  <a:cubicBezTo>
                    <a:pt x="56" y="211"/>
                    <a:pt x="0" y="169"/>
                    <a:pt x="0" y="112"/>
                  </a:cubicBezTo>
                  <a:cubicBezTo>
                    <a:pt x="0" y="56"/>
                    <a:pt x="56" y="0"/>
                    <a:pt x="112" y="0"/>
                  </a:cubicBezTo>
                  <a:cubicBezTo>
                    <a:pt x="169" y="0"/>
                    <a:pt x="211" y="56"/>
                    <a:pt x="211" y="112"/>
                  </a:cubicBezTo>
                </a:path>
              </a:pathLst>
            </a:custGeom>
            <a:solidFill>
              <a:srgbClr val="51515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61" name="Freeform 9"/>
            <p:cNvSpPr>
              <a:spLocks noChangeArrowheads="1"/>
            </p:cNvSpPr>
            <p:nvPr/>
          </p:nvSpPr>
          <p:spPr bwMode="auto">
            <a:xfrm>
              <a:off x="3073018" y="1562848"/>
              <a:ext cx="43013" cy="45701"/>
            </a:xfrm>
            <a:custGeom>
              <a:avLst/>
              <a:gdLst>
                <a:gd name="T0" fmla="*/ 112 w 212"/>
                <a:gd name="T1" fmla="*/ 0 h 226"/>
                <a:gd name="T2" fmla="*/ 112 w 212"/>
                <a:gd name="T3" fmla="*/ 0 h 226"/>
                <a:gd name="T4" fmla="*/ 0 w 212"/>
                <a:gd name="T5" fmla="*/ 112 h 226"/>
                <a:gd name="T6" fmla="*/ 99 w 212"/>
                <a:gd name="T7" fmla="*/ 225 h 226"/>
                <a:gd name="T8" fmla="*/ 112 w 212"/>
                <a:gd name="T9" fmla="*/ 225 h 226"/>
                <a:gd name="T10" fmla="*/ 211 w 212"/>
                <a:gd name="T11" fmla="*/ 112 h 226"/>
                <a:gd name="T12" fmla="*/ 211 w 212"/>
                <a:gd name="T13" fmla="*/ 112 h 226"/>
                <a:gd name="T14" fmla="*/ 211 w 212"/>
                <a:gd name="T15" fmla="*/ 112 h 226"/>
                <a:gd name="T16" fmla="*/ 112 w 212"/>
                <a:gd name="T17" fmla="*/ 211 h 226"/>
                <a:gd name="T18" fmla="*/ 0 w 212"/>
                <a:gd name="T19" fmla="*/ 112 h 226"/>
                <a:gd name="T20" fmla="*/ 112 w 212"/>
                <a:gd name="T21" fmla="*/ 0 h 226"/>
                <a:gd name="T22" fmla="*/ 211 w 212"/>
                <a:gd name="T23" fmla="*/ 112 h 226"/>
                <a:gd name="T24" fmla="*/ 211 w 212"/>
                <a:gd name="T25" fmla="*/ 112 h 226"/>
                <a:gd name="T26" fmla="*/ 211 w 212"/>
                <a:gd name="T27" fmla="*/ 112 h 226"/>
                <a:gd name="T28" fmla="*/ 211 w 212"/>
                <a:gd name="T29" fmla="*/ 112 h 226"/>
                <a:gd name="T30" fmla="*/ 112 w 212"/>
                <a:gd name="T3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226">
                  <a:moveTo>
                    <a:pt x="112" y="0"/>
                  </a:moveTo>
                  <a:lnTo>
                    <a:pt x="112" y="0"/>
                  </a:lnTo>
                  <a:cubicBezTo>
                    <a:pt x="42" y="0"/>
                    <a:pt x="0" y="42"/>
                    <a:pt x="0" y="112"/>
                  </a:cubicBezTo>
                  <a:cubicBezTo>
                    <a:pt x="0" y="169"/>
                    <a:pt x="42" y="211"/>
                    <a:pt x="99" y="225"/>
                  </a:cubicBezTo>
                  <a:cubicBezTo>
                    <a:pt x="112" y="225"/>
                    <a:pt x="112" y="225"/>
                    <a:pt x="112" y="225"/>
                  </a:cubicBezTo>
                  <a:cubicBezTo>
                    <a:pt x="169" y="211"/>
                    <a:pt x="211" y="169"/>
                    <a:pt x="211" y="112"/>
                  </a:cubicBezTo>
                  <a:lnTo>
                    <a:pt x="211" y="112"/>
                  </a:lnTo>
                  <a:lnTo>
                    <a:pt x="211" y="112"/>
                  </a:lnTo>
                  <a:cubicBezTo>
                    <a:pt x="211" y="169"/>
                    <a:pt x="169" y="211"/>
                    <a:pt x="112" y="211"/>
                  </a:cubicBezTo>
                  <a:cubicBezTo>
                    <a:pt x="56" y="211"/>
                    <a:pt x="0" y="169"/>
                    <a:pt x="0" y="112"/>
                  </a:cubicBezTo>
                  <a:cubicBezTo>
                    <a:pt x="0" y="56"/>
                    <a:pt x="56" y="0"/>
                    <a:pt x="112" y="0"/>
                  </a:cubicBezTo>
                  <a:cubicBezTo>
                    <a:pt x="169" y="0"/>
                    <a:pt x="211" y="56"/>
                    <a:pt x="211" y="112"/>
                  </a:cubicBezTo>
                  <a:lnTo>
                    <a:pt x="211" y="112"/>
                  </a:lnTo>
                  <a:lnTo>
                    <a:pt x="211" y="112"/>
                  </a:lnTo>
                  <a:lnTo>
                    <a:pt x="211" y="112"/>
                  </a:lnTo>
                  <a:cubicBezTo>
                    <a:pt x="211" y="42"/>
                    <a:pt x="169" y="0"/>
                    <a:pt x="112" y="0"/>
                  </a:cubicBezTo>
                </a:path>
              </a:pathLst>
            </a:custGeom>
            <a:solidFill>
              <a:srgbClr val="101112"/>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62" name="Freeform 10"/>
            <p:cNvSpPr>
              <a:spLocks noChangeArrowheads="1"/>
            </p:cNvSpPr>
            <p:nvPr/>
          </p:nvSpPr>
          <p:spPr bwMode="auto">
            <a:xfrm>
              <a:off x="3073018" y="1562848"/>
              <a:ext cx="43013" cy="43013"/>
            </a:xfrm>
            <a:custGeom>
              <a:avLst/>
              <a:gdLst>
                <a:gd name="T0" fmla="*/ 112 w 212"/>
                <a:gd name="T1" fmla="*/ 0 h 212"/>
                <a:gd name="T2" fmla="*/ 112 w 212"/>
                <a:gd name="T3" fmla="*/ 0 h 212"/>
                <a:gd name="T4" fmla="*/ 0 w 212"/>
                <a:gd name="T5" fmla="*/ 112 h 212"/>
                <a:gd name="T6" fmla="*/ 112 w 212"/>
                <a:gd name="T7" fmla="*/ 211 h 212"/>
                <a:gd name="T8" fmla="*/ 211 w 212"/>
                <a:gd name="T9" fmla="*/ 112 h 212"/>
                <a:gd name="T10" fmla="*/ 211 w 212"/>
                <a:gd name="T11" fmla="*/ 112 h 212"/>
                <a:gd name="T12" fmla="*/ 197 w 212"/>
                <a:gd name="T13" fmla="*/ 112 h 212"/>
                <a:gd name="T14" fmla="*/ 169 w 212"/>
                <a:gd name="T15" fmla="*/ 169 h 212"/>
                <a:gd name="T16" fmla="*/ 112 w 212"/>
                <a:gd name="T17" fmla="*/ 197 h 212"/>
                <a:gd name="T18" fmla="*/ 42 w 212"/>
                <a:gd name="T19" fmla="*/ 169 h 212"/>
                <a:gd name="T20" fmla="*/ 14 w 212"/>
                <a:gd name="T21" fmla="*/ 112 h 212"/>
                <a:gd name="T22" fmla="*/ 42 w 212"/>
                <a:gd name="T23" fmla="*/ 42 h 212"/>
                <a:gd name="T24" fmla="*/ 112 w 212"/>
                <a:gd name="T25" fmla="*/ 14 h 212"/>
                <a:gd name="T26" fmla="*/ 169 w 212"/>
                <a:gd name="T27" fmla="*/ 42 h 212"/>
                <a:gd name="T28" fmla="*/ 197 w 212"/>
                <a:gd name="T29" fmla="*/ 112 h 212"/>
                <a:gd name="T30" fmla="*/ 211 w 212"/>
                <a:gd name="T31" fmla="*/ 112 h 212"/>
                <a:gd name="T32" fmla="*/ 112 w 212"/>
                <a:gd name="T33"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12">
                  <a:moveTo>
                    <a:pt x="112" y="0"/>
                  </a:moveTo>
                  <a:lnTo>
                    <a:pt x="112" y="0"/>
                  </a:lnTo>
                  <a:cubicBezTo>
                    <a:pt x="56" y="0"/>
                    <a:pt x="0" y="56"/>
                    <a:pt x="0" y="112"/>
                  </a:cubicBezTo>
                  <a:cubicBezTo>
                    <a:pt x="0" y="169"/>
                    <a:pt x="56" y="211"/>
                    <a:pt x="112" y="211"/>
                  </a:cubicBezTo>
                  <a:cubicBezTo>
                    <a:pt x="169" y="211"/>
                    <a:pt x="211" y="169"/>
                    <a:pt x="211" y="112"/>
                  </a:cubicBezTo>
                  <a:lnTo>
                    <a:pt x="211" y="112"/>
                  </a:lnTo>
                  <a:cubicBezTo>
                    <a:pt x="197" y="112"/>
                    <a:pt x="197" y="112"/>
                    <a:pt x="197" y="112"/>
                  </a:cubicBezTo>
                  <a:cubicBezTo>
                    <a:pt x="197" y="126"/>
                    <a:pt x="183" y="155"/>
                    <a:pt x="169" y="169"/>
                  </a:cubicBezTo>
                  <a:cubicBezTo>
                    <a:pt x="155" y="183"/>
                    <a:pt x="127" y="197"/>
                    <a:pt x="112" y="197"/>
                  </a:cubicBezTo>
                  <a:cubicBezTo>
                    <a:pt x="85" y="197"/>
                    <a:pt x="56" y="183"/>
                    <a:pt x="42" y="169"/>
                  </a:cubicBezTo>
                  <a:cubicBezTo>
                    <a:pt x="28" y="155"/>
                    <a:pt x="14" y="126"/>
                    <a:pt x="14" y="112"/>
                  </a:cubicBezTo>
                  <a:cubicBezTo>
                    <a:pt x="14" y="85"/>
                    <a:pt x="28" y="56"/>
                    <a:pt x="42" y="42"/>
                  </a:cubicBezTo>
                  <a:cubicBezTo>
                    <a:pt x="56" y="28"/>
                    <a:pt x="85" y="14"/>
                    <a:pt x="112" y="14"/>
                  </a:cubicBezTo>
                  <a:cubicBezTo>
                    <a:pt x="127" y="14"/>
                    <a:pt x="155" y="28"/>
                    <a:pt x="169" y="42"/>
                  </a:cubicBezTo>
                  <a:cubicBezTo>
                    <a:pt x="183" y="56"/>
                    <a:pt x="197" y="85"/>
                    <a:pt x="197" y="112"/>
                  </a:cubicBezTo>
                  <a:cubicBezTo>
                    <a:pt x="211" y="112"/>
                    <a:pt x="211" y="112"/>
                    <a:pt x="211" y="112"/>
                  </a:cubicBezTo>
                  <a:cubicBezTo>
                    <a:pt x="211" y="56"/>
                    <a:pt x="169" y="0"/>
                    <a:pt x="112" y="0"/>
                  </a:cubicBezTo>
                </a:path>
              </a:pathLst>
            </a:custGeom>
            <a:solidFill>
              <a:srgbClr val="1C1C1C"/>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63" name="Freeform 23"/>
            <p:cNvSpPr>
              <a:spLocks noChangeArrowheads="1"/>
            </p:cNvSpPr>
            <p:nvPr/>
          </p:nvSpPr>
          <p:spPr bwMode="auto">
            <a:xfrm>
              <a:off x="2867811" y="1699951"/>
              <a:ext cx="1653309" cy="2906956"/>
            </a:xfrm>
            <a:custGeom>
              <a:avLst/>
              <a:gdLst>
                <a:gd name="T0" fmla="*/ 8137 w 8138"/>
                <a:gd name="T1" fmla="*/ 14304 h 14305"/>
                <a:gd name="T2" fmla="*/ 0 w 8138"/>
                <a:gd name="T3" fmla="*/ 14304 h 14305"/>
                <a:gd name="T4" fmla="*/ 0 w 8138"/>
                <a:gd name="T5" fmla="*/ 0 h 14305"/>
                <a:gd name="T6" fmla="*/ 8137 w 8138"/>
                <a:gd name="T7" fmla="*/ 0 h 14305"/>
                <a:gd name="T8" fmla="*/ 8137 w 8138"/>
                <a:gd name="T9" fmla="*/ 14304 h 14305"/>
              </a:gdLst>
              <a:ahLst/>
              <a:cxnLst>
                <a:cxn ang="0">
                  <a:pos x="T0" y="T1"/>
                </a:cxn>
                <a:cxn ang="0">
                  <a:pos x="T2" y="T3"/>
                </a:cxn>
                <a:cxn ang="0">
                  <a:pos x="T4" y="T5"/>
                </a:cxn>
                <a:cxn ang="0">
                  <a:pos x="T6" y="T7"/>
                </a:cxn>
                <a:cxn ang="0">
                  <a:pos x="T8" y="T9"/>
                </a:cxn>
              </a:cxnLst>
              <a:rect l="0" t="0" r="r" b="b"/>
              <a:pathLst>
                <a:path w="8138" h="14305">
                  <a:moveTo>
                    <a:pt x="8137" y="14304"/>
                  </a:moveTo>
                  <a:lnTo>
                    <a:pt x="0" y="14304"/>
                  </a:lnTo>
                  <a:lnTo>
                    <a:pt x="0" y="0"/>
                  </a:lnTo>
                  <a:lnTo>
                    <a:pt x="8137" y="0"/>
                  </a:lnTo>
                  <a:lnTo>
                    <a:pt x="8137" y="14304"/>
                  </a:lnTo>
                </a:path>
              </a:pathLst>
            </a:custGeom>
            <a:solidFill>
              <a:srgbClr val="333333"/>
            </a:solidFill>
            <a:ln>
              <a:noFill/>
            </a:ln>
            <a:effectLst/>
            <a:extLst>
              <a:ext uri="{91240B29-F687-4f45-9708-019B960494DF}">
                <a14:hiddenLine xmlns:a14="http://schemas.microsoft.com/office/drawing/2010/main" xmlns="" w="9525" cap="flat">
                  <a:solidFill>
                    <a:srgbClr val="36090A"/>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64" name="Freeform 5"/>
            <p:cNvSpPr>
              <a:spLocks noChangeArrowheads="1"/>
            </p:cNvSpPr>
            <p:nvPr userDrawn="1"/>
          </p:nvSpPr>
          <p:spPr bwMode="auto">
            <a:xfrm>
              <a:off x="3655215" y="1539549"/>
              <a:ext cx="84772" cy="77065"/>
            </a:xfrm>
            <a:custGeom>
              <a:avLst/>
              <a:gdLst>
                <a:gd name="T0" fmla="*/ 379 w 380"/>
                <a:gd name="T1" fmla="*/ 197 h 380"/>
                <a:gd name="T2" fmla="*/ 379 w 380"/>
                <a:gd name="T3" fmla="*/ 197 h 380"/>
                <a:gd name="T4" fmla="*/ 183 w 380"/>
                <a:gd name="T5" fmla="*/ 379 h 380"/>
                <a:gd name="T6" fmla="*/ 0 w 380"/>
                <a:gd name="T7" fmla="*/ 197 h 380"/>
                <a:gd name="T8" fmla="*/ 183 w 380"/>
                <a:gd name="T9" fmla="*/ 0 h 380"/>
                <a:gd name="T10" fmla="*/ 379 w 380"/>
                <a:gd name="T11" fmla="*/ 197 h 380"/>
              </a:gdLst>
              <a:ahLst/>
              <a:cxnLst>
                <a:cxn ang="0">
                  <a:pos x="T0" y="T1"/>
                </a:cxn>
                <a:cxn ang="0">
                  <a:pos x="T2" y="T3"/>
                </a:cxn>
                <a:cxn ang="0">
                  <a:pos x="T4" y="T5"/>
                </a:cxn>
                <a:cxn ang="0">
                  <a:pos x="T6" y="T7"/>
                </a:cxn>
                <a:cxn ang="0">
                  <a:pos x="T8" y="T9"/>
                </a:cxn>
                <a:cxn ang="0">
                  <a:pos x="T10" y="T11"/>
                </a:cxn>
              </a:cxnLst>
              <a:rect l="0" t="0" r="r" b="b"/>
              <a:pathLst>
                <a:path w="380" h="380">
                  <a:moveTo>
                    <a:pt x="379" y="197"/>
                  </a:moveTo>
                  <a:lnTo>
                    <a:pt x="379" y="197"/>
                  </a:lnTo>
                  <a:cubicBezTo>
                    <a:pt x="379" y="295"/>
                    <a:pt x="295" y="379"/>
                    <a:pt x="183" y="379"/>
                  </a:cubicBezTo>
                  <a:cubicBezTo>
                    <a:pt x="84" y="379"/>
                    <a:pt x="0" y="295"/>
                    <a:pt x="0" y="197"/>
                  </a:cubicBezTo>
                  <a:cubicBezTo>
                    <a:pt x="0" y="84"/>
                    <a:pt x="84" y="0"/>
                    <a:pt x="183" y="0"/>
                  </a:cubicBezTo>
                  <a:cubicBezTo>
                    <a:pt x="295" y="0"/>
                    <a:pt x="379" y="84"/>
                    <a:pt x="379" y="197"/>
                  </a:cubicBezTo>
                </a:path>
              </a:pathLst>
            </a:custGeom>
            <a:solidFill>
              <a:schemeClr val="accent1"/>
            </a:solidFill>
            <a:ln>
              <a:noFill/>
            </a:ln>
            <a:effectLst/>
            <a:extLst>
              <a:ext uri="{91240B29-F687-4f45-9708-019B960494DF}">
                <a14:hiddenLine xmlns:a14="http://schemas.microsoft.com/office/drawing/2010/main" xmlns="" w="9525" cap="flat">
                  <a:solidFill>
                    <a:srgbClr val="E72928"/>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65" name="Picture Placeholder 4"/>
          <p:cNvSpPr>
            <a:spLocks noGrp="1"/>
          </p:cNvSpPr>
          <p:nvPr>
            <p:ph type="pic" sz="quarter" idx="10"/>
          </p:nvPr>
        </p:nvSpPr>
        <p:spPr>
          <a:xfrm>
            <a:off x="3820600" y="1081702"/>
            <a:ext cx="1503362" cy="3524204"/>
          </a:xfrm>
        </p:spPr>
        <p:txBody>
          <a:bodyPr anchor="ctr"/>
          <a:lstStyle>
            <a:lvl1pPr algn="ctr">
              <a:defRPr/>
            </a:lvl1pPr>
          </a:lstStyle>
          <a:p>
            <a:endParaRPr lang="en-US" dirty="0"/>
          </a:p>
        </p:txBody>
      </p:sp>
      <p:grpSp>
        <p:nvGrpSpPr>
          <p:cNvPr id="11" name="Group 10"/>
          <p:cNvGrpSpPr/>
          <p:nvPr userDrawn="1"/>
        </p:nvGrpSpPr>
        <p:grpSpPr>
          <a:xfrm>
            <a:off x="2276991" y="2205392"/>
            <a:ext cx="1413905" cy="2663899"/>
            <a:chOff x="3709988" y="443215"/>
            <a:chExt cx="2070100" cy="2925159"/>
          </a:xfrm>
        </p:grpSpPr>
        <p:sp>
          <p:nvSpPr>
            <p:cNvPr id="14" name="Freeform 16"/>
            <p:cNvSpPr>
              <a:spLocks noChangeArrowheads="1"/>
            </p:cNvSpPr>
            <p:nvPr/>
          </p:nvSpPr>
          <p:spPr bwMode="auto">
            <a:xfrm>
              <a:off x="4059239" y="443215"/>
              <a:ext cx="1308099" cy="854075"/>
            </a:xfrm>
            <a:custGeom>
              <a:avLst/>
              <a:gdLst>
                <a:gd name="T0" fmla="*/ 1815 w 3634"/>
                <a:gd name="T1" fmla="*/ 2370 h 2371"/>
                <a:gd name="T2" fmla="*/ 1815 w 3634"/>
                <a:gd name="T3" fmla="*/ 2370 h 2371"/>
                <a:gd name="T4" fmla="*/ 3633 w 3634"/>
                <a:gd name="T5" fmla="*/ 1979 h 2371"/>
                <a:gd name="T6" fmla="*/ 3289 w 3634"/>
                <a:gd name="T7" fmla="*/ 1336 h 2371"/>
                <a:gd name="T8" fmla="*/ 3218 w 3634"/>
                <a:gd name="T9" fmla="*/ 392 h 2371"/>
                <a:gd name="T10" fmla="*/ 2997 w 3634"/>
                <a:gd name="T11" fmla="*/ 115 h 2371"/>
                <a:gd name="T12" fmla="*/ 1832 w 3634"/>
                <a:gd name="T13" fmla="*/ 0 h 2371"/>
                <a:gd name="T14" fmla="*/ 1815 w 3634"/>
                <a:gd name="T15" fmla="*/ 0 h 2371"/>
                <a:gd name="T16" fmla="*/ 1798 w 3634"/>
                <a:gd name="T17" fmla="*/ 0 h 2371"/>
                <a:gd name="T18" fmla="*/ 644 w 3634"/>
                <a:gd name="T19" fmla="*/ 115 h 2371"/>
                <a:gd name="T20" fmla="*/ 415 w 3634"/>
                <a:gd name="T21" fmla="*/ 392 h 2371"/>
                <a:gd name="T22" fmla="*/ 349 w 3634"/>
                <a:gd name="T23" fmla="*/ 1336 h 2371"/>
                <a:gd name="T24" fmla="*/ 0 w 3634"/>
                <a:gd name="T25" fmla="*/ 1979 h 2371"/>
                <a:gd name="T26" fmla="*/ 1815 w 3634"/>
                <a:gd name="T27" fmla="*/ 237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1">
                  <a:moveTo>
                    <a:pt x="1815" y="2370"/>
                  </a:moveTo>
                  <a:lnTo>
                    <a:pt x="1815" y="2370"/>
                  </a:lnTo>
                  <a:cubicBezTo>
                    <a:pt x="3633" y="1979"/>
                    <a:pt x="3633" y="1979"/>
                    <a:pt x="3633" y="1979"/>
                  </a:cubicBezTo>
                  <a:cubicBezTo>
                    <a:pt x="3405" y="1832"/>
                    <a:pt x="3314" y="1557"/>
                    <a:pt x="3289" y="1336"/>
                  </a:cubicBezTo>
                  <a:cubicBezTo>
                    <a:pt x="3257" y="1117"/>
                    <a:pt x="3233" y="562"/>
                    <a:pt x="3218" y="392"/>
                  </a:cubicBezTo>
                  <a:cubicBezTo>
                    <a:pt x="3201" y="221"/>
                    <a:pt x="3120" y="154"/>
                    <a:pt x="2997" y="115"/>
                  </a:cubicBezTo>
                  <a:cubicBezTo>
                    <a:pt x="2867" y="73"/>
                    <a:pt x="2329" y="0"/>
                    <a:pt x="1832" y="0"/>
                  </a:cubicBezTo>
                  <a:cubicBezTo>
                    <a:pt x="1823" y="0"/>
                    <a:pt x="1823" y="0"/>
                    <a:pt x="1815" y="0"/>
                  </a:cubicBezTo>
                  <a:cubicBezTo>
                    <a:pt x="1815" y="0"/>
                    <a:pt x="1808" y="0"/>
                    <a:pt x="1798" y="0"/>
                  </a:cubicBezTo>
                  <a:cubicBezTo>
                    <a:pt x="1302" y="0"/>
                    <a:pt x="764" y="73"/>
                    <a:pt x="644" y="115"/>
                  </a:cubicBezTo>
                  <a:cubicBezTo>
                    <a:pt x="521" y="154"/>
                    <a:pt x="430" y="221"/>
                    <a:pt x="415" y="392"/>
                  </a:cubicBezTo>
                  <a:cubicBezTo>
                    <a:pt x="398" y="562"/>
                    <a:pt x="373" y="1117"/>
                    <a:pt x="349" y="1336"/>
                  </a:cubicBezTo>
                  <a:cubicBezTo>
                    <a:pt x="324" y="1557"/>
                    <a:pt x="226" y="1832"/>
                    <a:pt x="0" y="1979"/>
                  </a:cubicBezTo>
                  <a:lnTo>
                    <a:pt x="1815" y="2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7" name="Freeform 17"/>
            <p:cNvSpPr>
              <a:spLocks noChangeArrowheads="1"/>
            </p:cNvSpPr>
            <p:nvPr/>
          </p:nvSpPr>
          <p:spPr bwMode="auto">
            <a:xfrm>
              <a:off x="4059239" y="2512711"/>
              <a:ext cx="1308099" cy="855663"/>
            </a:xfrm>
            <a:custGeom>
              <a:avLst/>
              <a:gdLst>
                <a:gd name="T0" fmla="*/ 1815 w 3634"/>
                <a:gd name="T1" fmla="*/ 0 h 2378"/>
                <a:gd name="T2" fmla="*/ 1815 w 3634"/>
                <a:gd name="T3" fmla="*/ 0 h 2378"/>
                <a:gd name="T4" fmla="*/ 0 w 3634"/>
                <a:gd name="T5" fmla="*/ 390 h 2378"/>
                <a:gd name="T6" fmla="*/ 349 w 3634"/>
                <a:gd name="T7" fmla="*/ 1034 h 2378"/>
                <a:gd name="T8" fmla="*/ 415 w 3634"/>
                <a:gd name="T9" fmla="*/ 1977 h 2378"/>
                <a:gd name="T10" fmla="*/ 644 w 3634"/>
                <a:gd name="T11" fmla="*/ 2262 h 2378"/>
                <a:gd name="T12" fmla="*/ 1798 w 3634"/>
                <a:gd name="T13" fmla="*/ 2377 h 2378"/>
                <a:gd name="T14" fmla="*/ 1815 w 3634"/>
                <a:gd name="T15" fmla="*/ 2377 h 2378"/>
                <a:gd name="T16" fmla="*/ 1832 w 3634"/>
                <a:gd name="T17" fmla="*/ 2377 h 2378"/>
                <a:gd name="T18" fmla="*/ 2997 w 3634"/>
                <a:gd name="T19" fmla="*/ 2262 h 2378"/>
                <a:gd name="T20" fmla="*/ 3218 w 3634"/>
                <a:gd name="T21" fmla="*/ 1977 h 2378"/>
                <a:gd name="T22" fmla="*/ 3289 w 3634"/>
                <a:gd name="T23" fmla="*/ 1034 h 2378"/>
                <a:gd name="T24" fmla="*/ 3633 w 3634"/>
                <a:gd name="T25" fmla="*/ 390 h 2378"/>
                <a:gd name="T26" fmla="*/ 1815 w 3634"/>
                <a:gd name="T27" fmla="*/ 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8">
                  <a:moveTo>
                    <a:pt x="1815" y="0"/>
                  </a:moveTo>
                  <a:lnTo>
                    <a:pt x="1815" y="0"/>
                  </a:lnTo>
                  <a:cubicBezTo>
                    <a:pt x="0" y="390"/>
                    <a:pt x="0" y="390"/>
                    <a:pt x="0" y="390"/>
                  </a:cubicBezTo>
                  <a:cubicBezTo>
                    <a:pt x="226" y="535"/>
                    <a:pt x="324" y="813"/>
                    <a:pt x="349" y="1034"/>
                  </a:cubicBezTo>
                  <a:cubicBezTo>
                    <a:pt x="373" y="1252"/>
                    <a:pt x="398" y="1808"/>
                    <a:pt x="415" y="1977"/>
                  </a:cubicBezTo>
                  <a:cubicBezTo>
                    <a:pt x="430" y="2149"/>
                    <a:pt x="521" y="2223"/>
                    <a:pt x="644" y="2262"/>
                  </a:cubicBezTo>
                  <a:cubicBezTo>
                    <a:pt x="764" y="2296"/>
                    <a:pt x="1302" y="2377"/>
                    <a:pt x="1798" y="2377"/>
                  </a:cubicBezTo>
                  <a:cubicBezTo>
                    <a:pt x="1808" y="2377"/>
                    <a:pt x="1815" y="2377"/>
                    <a:pt x="1815" y="2377"/>
                  </a:cubicBezTo>
                  <a:cubicBezTo>
                    <a:pt x="1823" y="2377"/>
                    <a:pt x="1823" y="2377"/>
                    <a:pt x="1832" y="2377"/>
                  </a:cubicBezTo>
                  <a:cubicBezTo>
                    <a:pt x="2329" y="2377"/>
                    <a:pt x="2867" y="2296"/>
                    <a:pt x="2997" y="2262"/>
                  </a:cubicBezTo>
                  <a:cubicBezTo>
                    <a:pt x="3120" y="2223"/>
                    <a:pt x="3201" y="2149"/>
                    <a:pt x="3218" y="1977"/>
                  </a:cubicBezTo>
                  <a:cubicBezTo>
                    <a:pt x="3233" y="1808"/>
                    <a:pt x="3257" y="1252"/>
                    <a:pt x="3289" y="1034"/>
                  </a:cubicBezTo>
                  <a:cubicBezTo>
                    <a:pt x="3314" y="813"/>
                    <a:pt x="3405" y="535"/>
                    <a:pt x="3633" y="390"/>
                  </a:cubicBezTo>
                  <a:lnTo>
                    <a:pt x="1815"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19" name="Freeform 18"/>
            <p:cNvSpPr>
              <a:spLocks noChangeArrowheads="1"/>
            </p:cNvSpPr>
            <p:nvPr/>
          </p:nvSpPr>
          <p:spPr bwMode="auto">
            <a:xfrm>
              <a:off x="5572125" y="1709738"/>
              <a:ext cx="207963" cy="387350"/>
            </a:xfrm>
            <a:custGeom>
              <a:avLst/>
              <a:gdLst>
                <a:gd name="T0" fmla="*/ 577 w 578"/>
                <a:gd name="T1" fmla="*/ 179 h 1076"/>
                <a:gd name="T2" fmla="*/ 577 w 578"/>
                <a:gd name="T3" fmla="*/ 179 h 1076"/>
                <a:gd name="T4" fmla="*/ 528 w 578"/>
                <a:gd name="T5" fmla="*/ 179 h 1076"/>
                <a:gd name="T6" fmla="*/ 528 w 578"/>
                <a:gd name="T7" fmla="*/ 179 h 1076"/>
                <a:gd name="T8" fmla="*/ 481 w 578"/>
                <a:gd name="T9" fmla="*/ 179 h 1076"/>
                <a:gd name="T10" fmla="*/ 481 w 578"/>
                <a:gd name="T11" fmla="*/ 162 h 1076"/>
                <a:gd name="T12" fmla="*/ 398 w 578"/>
                <a:gd name="T13" fmla="*/ 73 h 1076"/>
                <a:gd name="T14" fmla="*/ 0 w 578"/>
                <a:gd name="T15" fmla="*/ 0 h 1076"/>
                <a:gd name="T16" fmla="*/ 0 w 578"/>
                <a:gd name="T17" fmla="*/ 326 h 1076"/>
                <a:gd name="T18" fmla="*/ 0 w 578"/>
                <a:gd name="T19" fmla="*/ 464 h 1076"/>
                <a:gd name="T20" fmla="*/ 0 w 578"/>
                <a:gd name="T21" fmla="*/ 611 h 1076"/>
                <a:gd name="T22" fmla="*/ 0 w 578"/>
                <a:gd name="T23" fmla="*/ 692 h 1076"/>
                <a:gd name="T24" fmla="*/ 0 w 578"/>
                <a:gd name="T25" fmla="*/ 1075 h 1076"/>
                <a:gd name="T26" fmla="*/ 398 w 578"/>
                <a:gd name="T27" fmla="*/ 1002 h 1076"/>
                <a:gd name="T28" fmla="*/ 481 w 578"/>
                <a:gd name="T29" fmla="*/ 911 h 1076"/>
                <a:gd name="T30" fmla="*/ 481 w 578"/>
                <a:gd name="T31" fmla="*/ 896 h 1076"/>
                <a:gd name="T32" fmla="*/ 528 w 578"/>
                <a:gd name="T33" fmla="*/ 896 h 1076"/>
                <a:gd name="T34" fmla="*/ 528 w 578"/>
                <a:gd name="T35" fmla="*/ 896 h 1076"/>
                <a:gd name="T36" fmla="*/ 577 w 578"/>
                <a:gd name="T37" fmla="*/ 896 h 1076"/>
                <a:gd name="T38" fmla="*/ 577 w 578"/>
                <a:gd name="T39" fmla="*/ 17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8" h="1076">
                  <a:moveTo>
                    <a:pt x="577" y="179"/>
                  </a:moveTo>
                  <a:lnTo>
                    <a:pt x="577" y="179"/>
                  </a:lnTo>
                  <a:cubicBezTo>
                    <a:pt x="528" y="179"/>
                    <a:pt x="528" y="179"/>
                    <a:pt x="528" y="179"/>
                  </a:cubicBezTo>
                  <a:lnTo>
                    <a:pt x="528" y="179"/>
                  </a:lnTo>
                  <a:cubicBezTo>
                    <a:pt x="481" y="179"/>
                    <a:pt x="481" y="179"/>
                    <a:pt x="481" y="179"/>
                  </a:cubicBezTo>
                  <a:cubicBezTo>
                    <a:pt x="481" y="162"/>
                    <a:pt x="481" y="162"/>
                    <a:pt x="481" y="162"/>
                  </a:cubicBezTo>
                  <a:cubicBezTo>
                    <a:pt x="481" y="113"/>
                    <a:pt x="398" y="73"/>
                    <a:pt x="398" y="73"/>
                  </a:cubicBezTo>
                  <a:cubicBezTo>
                    <a:pt x="0" y="0"/>
                    <a:pt x="0" y="0"/>
                    <a:pt x="0" y="0"/>
                  </a:cubicBezTo>
                  <a:cubicBezTo>
                    <a:pt x="0" y="326"/>
                    <a:pt x="0" y="326"/>
                    <a:pt x="0" y="326"/>
                  </a:cubicBezTo>
                  <a:cubicBezTo>
                    <a:pt x="0" y="464"/>
                    <a:pt x="0" y="464"/>
                    <a:pt x="0" y="464"/>
                  </a:cubicBezTo>
                  <a:cubicBezTo>
                    <a:pt x="0" y="611"/>
                    <a:pt x="0" y="611"/>
                    <a:pt x="0" y="611"/>
                  </a:cubicBezTo>
                  <a:cubicBezTo>
                    <a:pt x="0" y="692"/>
                    <a:pt x="0" y="692"/>
                    <a:pt x="0" y="692"/>
                  </a:cubicBezTo>
                  <a:cubicBezTo>
                    <a:pt x="0" y="1075"/>
                    <a:pt x="0" y="1075"/>
                    <a:pt x="0" y="1075"/>
                  </a:cubicBezTo>
                  <a:cubicBezTo>
                    <a:pt x="398" y="1002"/>
                    <a:pt x="398" y="1002"/>
                    <a:pt x="398" y="1002"/>
                  </a:cubicBezTo>
                  <a:cubicBezTo>
                    <a:pt x="398" y="1002"/>
                    <a:pt x="481" y="960"/>
                    <a:pt x="481" y="911"/>
                  </a:cubicBezTo>
                  <a:cubicBezTo>
                    <a:pt x="481" y="896"/>
                    <a:pt x="481" y="896"/>
                    <a:pt x="481" y="896"/>
                  </a:cubicBezTo>
                  <a:cubicBezTo>
                    <a:pt x="528" y="896"/>
                    <a:pt x="528" y="896"/>
                    <a:pt x="528" y="896"/>
                  </a:cubicBezTo>
                  <a:lnTo>
                    <a:pt x="528" y="896"/>
                  </a:lnTo>
                  <a:cubicBezTo>
                    <a:pt x="577" y="896"/>
                    <a:pt x="577" y="896"/>
                    <a:pt x="577" y="896"/>
                  </a:cubicBezTo>
                  <a:lnTo>
                    <a:pt x="577" y="179"/>
                  </a:lnTo>
                </a:path>
              </a:pathLst>
            </a:custGeom>
            <a:solidFill>
              <a:srgbClr val="98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0" name="Freeform 19"/>
            <p:cNvSpPr>
              <a:spLocks noChangeArrowheads="1"/>
            </p:cNvSpPr>
            <p:nvPr/>
          </p:nvSpPr>
          <p:spPr bwMode="auto">
            <a:xfrm>
              <a:off x="3709988" y="903288"/>
              <a:ext cx="2000250" cy="2000250"/>
            </a:xfrm>
            <a:custGeom>
              <a:avLst/>
              <a:gdLst>
                <a:gd name="T0" fmla="*/ 2778 w 5557"/>
                <a:gd name="T1" fmla="*/ 0 h 5556"/>
                <a:gd name="T2" fmla="*/ 2778 w 5557"/>
                <a:gd name="T3" fmla="*/ 0 h 5556"/>
                <a:gd name="T4" fmla="*/ 0 w 5557"/>
                <a:gd name="T5" fmla="*/ 2778 h 5556"/>
                <a:gd name="T6" fmla="*/ 2778 w 5557"/>
                <a:gd name="T7" fmla="*/ 5555 h 5556"/>
                <a:gd name="T8" fmla="*/ 5556 w 5557"/>
                <a:gd name="T9" fmla="*/ 2778 h 5556"/>
                <a:gd name="T10" fmla="*/ 2778 w 5557"/>
                <a:gd name="T11" fmla="*/ 0 h 5556"/>
              </a:gdLst>
              <a:ahLst/>
              <a:cxnLst>
                <a:cxn ang="0">
                  <a:pos x="T0" y="T1"/>
                </a:cxn>
                <a:cxn ang="0">
                  <a:pos x="T2" y="T3"/>
                </a:cxn>
                <a:cxn ang="0">
                  <a:pos x="T4" y="T5"/>
                </a:cxn>
                <a:cxn ang="0">
                  <a:pos x="T6" y="T7"/>
                </a:cxn>
                <a:cxn ang="0">
                  <a:pos x="T8" y="T9"/>
                </a:cxn>
                <a:cxn ang="0">
                  <a:pos x="T10" y="T11"/>
                </a:cxn>
              </a:cxnLst>
              <a:rect l="0" t="0" r="r" b="b"/>
              <a:pathLst>
                <a:path w="5557" h="5556">
                  <a:moveTo>
                    <a:pt x="2778" y="0"/>
                  </a:moveTo>
                  <a:lnTo>
                    <a:pt x="2778" y="0"/>
                  </a:lnTo>
                  <a:cubicBezTo>
                    <a:pt x="1238" y="0"/>
                    <a:pt x="0" y="1245"/>
                    <a:pt x="0" y="2778"/>
                  </a:cubicBezTo>
                  <a:cubicBezTo>
                    <a:pt x="0" y="4308"/>
                    <a:pt x="1238" y="5555"/>
                    <a:pt x="2778" y="5555"/>
                  </a:cubicBezTo>
                  <a:cubicBezTo>
                    <a:pt x="4308" y="5555"/>
                    <a:pt x="5556" y="4308"/>
                    <a:pt x="5556" y="2778"/>
                  </a:cubicBezTo>
                  <a:cubicBezTo>
                    <a:pt x="5556" y="1245"/>
                    <a:pt x="4308" y="0"/>
                    <a:pt x="2778" y="0"/>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21" name="Freeform 20"/>
            <p:cNvSpPr>
              <a:spLocks noChangeArrowheads="1"/>
            </p:cNvSpPr>
            <p:nvPr/>
          </p:nvSpPr>
          <p:spPr bwMode="auto">
            <a:xfrm>
              <a:off x="3787775" y="981075"/>
              <a:ext cx="1843088" cy="1841500"/>
            </a:xfrm>
            <a:custGeom>
              <a:avLst/>
              <a:gdLst>
                <a:gd name="T0" fmla="*/ 2560 w 5118"/>
                <a:gd name="T1" fmla="*/ 197 h 5117"/>
                <a:gd name="T2" fmla="*/ 2560 w 5118"/>
                <a:gd name="T3" fmla="*/ 197 h 5117"/>
                <a:gd name="T4" fmla="*/ 4923 w 5118"/>
                <a:gd name="T5" fmla="*/ 2560 h 5117"/>
                <a:gd name="T6" fmla="*/ 2560 w 5118"/>
                <a:gd name="T7" fmla="*/ 4922 h 5117"/>
                <a:gd name="T8" fmla="*/ 197 w 5118"/>
                <a:gd name="T9" fmla="*/ 2560 h 5117"/>
                <a:gd name="T10" fmla="*/ 2560 w 5118"/>
                <a:gd name="T11" fmla="*/ 197 h 5117"/>
                <a:gd name="T12" fmla="*/ 2560 w 5118"/>
                <a:gd name="T13" fmla="*/ 0 h 5117"/>
                <a:gd name="T14" fmla="*/ 2560 w 5118"/>
                <a:gd name="T15" fmla="*/ 0 h 5117"/>
                <a:gd name="T16" fmla="*/ 1565 w 5118"/>
                <a:gd name="T17" fmla="*/ 204 h 5117"/>
                <a:gd name="T18" fmla="*/ 752 w 5118"/>
                <a:gd name="T19" fmla="*/ 752 h 5117"/>
                <a:gd name="T20" fmla="*/ 197 w 5118"/>
                <a:gd name="T21" fmla="*/ 1565 h 5117"/>
                <a:gd name="T22" fmla="*/ 0 w 5118"/>
                <a:gd name="T23" fmla="*/ 2560 h 5117"/>
                <a:gd name="T24" fmla="*/ 197 w 5118"/>
                <a:gd name="T25" fmla="*/ 3552 h 5117"/>
                <a:gd name="T26" fmla="*/ 752 w 5118"/>
                <a:gd name="T27" fmla="*/ 4367 h 5117"/>
                <a:gd name="T28" fmla="*/ 1565 w 5118"/>
                <a:gd name="T29" fmla="*/ 4912 h 5117"/>
                <a:gd name="T30" fmla="*/ 2560 w 5118"/>
                <a:gd name="T31" fmla="*/ 5116 h 5117"/>
                <a:gd name="T32" fmla="*/ 3552 w 5118"/>
                <a:gd name="T33" fmla="*/ 4912 h 5117"/>
                <a:gd name="T34" fmla="*/ 4368 w 5118"/>
                <a:gd name="T35" fmla="*/ 4367 h 5117"/>
                <a:gd name="T36" fmla="*/ 4913 w 5118"/>
                <a:gd name="T37" fmla="*/ 3552 h 5117"/>
                <a:gd name="T38" fmla="*/ 5117 w 5118"/>
                <a:gd name="T39" fmla="*/ 2560 h 5117"/>
                <a:gd name="T40" fmla="*/ 4913 w 5118"/>
                <a:gd name="T41" fmla="*/ 1565 h 5117"/>
                <a:gd name="T42" fmla="*/ 4368 w 5118"/>
                <a:gd name="T43" fmla="*/ 752 h 5117"/>
                <a:gd name="T44" fmla="*/ 3552 w 5118"/>
                <a:gd name="T45" fmla="*/ 204 h 5117"/>
                <a:gd name="T46" fmla="*/ 2560 w 5118"/>
                <a:gd name="T47" fmla="*/ 0 h 5117"/>
                <a:gd name="T48" fmla="*/ 2560 w 5118"/>
                <a:gd name="T49" fmla="*/ 197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8" h="5117">
                  <a:moveTo>
                    <a:pt x="2560" y="197"/>
                  </a:moveTo>
                  <a:lnTo>
                    <a:pt x="2560" y="197"/>
                  </a:lnTo>
                  <a:cubicBezTo>
                    <a:pt x="3862" y="197"/>
                    <a:pt x="4923" y="1255"/>
                    <a:pt x="4923" y="2560"/>
                  </a:cubicBezTo>
                  <a:cubicBezTo>
                    <a:pt x="4923" y="3861"/>
                    <a:pt x="3862" y="4922"/>
                    <a:pt x="2560" y="4922"/>
                  </a:cubicBezTo>
                  <a:cubicBezTo>
                    <a:pt x="1256" y="4922"/>
                    <a:pt x="197" y="3861"/>
                    <a:pt x="197" y="2560"/>
                  </a:cubicBezTo>
                  <a:cubicBezTo>
                    <a:pt x="197" y="1255"/>
                    <a:pt x="1256" y="197"/>
                    <a:pt x="2560" y="197"/>
                  </a:cubicBezTo>
                  <a:lnTo>
                    <a:pt x="2560" y="0"/>
                  </a:lnTo>
                  <a:lnTo>
                    <a:pt x="2560" y="0"/>
                  </a:lnTo>
                  <a:cubicBezTo>
                    <a:pt x="2209" y="0"/>
                    <a:pt x="1875" y="67"/>
                    <a:pt x="1565" y="204"/>
                  </a:cubicBezTo>
                  <a:cubicBezTo>
                    <a:pt x="1256" y="334"/>
                    <a:pt x="988" y="514"/>
                    <a:pt x="752" y="752"/>
                  </a:cubicBezTo>
                  <a:cubicBezTo>
                    <a:pt x="514" y="988"/>
                    <a:pt x="327" y="1255"/>
                    <a:pt x="197" y="1565"/>
                  </a:cubicBezTo>
                  <a:cubicBezTo>
                    <a:pt x="67" y="1884"/>
                    <a:pt x="0" y="2218"/>
                    <a:pt x="0" y="2560"/>
                  </a:cubicBezTo>
                  <a:cubicBezTo>
                    <a:pt x="0" y="2901"/>
                    <a:pt x="67" y="3242"/>
                    <a:pt x="197" y="3552"/>
                  </a:cubicBezTo>
                  <a:cubicBezTo>
                    <a:pt x="327" y="3861"/>
                    <a:pt x="514" y="4131"/>
                    <a:pt x="752" y="4367"/>
                  </a:cubicBezTo>
                  <a:cubicBezTo>
                    <a:pt x="988" y="4603"/>
                    <a:pt x="1256" y="4782"/>
                    <a:pt x="1565" y="4912"/>
                  </a:cubicBezTo>
                  <a:cubicBezTo>
                    <a:pt x="1875" y="5052"/>
                    <a:pt x="2209" y="5116"/>
                    <a:pt x="2560" y="5116"/>
                  </a:cubicBezTo>
                  <a:cubicBezTo>
                    <a:pt x="2901" y="5116"/>
                    <a:pt x="3235" y="5052"/>
                    <a:pt x="3552" y="4912"/>
                  </a:cubicBezTo>
                  <a:cubicBezTo>
                    <a:pt x="3854" y="4782"/>
                    <a:pt x="4132" y="4603"/>
                    <a:pt x="4368" y="4367"/>
                  </a:cubicBezTo>
                  <a:cubicBezTo>
                    <a:pt x="4604" y="4131"/>
                    <a:pt x="4783" y="3861"/>
                    <a:pt x="4913" y="3552"/>
                  </a:cubicBezTo>
                  <a:cubicBezTo>
                    <a:pt x="5043" y="3242"/>
                    <a:pt x="5117" y="2901"/>
                    <a:pt x="5117" y="2560"/>
                  </a:cubicBezTo>
                  <a:cubicBezTo>
                    <a:pt x="5117" y="2218"/>
                    <a:pt x="5043" y="1884"/>
                    <a:pt x="4913" y="1565"/>
                  </a:cubicBezTo>
                  <a:cubicBezTo>
                    <a:pt x="4783" y="1255"/>
                    <a:pt x="4604" y="988"/>
                    <a:pt x="4368" y="752"/>
                  </a:cubicBezTo>
                  <a:cubicBezTo>
                    <a:pt x="4132" y="514"/>
                    <a:pt x="3854" y="334"/>
                    <a:pt x="3552" y="204"/>
                  </a:cubicBezTo>
                  <a:cubicBezTo>
                    <a:pt x="3235" y="67"/>
                    <a:pt x="2901" y="0"/>
                    <a:pt x="2560" y="0"/>
                  </a:cubicBezTo>
                  <a:lnTo>
                    <a:pt x="2560" y="19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22" name="Picture Placeholder 22"/>
          <p:cNvSpPr>
            <a:spLocks noGrp="1"/>
          </p:cNvSpPr>
          <p:nvPr>
            <p:ph type="pic" sz="quarter" idx="19"/>
          </p:nvPr>
        </p:nvSpPr>
        <p:spPr>
          <a:xfrm>
            <a:off x="2384265" y="2759314"/>
            <a:ext cx="1155900" cy="1540239"/>
          </a:xfrm>
          <a:prstGeom prst="ellipse">
            <a:avLst/>
          </a:prstGeom>
        </p:spPr>
        <p:txBody>
          <a:bodyPr anchor="ctr"/>
          <a:lstStyle>
            <a:lvl1pPr algn="ctr">
              <a:defRPr/>
            </a:lvl1pPr>
          </a:lstStyle>
          <a:p>
            <a:endParaRPr lang="en-US" dirty="0"/>
          </a:p>
        </p:txBody>
      </p:sp>
      <p:grpSp>
        <p:nvGrpSpPr>
          <p:cNvPr id="44" name="Group 43"/>
          <p:cNvGrpSpPr/>
          <p:nvPr userDrawn="1"/>
        </p:nvGrpSpPr>
        <p:grpSpPr>
          <a:xfrm>
            <a:off x="5464036" y="2205392"/>
            <a:ext cx="1413905" cy="2663899"/>
            <a:chOff x="3709988" y="443215"/>
            <a:chExt cx="2070100" cy="2925159"/>
          </a:xfrm>
        </p:grpSpPr>
        <p:sp>
          <p:nvSpPr>
            <p:cNvPr id="45" name="Freeform 16"/>
            <p:cNvSpPr>
              <a:spLocks noChangeArrowheads="1"/>
            </p:cNvSpPr>
            <p:nvPr/>
          </p:nvSpPr>
          <p:spPr bwMode="auto">
            <a:xfrm>
              <a:off x="4059239" y="443215"/>
              <a:ext cx="1308099" cy="854075"/>
            </a:xfrm>
            <a:custGeom>
              <a:avLst/>
              <a:gdLst>
                <a:gd name="T0" fmla="*/ 1815 w 3634"/>
                <a:gd name="T1" fmla="*/ 2370 h 2371"/>
                <a:gd name="T2" fmla="*/ 1815 w 3634"/>
                <a:gd name="T3" fmla="*/ 2370 h 2371"/>
                <a:gd name="T4" fmla="*/ 3633 w 3634"/>
                <a:gd name="T5" fmla="*/ 1979 h 2371"/>
                <a:gd name="T6" fmla="*/ 3289 w 3634"/>
                <a:gd name="T7" fmla="*/ 1336 h 2371"/>
                <a:gd name="T8" fmla="*/ 3218 w 3634"/>
                <a:gd name="T9" fmla="*/ 392 h 2371"/>
                <a:gd name="T10" fmla="*/ 2997 w 3634"/>
                <a:gd name="T11" fmla="*/ 115 h 2371"/>
                <a:gd name="T12" fmla="*/ 1832 w 3634"/>
                <a:gd name="T13" fmla="*/ 0 h 2371"/>
                <a:gd name="T14" fmla="*/ 1815 w 3634"/>
                <a:gd name="T15" fmla="*/ 0 h 2371"/>
                <a:gd name="T16" fmla="*/ 1798 w 3634"/>
                <a:gd name="T17" fmla="*/ 0 h 2371"/>
                <a:gd name="T18" fmla="*/ 644 w 3634"/>
                <a:gd name="T19" fmla="*/ 115 h 2371"/>
                <a:gd name="T20" fmla="*/ 415 w 3634"/>
                <a:gd name="T21" fmla="*/ 392 h 2371"/>
                <a:gd name="T22" fmla="*/ 349 w 3634"/>
                <a:gd name="T23" fmla="*/ 1336 h 2371"/>
                <a:gd name="T24" fmla="*/ 0 w 3634"/>
                <a:gd name="T25" fmla="*/ 1979 h 2371"/>
                <a:gd name="T26" fmla="*/ 1815 w 3634"/>
                <a:gd name="T27" fmla="*/ 2370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1">
                  <a:moveTo>
                    <a:pt x="1815" y="2370"/>
                  </a:moveTo>
                  <a:lnTo>
                    <a:pt x="1815" y="2370"/>
                  </a:lnTo>
                  <a:cubicBezTo>
                    <a:pt x="3633" y="1979"/>
                    <a:pt x="3633" y="1979"/>
                    <a:pt x="3633" y="1979"/>
                  </a:cubicBezTo>
                  <a:cubicBezTo>
                    <a:pt x="3405" y="1832"/>
                    <a:pt x="3314" y="1557"/>
                    <a:pt x="3289" y="1336"/>
                  </a:cubicBezTo>
                  <a:cubicBezTo>
                    <a:pt x="3257" y="1117"/>
                    <a:pt x="3233" y="562"/>
                    <a:pt x="3218" y="392"/>
                  </a:cubicBezTo>
                  <a:cubicBezTo>
                    <a:pt x="3201" y="221"/>
                    <a:pt x="3120" y="154"/>
                    <a:pt x="2997" y="115"/>
                  </a:cubicBezTo>
                  <a:cubicBezTo>
                    <a:pt x="2867" y="73"/>
                    <a:pt x="2329" y="0"/>
                    <a:pt x="1832" y="0"/>
                  </a:cubicBezTo>
                  <a:cubicBezTo>
                    <a:pt x="1823" y="0"/>
                    <a:pt x="1823" y="0"/>
                    <a:pt x="1815" y="0"/>
                  </a:cubicBezTo>
                  <a:cubicBezTo>
                    <a:pt x="1815" y="0"/>
                    <a:pt x="1808" y="0"/>
                    <a:pt x="1798" y="0"/>
                  </a:cubicBezTo>
                  <a:cubicBezTo>
                    <a:pt x="1302" y="0"/>
                    <a:pt x="764" y="73"/>
                    <a:pt x="644" y="115"/>
                  </a:cubicBezTo>
                  <a:cubicBezTo>
                    <a:pt x="521" y="154"/>
                    <a:pt x="430" y="221"/>
                    <a:pt x="415" y="392"/>
                  </a:cubicBezTo>
                  <a:cubicBezTo>
                    <a:pt x="398" y="562"/>
                    <a:pt x="373" y="1117"/>
                    <a:pt x="349" y="1336"/>
                  </a:cubicBezTo>
                  <a:cubicBezTo>
                    <a:pt x="324" y="1557"/>
                    <a:pt x="226" y="1832"/>
                    <a:pt x="0" y="1979"/>
                  </a:cubicBezTo>
                  <a:lnTo>
                    <a:pt x="1815" y="2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6" name="Freeform 17"/>
            <p:cNvSpPr>
              <a:spLocks noChangeArrowheads="1"/>
            </p:cNvSpPr>
            <p:nvPr/>
          </p:nvSpPr>
          <p:spPr bwMode="auto">
            <a:xfrm>
              <a:off x="4059239" y="2512711"/>
              <a:ext cx="1308099" cy="855663"/>
            </a:xfrm>
            <a:custGeom>
              <a:avLst/>
              <a:gdLst>
                <a:gd name="T0" fmla="*/ 1815 w 3634"/>
                <a:gd name="T1" fmla="*/ 0 h 2378"/>
                <a:gd name="T2" fmla="*/ 1815 w 3634"/>
                <a:gd name="T3" fmla="*/ 0 h 2378"/>
                <a:gd name="T4" fmla="*/ 0 w 3634"/>
                <a:gd name="T5" fmla="*/ 390 h 2378"/>
                <a:gd name="T6" fmla="*/ 349 w 3634"/>
                <a:gd name="T7" fmla="*/ 1034 h 2378"/>
                <a:gd name="T8" fmla="*/ 415 w 3634"/>
                <a:gd name="T9" fmla="*/ 1977 h 2378"/>
                <a:gd name="T10" fmla="*/ 644 w 3634"/>
                <a:gd name="T11" fmla="*/ 2262 h 2378"/>
                <a:gd name="T12" fmla="*/ 1798 w 3634"/>
                <a:gd name="T13" fmla="*/ 2377 h 2378"/>
                <a:gd name="T14" fmla="*/ 1815 w 3634"/>
                <a:gd name="T15" fmla="*/ 2377 h 2378"/>
                <a:gd name="T16" fmla="*/ 1832 w 3634"/>
                <a:gd name="T17" fmla="*/ 2377 h 2378"/>
                <a:gd name="T18" fmla="*/ 2997 w 3634"/>
                <a:gd name="T19" fmla="*/ 2262 h 2378"/>
                <a:gd name="T20" fmla="*/ 3218 w 3634"/>
                <a:gd name="T21" fmla="*/ 1977 h 2378"/>
                <a:gd name="T22" fmla="*/ 3289 w 3634"/>
                <a:gd name="T23" fmla="*/ 1034 h 2378"/>
                <a:gd name="T24" fmla="*/ 3633 w 3634"/>
                <a:gd name="T25" fmla="*/ 390 h 2378"/>
                <a:gd name="T26" fmla="*/ 1815 w 3634"/>
                <a:gd name="T27" fmla="*/ 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4" h="2378">
                  <a:moveTo>
                    <a:pt x="1815" y="0"/>
                  </a:moveTo>
                  <a:lnTo>
                    <a:pt x="1815" y="0"/>
                  </a:lnTo>
                  <a:cubicBezTo>
                    <a:pt x="0" y="390"/>
                    <a:pt x="0" y="390"/>
                    <a:pt x="0" y="390"/>
                  </a:cubicBezTo>
                  <a:cubicBezTo>
                    <a:pt x="226" y="535"/>
                    <a:pt x="324" y="813"/>
                    <a:pt x="349" y="1034"/>
                  </a:cubicBezTo>
                  <a:cubicBezTo>
                    <a:pt x="373" y="1252"/>
                    <a:pt x="398" y="1808"/>
                    <a:pt x="415" y="1977"/>
                  </a:cubicBezTo>
                  <a:cubicBezTo>
                    <a:pt x="430" y="2149"/>
                    <a:pt x="521" y="2223"/>
                    <a:pt x="644" y="2262"/>
                  </a:cubicBezTo>
                  <a:cubicBezTo>
                    <a:pt x="764" y="2296"/>
                    <a:pt x="1302" y="2377"/>
                    <a:pt x="1798" y="2377"/>
                  </a:cubicBezTo>
                  <a:cubicBezTo>
                    <a:pt x="1808" y="2377"/>
                    <a:pt x="1815" y="2377"/>
                    <a:pt x="1815" y="2377"/>
                  </a:cubicBezTo>
                  <a:cubicBezTo>
                    <a:pt x="1823" y="2377"/>
                    <a:pt x="1823" y="2377"/>
                    <a:pt x="1832" y="2377"/>
                  </a:cubicBezTo>
                  <a:cubicBezTo>
                    <a:pt x="2329" y="2377"/>
                    <a:pt x="2867" y="2296"/>
                    <a:pt x="2997" y="2262"/>
                  </a:cubicBezTo>
                  <a:cubicBezTo>
                    <a:pt x="3120" y="2223"/>
                    <a:pt x="3201" y="2149"/>
                    <a:pt x="3218" y="1977"/>
                  </a:cubicBezTo>
                  <a:cubicBezTo>
                    <a:pt x="3233" y="1808"/>
                    <a:pt x="3257" y="1252"/>
                    <a:pt x="3289" y="1034"/>
                  </a:cubicBezTo>
                  <a:cubicBezTo>
                    <a:pt x="3314" y="813"/>
                    <a:pt x="3405" y="535"/>
                    <a:pt x="3633" y="390"/>
                  </a:cubicBezTo>
                  <a:lnTo>
                    <a:pt x="1815"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7" name="Freeform 18"/>
            <p:cNvSpPr>
              <a:spLocks noChangeArrowheads="1"/>
            </p:cNvSpPr>
            <p:nvPr/>
          </p:nvSpPr>
          <p:spPr bwMode="auto">
            <a:xfrm>
              <a:off x="5572125" y="1709738"/>
              <a:ext cx="207963" cy="387350"/>
            </a:xfrm>
            <a:custGeom>
              <a:avLst/>
              <a:gdLst>
                <a:gd name="T0" fmla="*/ 577 w 578"/>
                <a:gd name="T1" fmla="*/ 179 h 1076"/>
                <a:gd name="T2" fmla="*/ 577 w 578"/>
                <a:gd name="T3" fmla="*/ 179 h 1076"/>
                <a:gd name="T4" fmla="*/ 528 w 578"/>
                <a:gd name="T5" fmla="*/ 179 h 1076"/>
                <a:gd name="T6" fmla="*/ 528 w 578"/>
                <a:gd name="T7" fmla="*/ 179 h 1076"/>
                <a:gd name="T8" fmla="*/ 481 w 578"/>
                <a:gd name="T9" fmla="*/ 179 h 1076"/>
                <a:gd name="T10" fmla="*/ 481 w 578"/>
                <a:gd name="T11" fmla="*/ 162 h 1076"/>
                <a:gd name="T12" fmla="*/ 398 w 578"/>
                <a:gd name="T13" fmla="*/ 73 h 1076"/>
                <a:gd name="T14" fmla="*/ 0 w 578"/>
                <a:gd name="T15" fmla="*/ 0 h 1076"/>
                <a:gd name="T16" fmla="*/ 0 w 578"/>
                <a:gd name="T17" fmla="*/ 326 h 1076"/>
                <a:gd name="T18" fmla="*/ 0 w 578"/>
                <a:gd name="T19" fmla="*/ 464 h 1076"/>
                <a:gd name="T20" fmla="*/ 0 w 578"/>
                <a:gd name="T21" fmla="*/ 611 h 1076"/>
                <a:gd name="T22" fmla="*/ 0 w 578"/>
                <a:gd name="T23" fmla="*/ 692 h 1076"/>
                <a:gd name="T24" fmla="*/ 0 w 578"/>
                <a:gd name="T25" fmla="*/ 1075 h 1076"/>
                <a:gd name="T26" fmla="*/ 398 w 578"/>
                <a:gd name="T27" fmla="*/ 1002 h 1076"/>
                <a:gd name="T28" fmla="*/ 481 w 578"/>
                <a:gd name="T29" fmla="*/ 911 h 1076"/>
                <a:gd name="T30" fmla="*/ 481 w 578"/>
                <a:gd name="T31" fmla="*/ 896 h 1076"/>
                <a:gd name="T32" fmla="*/ 528 w 578"/>
                <a:gd name="T33" fmla="*/ 896 h 1076"/>
                <a:gd name="T34" fmla="*/ 528 w 578"/>
                <a:gd name="T35" fmla="*/ 896 h 1076"/>
                <a:gd name="T36" fmla="*/ 577 w 578"/>
                <a:gd name="T37" fmla="*/ 896 h 1076"/>
                <a:gd name="T38" fmla="*/ 577 w 578"/>
                <a:gd name="T39" fmla="*/ 17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8" h="1076">
                  <a:moveTo>
                    <a:pt x="577" y="179"/>
                  </a:moveTo>
                  <a:lnTo>
                    <a:pt x="577" y="179"/>
                  </a:lnTo>
                  <a:cubicBezTo>
                    <a:pt x="528" y="179"/>
                    <a:pt x="528" y="179"/>
                    <a:pt x="528" y="179"/>
                  </a:cubicBezTo>
                  <a:lnTo>
                    <a:pt x="528" y="179"/>
                  </a:lnTo>
                  <a:cubicBezTo>
                    <a:pt x="481" y="179"/>
                    <a:pt x="481" y="179"/>
                    <a:pt x="481" y="179"/>
                  </a:cubicBezTo>
                  <a:cubicBezTo>
                    <a:pt x="481" y="162"/>
                    <a:pt x="481" y="162"/>
                    <a:pt x="481" y="162"/>
                  </a:cubicBezTo>
                  <a:cubicBezTo>
                    <a:pt x="481" y="113"/>
                    <a:pt x="398" y="73"/>
                    <a:pt x="398" y="73"/>
                  </a:cubicBezTo>
                  <a:cubicBezTo>
                    <a:pt x="0" y="0"/>
                    <a:pt x="0" y="0"/>
                    <a:pt x="0" y="0"/>
                  </a:cubicBezTo>
                  <a:cubicBezTo>
                    <a:pt x="0" y="326"/>
                    <a:pt x="0" y="326"/>
                    <a:pt x="0" y="326"/>
                  </a:cubicBezTo>
                  <a:cubicBezTo>
                    <a:pt x="0" y="464"/>
                    <a:pt x="0" y="464"/>
                    <a:pt x="0" y="464"/>
                  </a:cubicBezTo>
                  <a:cubicBezTo>
                    <a:pt x="0" y="611"/>
                    <a:pt x="0" y="611"/>
                    <a:pt x="0" y="611"/>
                  </a:cubicBezTo>
                  <a:cubicBezTo>
                    <a:pt x="0" y="692"/>
                    <a:pt x="0" y="692"/>
                    <a:pt x="0" y="692"/>
                  </a:cubicBezTo>
                  <a:cubicBezTo>
                    <a:pt x="0" y="1075"/>
                    <a:pt x="0" y="1075"/>
                    <a:pt x="0" y="1075"/>
                  </a:cubicBezTo>
                  <a:cubicBezTo>
                    <a:pt x="398" y="1002"/>
                    <a:pt x="398" y="1002"/>
                    <a:pt x="398" y="1002"/>
                  </a:cubicBezTo>
                  <a:cubicBezTo>
                    <a:pt x="398" y="1002"/>
                    <a:pt x="481" y="960"/>
                    <a:pt x="481" y="911"/>
                  </a:cubicBezTo>
                  <a:cubicBezTo>
                    <a:pt x="481" y="896"/>
                    <a:pt x="481" y="896"/>
                    <a:pt x="481" y="896"/>
                  </a:cubicBezTo>
                  <a:cubicBezTo>
                    <a:pt x="528" y="896"/>
                    <a:pt x="528" y="896"/>
                    <a:pt x="528" y="896"/>
                  </a:cubicBezTo>
                  <a:lnTo>
                    <a:pt x="528" y="896"/>
                  </a:lnTo>
                  <a:cubicBezTo>
                    <a:pt x="577" y="896"/>
                    <a:pt x="577" y="896"/>
                    <a:pt x="577" y="896"/>
                  </a:cubicBezTo>
                  <a:lnTo>
                    <a:pt x="577" y="179"/>
                  </a:lnTo>
                </a:path>
              </a:pathLst>
            </a:custGeom>
            <a:solidFill>
              <a:srgbClr val="9898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8" name="Freeform 19"/>
            <p:cNvSpPr>
              <a:spLocks noChangeArrowheads="1"/>
            </p:cNvSpPr>
            <p:nvPr/>
          </p:nvSpPr>
          <p:spPr bwMode="auto">
            <a:xfrm>
              <a:off x="3709988" y="903288"/>
              <a:ext cx="2000250" cy="2000250"/>
            </a:xfrm>
            <a:custGeom>
              <a:avLst/>
              <a:gdLst>
                <a:gd name="T0" fmla="*/ 2778 w 5557"/>
                <a:gd name="T1" fmla="*/ 0 h 5556"/>
                <a:gd name="T2" fmla="*/ 2778 w 5557"/>
                <a:gd name="T3" fmla="*/ 0 h 5556"/>
                <a:gd name="T4" fmla="*/ 0 w 5557"/>
                <a:gd name="T5" fmla="*/ 2778 h 5556"/>
                <a:gd name="T6" fmla="*/ 2778 w 5557"/>
                <a:gd name="T7" fmla="*/ 5555 h 5556"/>
                <a:gd name="T8" fmla="*/ 5556 w 5557"/>
                <a:gd name="T9" fmla="*/ 2778 h 5556"/>
                <a:gd name="T10" fmla="*/ 2778 w 5557"/>
                <a:gd name="T11" fmla="*/ 0 h 5556"/>
              </a:gdLst>
              <a:ahLst/>
              <a:cxnLst>
                <a:cxn ang="0">
                  <a:pos x="T0" y="T1"/>
                </a:cxn>
                <a:cxn ang="0">
                  <a:pos x="T2" y="T3"/>
                </a:cxn>
                <a:cxn ang="0">
                  <a:pos x="T4" y="T5"/>
                </a:cxn>
                <a:cxn ang="0">
                  <a:pos x="T6" y="T7"/>
                </a:cxn>
                <a:cxn ang="0">
                  <a:pos x="T8" y="T9"/>
                </a:cxn>
                <a:cxn ang="0">
                  <a:pos x="T10" y="T11"/>
                </a:cxn>
              </a:cxnLst>
              <a:rect l="0" t="0" r="r" b="b"/>
              <a:pathLst>
                <a:path w="5557" h="5556">
                  <a:moveTo>
                    <a:pt x="2778" y="0"/>
                  </a:moveTo>
                  <a:lnTo>
                    <a:pt x="2778" y="0"/>
                  </a:lnTo>
                  <a:cubicBezTo>
                    <a:pt x="1238" y="0"/>
                    <a:pt x="0" y="1245"/>
                    <a:pt x="0" y="2778"/>
                  </a:cubicBezTo>
                  <a:cubicBezTo>
                    <a:pt x="0" y="4308"/>
                    <a:pt x="1238" y="5555"/>
                    <a:pt x="2778" y="5555"/>
                  </a:cubicBezTo>
                  <a:cubicBezTo>
                    <a:pt x="4308" y="5555"/>
                    <a:pt x="5556" y="4308"/>
                    <a:pt x="5556" y="2778"/>
                  </a:cubicBezTo>
                  <a:cubicBezTo>
                    <a:pt x="5556" y="1245"/>
                    <a:pt x="4308" y="0"/>
                    <a:pt x="2778" y="0"/>
                  </a:cubicBezTo>
                </a:path>
              </a:pathLst>
            </a:custGeom>
            <a:solidFill>
              <a:srgbClr val="16181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sp>
          <p:nvSpPr>
            <p:cNvPr id="49" name="Freeform 20"/>
            <p:cNvSpPr>
              <a:spLocks noChangeArrowheads="1"/>
            </p:cNvSpPr>
            <p:nvPr/>
          </p:nvSpPr>
          <p:spPr bwMode="auto">
            <a:xfrm>
              <a:off x="3787775" y="981075"/>
              <a:ext cx="1843088" cy="1841500"/>
            </a:xfrm>
            <a:custGeom>
              <a:avLst/>
              <a:gdLst>
                <a:gd name="T0" fmla="*/ 2560 w 5118"/>
                <a:gd name="T1" fmla="*/ 197 h 5117"/>
                <a:gd name="T2" fmla="*/ 2560 w 5118"/>
                <a:gd name="T3" fmla="*/ 197 h 5117"/>
                <a:gd name="T4" fmla="*/ 4923 w 5118"/>
                <a:gd name="T5" fmla="*/ 2560 h 5117"/>
                <a:gd name="T6" fmla="*/ 2560 w 5118"/>
                <a:gd name="T7" fmla="*/ 4922 h 5117"/>
                <a:gd name="T8" fmla="*/ 197 w 5118"/>
                <a:gd name="T9" fmla="*/ 2560 h 5117"/>
                <a:gd name="T10" fmla="*/ 2560 w 5118"/>
                <a:gd name="T11" fmla="*/ 197 h 5117"/>
                <a:gd name="T12" fmla="*/ 2560 w 5118"/>
                <a:gd name="T13" fmla="*/ 0 h 5117"/>
                <a:gd name="T14" fmla="*/ 2560 w 5118"/>
                <a:gd name="T15" fmla="*/ 0 h 5117"/>
                <a:gd name="T16" fmla="*/ 1565 w 5118"/>
                <a:gd name="T17" fmla="*/ 204 h 5117"/>
                <a:gd name="T18" fmla="*/ 752 w 5118"/>
                <a:gd name="T19" fmla="*/ 752 h 5117"/>
                <a:gd name="T20" fmla="*/ 197 w 5118"/>
                <a:gd name="T21" fmla="*/ 1565 h 5117"/>
                <a:gd name="T22" fmla="*/ 0 w 5118"/>
                <a:gd name="T23" fmla="*/ 2560 h 5117"/>
                <a:gd name="T24" fmla="*/ 197 w 5118"/>
                <a:gd name="T25" fmla="*/ 3552 h 5117"/>
                <a:gd name="T26" fmla="*/ 752 w 5118"/>
                <a:gd name="T27" fmla="*/ 4367 h 5117"/>
                <a:gd name="T28" fmla="*/ 1565 w 5118"/>
                <a:gd name="T29" fmla="*/ 4912 h 5117"/>
                <a:gd name="T30" fmla="*/ 2560 w 5118"/>
                <a:gd name="T31" fmla="*/ 5116 h 5117"/>
                <a:gd name="T32" fmla="*/ 3552 w 5118"/>
                <a:gd name="T33" fmla="*/ 4912 h 5117"/>
                <a:gd name="T34" fmla="*/ 4368 w 5118"/>
                <a:gd name="T35" fmla="*/ 4367 h 5117"/>
                <a:gd name="T36" fmla="*/ 4913 w 5118"/>
                <a:gd name="T37" fmla="*/ 3552 h 5117"/>
                <a:gd name="T38" fmla="*/ 5117 w 5118"/>
                <a:gd name="T39" fmla="*/ 2560 h 5117"/>
                <a:gd name="T40" fmla="*/ 4913 w 5118"/>
                <a:gd name="T41" fmla="*/ 1565 h 5117"/>
                <a:gd name="T42" fmla="*/ 4368 w 5118"/>
                <a:gd name="T43" fmla="*/ 752 h 5117"/>
                <a:gd name="T44" fmla="*/ 3552 w 5118"/>
                <a:gd name="T45" fmla="*/ 204 h 5117"/>
                <a:gd name="T46" fmla="*/ 2560 w 5118"/>
                <a:gd name="T47" fmla="*/ 0 h 5117"/>
                <a:gd name="T48" fmla="*/ 2560 w 5118"/>
                <a:gd name="T49" fmla="*/ 197 h 5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18" h="5117">
                  <a:moveTo>
                    <a:pt x="2560" y="197"/>
                  </a:moveTo>
                  <a:lnTo>
                    <a:pt x="2560" y="197"/>
                  </a:lnTo>
                  <a:cubicBezTo>
                    <a:pt x="3862" y="197"/>
                    <a:pt x="4923" y="1255"/>
                    <a:pt x="4923" y="2560"/>
                  </a:cubicBezTo>
                  <a:cubicBezTo>
                    <a:pt x="4923" y="3861"/>
                    <a:pt x="3862" y="4922"/>
                    <a:pt x="2560" y="4922"/>
                  </a:cubicBezTo>
                  <a:cubicBezTo>
                    <a:pt x="1256" y="4922"/>
                    <a:pt x="197" y="3861"/>
                    <a:pt x="197" y="2560"/>
                  </a:cubicBezTo>
                  <a:cubicBezTo>
                    <a:pt x="197" y="1255"/>
                    <a:pt x="1256" y="197"/>
                    <a:pt x="2560" y="197"/>
                  </a:cubicBezTo>
                  <a:lnTo>
                    <a:pt x="2560" y="0"/>
                  </a:lnTo>
                  <a:lnTo>
                    <a:pt x="2560" y="0"/>
                  </a:lnTo>
                  <a:cubicBezTo>
                    <a:pt x="2209" y="0"/>
                    <a:pt x="1875" y="67"/>
                    <a:pt x="1565" y="204"/>
                  </a:cubicBezTo>
                  <a:cubicBezTo>
                    <a:pt x="1256" y="334"/>
                    <a:pt x="988" y="514"/>
                    <a:pt x="752" y="752"/>
                  </a:cubicBezTo>
                  <a:cubicBezTo>
                    <a:pt x="514" y="988"/>
                    <a:pt x="327" y="1255"/>
                    <a:pt x="197" y="1565"/>
                  </a:cubicBezTo>
                  <a:cubicBezTo>
                    <a:pt x="67" y="1884"/>
                    <a:pt x="0" y="2218"/>
                    <a:pt x="0" y="2560"/>
                  </a:cubicBezTo>
                  <a:cubicBezTo>
                    <a:pt x="0" y="2901"/>
                    <a:pt x="67" y="3242"/>
                    <a:pt x="197" y="3552"/>
                  </a:cubicBezTo>
                  <a:cubicBezTo>
                    <a:pt x="327" y="3861"/>
                    <a:pt x="514" y="4131"/>
                    <a:pt x="752" y="4367"/>
                  </a:cubicBezTo>
                  <a:cubicBezTo>
                    <a:pt x="988" y="4603"/>
                    <a:pt x="1256" y="4782"/>
                    <a:pt x="1565" y="4912"/>
                  </a:cubicBezTo>
                  <a:cubicBezTo>
                    <a:pt x="1875" y="5052"/>
                    <a:pt x="2209" y="5116"/>
                    <a:pt x="2560" y="5116"/>
                  </a:cubicBezTo>
                  <a:cubicBezTo>
                    <a:pt x="2901" y="5116"/>
                    <a:pt x="3235" y="5052"/>
                    <a:pt x="3552" y="4912"/>
                  </a:cubicBezTo>
                  <a:cubicBezTo>
                    <a:pt x="3854" y="4782"/>
                    <a:pt x="4132" y="4603"/>
                    <a:pt x="4368" y="4367"/>
                  </a:cubicBezTo>
                  <a:cubicBezTo>
                    <a:pt x="4604" y="4131"/>
                    <a:pt x="4783" y="3861"/>
                    <a:pt x="4913" y="3552"/>
                  </a:cubicBezTo>
                  <a:cubicBezTo>
                    <a:pt x="5043" y="3242"/>
                    <a:pt x="5117" y="2901"/>
                    <a:pt x="5117" y="2560"/>
                  </a:cubicBezTo>
                  <a:cubicBezTo>
                    <a:pt x="5117" y="2218"/>
                    <a:pt x="5043" y="1884"/>
                    <a:pt x="4913" y="1565"/>
                  </a:cubicBezTo>
                  <a:cubicBezTo>
                    <a:pt x="4783" y="1255"/>
                    <a:pt x="4604" y="988"/>
                    <a:pt x="4368" y="752"/>
                  </a:cubicBezTo>
                  <a:cubicBezTo>
                    <a:pt x="4132" y="514"/>
                    <a:pt x="3854" y="334"/>
                    <a:pt x="3552" y="204"/>
                  </a:cubicBezTo>
                  <a:cubicBezTo>
                    <a:pt x="3235" y="67"/>
                    <a:pt x="2901" y="0"/>
                    <a:pt x="2560" y="0"/>
                  </a:cubicBezTo>
                  <a:lnTo>
                    <a:pt x="2560" y="197"/>
                  </a:lnTo>
                </a:path>
              </a:pathLst>
            </a:custGeom>
            <a:solidFill>
              <a:srgbClr val="333333"/>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373B"/>
                </a:solidFill>
                <a:effectLst/>
                <a:uLnTx/>
                <a:uFillTx/>
                <a:latin typeface="Calibri"/>
                <a:ea typeface="+mn-ea"/>
                <a:cs typeface="+mn-cs"/>
              </a:endParaRPr>
            </a:p>
          </p:txBody>
        </p:sp>
      </p:grpSp>
      <p:sp>
        <p:nvSpPr>
          <p:cNvPr id="50" name="Picture Placeholder 22"/>
          <p:cNvSpPr>
            <a:spLocks noGrp="1"/>
          </p:cNvSpPr>
          <p:nvPr>
            <p:ph type="pic" sz="quarter" idx="23"/>
          </p:nvPr>
        </p:nvSpPr>
        <p:spPr>
          <a:xfrm>
            <a:off x="5571310" y="2759314"/>
            <a:ext cx="1155900" cy="1540239"/>
          </a:xfrm>
          <a:prstGeom prst="ellipse">
            <a:avLst/>
          </a:prstGeom>
        </p:spPr>
        <p:txBody>
          <a:bodyPr anchor="ctr"/>
          <a:lstStyle>
            <a:lvl1pPr algn="ctr">
              <a:defRPr/>
            </a:lvl1pPr>
          </a:lstStyle>
          <a:p>
            <a:endParaRPr lang="en-US" dirty="0"/>
          </a:p>
        </p:txBody>
      </p:sp>
    </p:spTree>
    <p:extLst>
      <p:ext uri="{BB962C8B-B14F-4D97-AF65-F5344CB8AC3E}">
        <p14:creationId xmlns:p14="http://schemas.microsoft.com/office/powerpoint/2010/main" val="370260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animEffect transition="in" filter="fade">
                                      <p:cBhvr>
                                        <p:cTn id="15" dur="500"/>
                                        <p:tgtEl>
                                          <p:spTgt spid="51">
                                            <p:txEl>
                                              <p:pRg st="0" end="0"/>
                                            </p:txEl>
                                          </p:spTgt>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65"/>
                                        </p:tgtEl>
                                        <p:attrNameLst>
                                          <p:attrName>style.visibility</p:attrName>
                                        </p:attrNameLst>
                                      </p:cBhvr>
                                      <p:to>
                                        <p:strVal val="visible"/>
                                      </p:to>
                                    </p:set>
                                    <p:animEffect transition="in" filter="fade">
                                      <p:cBhvr>
                                        <p:cTn id="24" dur="300"/>
                                        <p:tgtEl>
                                          <p:spTgt spid="65"/>
                                        </p:tgtEl>
                                      </p:cBhvr>
                                    </p:animEffect>
                                  </p:childTnLst>
                                </p:cTn>
                              </p:par>
                            </p:childTnLst>
                          </p:cTn>
                        </p:par>
                        <p:par>
                          <p:cTn id="25" fill="hold">
                            <p:stCondLst>
                              <p:cond delay="2300"/>
                            </p:stCondLst>
                            <p:childTnLst>
                              <p:par>
                                <p:cTn id="26" presetID="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8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par>
                          <p:cTn id="34" fill="hold">
                            <p:stCondLst>
                              <p:cond delay="3100"/>
                            </p:stCondLst>
                            <p:childTnLst>
                              <p:par>
                                <p:cTn id="35" presetID="2" presetClass="entr" presetSubtype="1"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0-#ppt_h/2"/>
                                          </p:val>
                                        </p:tav>
                                        <p:tav tm="100000">
                                          <p:val>
                                            <p:strVal val="#ppt_y"/>
                                          </p:val>
                                        </p:tav>
                                      </p:tavLst>
                                    </p:anim>
                                  </p:childTnLst>
                                </p:cTn>
                              </p:par>
                            </p:childTnLst>
                          </p:cTn>
                        </p:par>
                        <p:par>
                          <p:cTn id="39" fill="hold">
                            <p:stCondLst>
                              <p:cond delay="36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50"/>
                                        </p:tgtEl>
                                        <p:attrNameLst>
                                          <p:attrName>style.visibility</p:attrName>
                                        </p:attrNameLst>
                                      </p:cBhvr>
                                      <p:to>
                                        <p:strVal val="visible"/>
                                      </p:to>
                                    </p:set>
                                    <p:animEffect transition="in" filter="fade">
                                      <p:cBhvr>
                                        <p:cTn id="42"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p:bldP spid="65" grpId="0"/>
      <p:bldP spid="22" grpId="0"/>
      <p:bldP spid="50"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RANE Title, Content, Key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477792"/>
            <a:ext cx="2133600" cy="115416"/>
          </a:xfrm>
          <a:prstGeom prst="rect">
            <a:avLst/>
          </a:prstGeom>
        </p:spPr>
        <p:txBody>
          <a:bodyPr lIns="0" tIns="0" rIns="0" bIns="0">
            <a:spAutoFit/>
          </a:bodyPr>
          <a:lstStyle>
            <a:lvl1pPr>
              <a:defRPr sz="750"/>
            </a:lvl1pPr>
          </a:lstStyle>
          <a:p>
            <a:pPr defTabSz="685800" fontAlgn="base">
              <a:spcBef>
                <a:spcPct val="0"/>
              </a:spcBef>
              <a:spcAft>
                <a:spcPct val="0"/>
              </a:spcAft>
              <a:defRPr/>
            </a:pPr>
            <a:endParaRPr lang="en-US" dirty="0">
              <a:solidFill>
                <a:srgbClr val="000000"/>
              </a:solidFill>
            </a:endParaRPr>
          </a:p>
        </p:txBody>
      </p:sp>
      <p:sp>
        <p:nvSpPr>
          <p:cNvPr id="8" name="Text Placeholder 7">
            <a:extLst>
              <a:ext uri="{FF2B5EF4-FFF2-40B4-BE49-F238E27FC236}">
                <a16:creationId xmlns:a16="http://schemas.microsoft.com/office/drawing/2014/main" id="{A8AEF622-4EF9-431A-949D-212E44E7E982}"/>
              </a:ext>
            </a:extLst>
          </p:cNvPr>
          <p:cNvSpPr>
            <a:spLocks noGrp="1"/>
          </p:cNvSpPr>
          <p:nvPr>
            <p:ph type="body" sz="quarter" idx="13"/>
          </p:nvPr>
        </p:nvSpPr>
        <p:spPr>
          <a:xfrm>
            <a:off x="457200" y="5755536"/>
            <a:ext cx="8229600" cy="378565"/>
          </a:xfrm>
          <a:solidFill>
            <a:srgbClr val="336699"/>
          </a:solidFill>
          <a:effectLst>
            <a:innerShdw blurRad="63500" dist="50800" dir="13500000">
              <a:prstClr val="black">
                <a:alpha val="50000"/>
              </a:prstClr>
            </a:innerShdw>
          </a:effectLst>
        </p:spPr>
        <p:txBody>
          <a:bodyPr lIns="91440" tIns="91440" rIns="91440" bIns="91440" anchor="b" anchorCtr="0">
            <a:spAutoFit/>
          </a:bodyPr>
          <a:lstStyle>
            <a:lvl1pPr>
              <a:defRPr sz="1050" b="1">
                <a:solidFill>
                  <a:schemeClr val="bg1"/>
                </a:solidFill>
              </a:defRPr>
            </a:lvl1pPr>
          </a:lstStyle>
          <a:p>
            <a:pPr lvl="0"/>
            <a:r>
              <a:rPr lang="en-US" dirty="0"/>
              <a:t>Edit Master text styles</a:t>
            </a:r>
          </a:p>
        </p:txBody>
      </p:sp>
      <p:sp>
        <p:nvSpPr>
          <p:cNvPr id="9" name="Title 3">
            <a:extLst>
              <a:ext uri="{FF2B5EF4-FFF2-40B4-BE49-F238E27FC236}">
                <a16:creationId xmlns:a16="http://schemas.microsoft.com/office/drawing/2014/main" id="{06C5BF7F-CA98-4D70-A003-EBA25FAEAD5A}"/>
              </a:ext>
            </a:extLst>
          </p:cNvPr>
          <p:cNvSpPr>
            <a:spLocks noGrp="1"/>
          </p:cNvSpPr>
          <p:nvPr>
            <p:ph type="title"/>
          </p:nvPr>
        </p:nvSpPr>
        <p:spPr>
          <a:xfrm>
            <a:off x="3581403" y="162083"/>
            <a:ext cx="5105400" cy="369332"/>
          </a:xfrm>
          <a:prstGeom prst="rect">
            <a:avLst/>
          </a:prstGeom>
        </p:spPr>
        <p:txBody>
          <a:bodyPr>
            <a:spAutoFit/>
          </a:bodyPr>
          <a:lstStyle>
            <a:lvl1pPr marL="0" marR="0" indent="0" algn="r" defTabSz="685783" rtl="0" eaLnBrk="1" fontAlgn="base" latinLnBrk="0" hangingPunct="1">
              <a:lnSpc>
                <a:spcPct val="100000"/>
              </a:lnSpc>
              <a:spcBef>
                <a:spcPct val="0"/>
              </a:spcBef>
              <a:spcAft>
                <a:spcPct val="0"/>
              </a:spcAft>
              <a:buClrTx/>
              <a:buSzTx/>
              <a:buFontTx/>
              <a:buNone/>
              <a:tabLst/>
              <a:defRPr sz="1800">
                <a:solidFill>
                  <a:srgbClr val="1F497D"/>
                </a:solidFill>
              </a:defRPr>
            </a:lvl1pPr>
          </a:lstStyle>
          <a:p>
            <a:r>
              <a:rPr lang="en-CA" dirty="0"/>
              <a:t>Click to edit Master title style</a:t>
            </a:r>
            <a:endParaRPr lang="en-US" dirty="0"/>
          </a:p>
        </p:txBody>
      </p:sp>
      <p:sp>
        <p:nvSpPr>
          <p:cNvPr id="10" name="Text Placeholder 2">
            <a:extLst>
              <a:ext uri="{FF2B5EF4-FFF2-40B4-BE49-F238E27FC236}">
                <a16:creationId xmlns:a16="http://schemas.microsoft.com/office/drawing/2014/main" id="{016077F8-4D8F-4335-91F1-094D14C514D1}"/>
              </a:ext>
            </a:extLst>
          </p:cNvPr>
          <p:cNvSpPr>
            <a:spLocks noGrp="1"/>
          </p:cNvSpPr>
          <p:nvPr>
            <p:ph type="body" sz="quarter" idx="14" hasCustomPrompt="1"/>
          </p:nvPr>
        </p:nvSpPr>
        <p:spPr>
          <a:xfrm>
            <a:off x="3581403" y="558660"/>
            <a:ext cx="5105400" cy="249299"/>
          </a:xfrm>
        </p:spPr>
        <p:txBody>
          <a:bodyPr lIns="0" tIns="0" rIns="0" bIns="0">
            <a:spAutoFit/>
          </a:bodyPr>
          <a:lstStyle>
            <a:lvl1pPr marL="0" indent="0" algn="r">
              <a:buNone/>
              <a:defRPr sz="1200" b="1">
                <a:solidFill>
                  <a:srgbClr val="1F497D"/>
                </a:solidFill>
              </a:defRPr>
            </a:lvl1pPr>
          </a:lstStyle>
          <a:p>
            <a:pPr lvl="0"/>
            <a:r>
              <a:rPr lang="en-CA" sz="1350" dirty="0"/>
              <a:t>Click to edit Master subtitle style</a:t>
            </a:r>
            <a:endParaRPr lang="en-US" dirty="0"/>
          </a:p>
        </p:txBody>
      </p:sp>
      <p:sp>
        <p:nvSpPr>
          <p:cNvPr id="11" name="Rectangle 3">
            <a:extLst>
              <a:ext uri="{FF2B5EF4-FFF2-40B4-BE49-F238E27FC236}">
                <a16:creationId xmlns:a16="http://schemas.microsoft.com/office/drawing/2014/main" id="{4C92F6B5-A5CE-4006-A3E5-814A4B0419ED}"/>
              </a:ext>
            </a:extLst>
          </p:cNvPr>
          <p:cNvSpPr>
            <a:spLocks noGrp="1" noChangeArrowheads="1"/>
          </p:cNvSpPr>
          <p:nvPr>
            <p:ph idx="1" hasCustomPrompt="1"/>
          </p:nvPr>
        </p:nvSpPr>
        <p:spPr bwMode="auto">
          <a:xfrm>
            <a:off x="457200" y="999395"/>
            <a:ext cx="82296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Slide Number Placeholder 6">
            <a:extLst>
              <a:ext uri="{FF2B5EF4-FFF2-40B4-BE49-F238E27FC236}">
                <a16:creationId xmlns:a16="http://schemas.microsoft.com/office/drawing/2014/main" id="{3321FC10-8D55-4E35-9E07-1D8C5A1083BD}"/>
              </a:ext>
            </a:extLst>
          </p:cNvPr>
          <p:cNvSpPr>
            <a:spLocks noGrp="1" noChangeArrowheads="1"/>
          </p:cNvSpPr>
          <p:nvPr>
            <p:ph type="sldNum" sz="quarter" idx="4"/>
          </p:nvPr>
        </p:nvSpPr>
        <p:spPr bwMode="auto">
          <a:xfrm>
            <a:off x="7860324" y="6457494"/>
            <a:ext cx="826477" cy="1384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900" i="1">
                <a:solidFill>
                  <a:srgbClr val="C00000"/>
                </a:solidFill>
                <a:latin typeface="Arial" pitchFamily="34" charset="0"/>
              </a:defRPr>
            </a:lvl1pPr>
          </a:lstStyle>
          <a:p>
            <a:pPr defTabSz="685800">
              <a:defRPr/>
            </a:pPr>
            <a:fld id="{028DF3D8-E546-498E-9FEE-7673C63D6F86}" type="slidenum">
              <a:rPr lang="en-US" smtClean="0"/>
              <a:pPr defTabSz="685800">
                <a:defRPr/>
              </a:pPr>
              <a:t>‹#›</a:t>
            </a:fld>
            <a:endParaRPr lang="en-US" dirty="0"/>
          </a:p>
        </p:txBody>
      </p:sp>
    </p:spTree>
    <p:extLst>
      <p:ext uri="{BB962C8B-B14F-4D97-AF65-F5344CB8AC3E}">
        <p14:creationId xmlns:p14="http://schemas.microsoft.com/office/powerpoint/2010/main" val="3385962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851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9"/>
          <p:cNvSpPr>
            <a:spLocks noGrp="1"/>
          </p:cNvSpPr>
          <p:nvPr>
            <p:ph type="body" sz="quarter" idx="15" hasCustomPrompt="1"/>
          </p:nvPr>
        </p:nvSpPr>
        <p:spPr bwMode="gray">
          <a:xfrm>
            <a:off x="477694" y="1081782"/>
            <a:ext cx="8454009" cy="396947"/>
          </a:xfrm>
          <a:prstGeom prst="rect">
            <a:avLst/>
          </a:prstGeom>
          <a:noFill/>
        </p:spPr>
        <p:txBody>
          <a:bodyPr wrap="square" rtlCol="0">
            <a:noAutofit/>
          </a:bodyPr>
          <a:lstStyle>
            <a:lvl1pPr marL="0" indent="0" algn="r" rtl="0" fontAlgn="base">
              <a:lnSpc>
                <a:spcPct val="90000"/>
              </a:lnSpc>
              <a:spcBef>
                <a:spcPct val="0"/>
              </a:spcBef>
              <a:spcAft>
                <a:spcPct val="0"/>
              </a:spcAft>
              <a:buNone/>
              <a:defRPr lang="en-US" sz="1650" b="0" kern="1200" smtClean="0">
                <a:solidFill>
                  <a:schemeClr val="accent4"/>
                </a:solidFill>
                <a:latin typeface="+mj-lt"/>
                <a:ea typeface="+mn-ea"/>
                <a:cs typeface="+mn-cs"/>
              </a:defRPr>
            </a:lvl1pPr>
            <a:lvl2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65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457201" y="6362945"/>
            <a:ext cx="7024007" cy="415019"/>
          </a:xfrm>
          <a:prstGeom prst="rect">
            <a:avLst/>
          </a:prstGeom>
        </p:spPr>
        <p:txBody>
          <a:bodyPr lIns="91440" tIns="0" rIns="0" bIns="0" anchor="b" anchorCtr="0">
            <a:noAutofit/>
          </a:bodyPr>
          <a:lstStyle>
            <a:lvl1pPr marL="0" indent="0">
              <a:spcBef>
                <a:spcPts val="450"/>
              </a:spcBef>
              <a:buNone/>
              <a:defRPr sz="750">
                <a:solidFill>
                  <a:schemeClr val="accent4"/>
                </a:solidFill>
                <a:latin typeface="Arial" pitchFamily="34" charset="0"/>
                <a:cs typeface="Arial" pitchFamily="34" charset="0"/>
              </a:defRPr>
            </a:lvl1pPr>
          </a:lstStyle>
          <a:p>
            <a:pPr lvl="0"/>
            <a:r>
              <a:rPr lang="en-US" dirty="0"/>
              <a:t>Click to edit source</a:t>
            </a:r>
          </a:p>
        </p:txBody>
      </p:sp>
    </p:spTree>
    <p:extLst>
      <p:ext uri="{BB962C8B-B14F-4D97-AF65-F5344CB8AC3E}">
        <p14:creationId xmlns:p14="http://schemas.microsoft.com/office/powerpoint/2010/main" val="4180222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53" name="Slide Number Placeholder 5"/>
          <p:cNvSpPr/>
          <p:nvPr/>
        </p:nvSpPr>
        <p:spPr>
          <a:xfrm>
            <a:off x="-807" y="353788"/>
            <a:ext cx="2502538" cy="944629"/>
          </a:xfrm>
          <a:prstGeom prst="rect">
            <a:avLst/>
          </a:prstGeom>
          <a:solidFill>
            <a:schemeClr val="accent1"/>
          </a:solidFill>
          <a:ln w="12700">
            <a:miter lim="400000"/>
          </a:ln>
        </p:spPr>
        <p:txBody>
          <a:bodyPr lIns="45719" rIns="45719" anchor="ctr"/>
          <a:lstStyle/>
          <a:p>
            <a:pPr marL="0" marR="0" lvl="0" indent="0" algn="r" defTabSz="457189" rtl="0" eaLnBrk="1" fontAlgn="auto" latinLnBrk="0" hangingPunct="1">
              <a:lnSpc>
                <a:spcPct val="100000"/>
              </a:lnSpc>
              <a:spcBef>
                <a:spcPts val="0"/>
              </a:spcBef>
              <a:spcAft>
                <a:spcPts val="0"/>
              </a:spcAft>
              <a:buClrTx/>
              <a:buSzTx/>
              <a:buFontTx/>
              <a:buNone/>
              <a:tabLst/>
              <a:defRPr sz="700">
                <a:solidFill>
                  <a:srgbClr val="FFFFFF"/>
                </a:solidFill>
                <a:latin typeface="Open Sans"/>
                <a:ea typeface="Open Sans"/>
                <a:cs typeface="Open Sans"/>
                <a:sym typeface="Open Sans"/>
              </a:defRPr>
            </a:pPr>
            <a:endParaRPr kumimoji="0" sz="700" b="0" i="0" u="none" strike="noStrike" kern="1200" cap="none" spc="0" normalizeH="0" baseline="0" noProof="0" dirty="0">
              <a:ln>
                <a:noFill/>
              </a:ln>
              <a:solidFill>
                <a:srgbClr val="FFFFFF"/>
              </a:solidFill>
              <a:effectLst/>
              <a:uLnTx/>
              <a:uFillTx/>
              <a:latin typeface="Open Sans"/>
              <a:sym typeface="Open Sans"/>
            </a:endParaRPr>
          </a:p>
        </p:txBody>
      </p:sp>
      <p:sp>
        <p:nvSpPr>
          <p:cNvPr id="1256" name="Slide Number"/>
          <p:cNvSpPr txBox="1">
            <a:spLocks noGrp="1"/>
          </p:cNvSpPr>
          <p:nvPr>
            <p:ph type="sldNum" sz="quarter" idx="2"/>
          </p:nvPr>
        </p:nvSpPr>
        <p:spPr>
          <a:prstGeom prst="rect">
            <a:avLst/>
          </a:prstGeom>
        </p:spPr>
        <p:txBody>
          <a:bodyPr/>
          <a:lstStyle/>
          <a:p>
            <a:pPr defTabSz="457189"/>
            <a:r>
              <a:rPr lang="en-US" smtClean="0">
                <a:solidFill>
                  <a:srgbClr val="31373B"/>
                </a:solidFill>
              </a:rPr>
              <a:t> </a:t>
            </a:r>
            <a:endParaRPr lang="en-US" dirty="0">
              <a:solidFill>
                <a:srgbClr val="31373B"/>
              </a:solidFill>
            </a:endParaRPr>
          </a:p>
        </p:txBody>
      </p:sp>
    </p:spTree>
    <p:extLst>
      <p:ext uri="{BB962C8B-B14F-4D97-AF65-F5344CB8AC3E}">
        <p14:creationId xmlns:p14="http://schemas.microsoft.com/office/powerpoint/2010/main" val="414972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41" name="Slide Number Placeholder 5"/>
          <p:cNvSpPr/>
          <p:nvPr/>
        </p:nvSpPr>
        <p:spPr>
          <a:xfrm>
            <a:off x="-807" y="353788"/>
            <a:ext cx="2502538" cy="944629"/>
          </a:xfrm>
          <a:prstGeom prst="rect">
            <a:avLst/>
          </a:prstGeom>
          <a:solidFill>
            <a:schemeClr val="accent1"/>
          </a:solidFill>
          <a:ln w="12700">
            <a:miter lim="400000"/>
          </a:ln>
        </p:spPr>
        <p:txBody>
          <a:bodyPr lIns="45719" rIns="45719" anchor="ctr"/>
          <a:lstStyle/>
          <a:p>
            <a:pPr marL="0" marR="0" lvl="0" indent="0" algn="r" defTabSz="457189" rtl="0" eaLnBrk="1" fontAlgn="auto" latinLnBrk="0" hangingPunct="1">
              <a:lnSpc>
                <a:spcPct val="100000"/>
              </a:lnSpc>
              <a:spcBef>
                <a:spcPts val="0"/>
              </a:spcBef>
              <a:spcAft>
                <a:spcPts val="0"/>
              </a:spcAft>
              <a:buClrTx/>
              <a:buSzTx/>
              <a:buFontTx/>
              <a:buNone/>
              <a:tabLst/>
              <a:defRPr sz="700">
                <a:solidFill>
                  <a:srgbClr val="FFFFFF"/>
                </a:solidFill>
                <a:latin typeface="Open Sans"/>
                <a:ea typeface="Open Sans"/>
                <a:cs typeface="Open Sans"/>
                <a:sym typeface="Open Sans"/>
              </a:defRPr>
            </a:pPr>
            <a:endParaRPr kumimoji="0" sz="700" b="0" i="0" u="none" strike="noStrike" kern="1200" cap="none" spc="0" normalizeH="0" baseline="0" noProof="0" dirty="0">
              <a:ln>
                <a:noFill/>
              </a:ln>
              <a:solidFill>
                <a:srgbClr val="FFFFFF"/>
              </a:solidFill>
              <a:effectLst/>
              <a:uLnTx/>
              <a:uFillTx/>
              <a:latin typeface="Open Sans"/>
              <a:sym typeface="Open Sans"/>
            </a:endParaRPr>
          </a:p>
        </p:txBody>
      </p:sp>
      <p:sp>
        <p:nvSpPr>
          <p:cNvPr id="1245"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1246" name="Body Level One…"/>
          <p:cNvSpPr txBox="1">
            <a:spLocks noGrp="1"/>
          </p:cNvSpPr>
          <p:nvPr>
            <p:ph type="body" idx="1"/>
          </p:nvPr>
        </p:nvSpPr>
        <p:spPr>
          <a:xfrm>
            <a:off x="457200" y="1600201"/>
            <a:ext cx="82296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210049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40819"/>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99516" y="3886200"/>
            <a:ext cx="7744968" cy="1752600"/>
          </a:xfrm>
        </p:spPr>
        <p:txBody>
          <a:bodyPr/>
          <a:lstStyle>
            <a:lvl1pPr marL="0" indent="0" algn="ctr">
              <a:lnSpc>
                <a:spcPct val="120000"/>
              </a:lnSpc>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236099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galery_01">
    <p:spTree>
      <p:nvGrpSpPr>
        <p:cNvPr id="1" name=""/>
        <p:cNvGrpSpPr/>
        <p:nvPr/>
      </p:nvGrpSpPr>
      <p:grpSpPr>
        <a:xfrm>
          <a:off x="0" y="0"/>
          <a:ext cx="0" cy="0"/>
          <a:chOff x="0" y="0"/>
          <a:chExt cx="0" cy="0"/>
        </a:xfrm>
      </p:grpSpPr>
      <p:sp>
        <p:nvSpPr>
          <p:cNvPr id="7" name="Slide Number Placeholder 5"/>
          <p:cNvSpPr txBox="1">
            <a:spLocks/>
          </p:cNvSpPr>
          <p:nvPr userDrawn="1"/>
        </p:nvSpPr>
        <p:spPr>
          <a:xfrm>
            <a:off x="1" y="248258"/>
            <a:ext cx="2610947" cy="1214897"/>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Picture Placeholder 2"/>
          <p:cNvSpPr>
            <a:spLocks noGrp="1"/>
          </p:cNvSpPr>
          <p:nvPr>
            <p:ph type="pic" sz="quarter" idx="10"/>
          </p:nvPr>
        </p:nvSpPr>
        <p:spPr>
          <a:xfrm>
            <a:off x="457200" y="518585"/>
            <a:ext cx="8686801" cy="5746749"/>
          </a:xfrm>
        </p:spPr>
        <p:txBody>
          <a:bodyPr anchor="ctr"/>
          <a:lstStyle>
            <a:lvl1pPr algn="ctr">
              <a:defRPr/>
            </a:lvl1pPr>
          </a:lstStyle>
          <a:p>
            <a:endParaRPr lang="en-US" dirty="0"/>
          </a:p>
        </p:txBody>
      </p:sp>
      <p:sp>
        <p:nvSpPr>
          <p:cNvPr id="5" name="Slide Number Placeholder 5"/>
          <p:cNvSpPr txBox="1">
            <a:spLocks/>
          </p:cNvSpPr>
          <p:nvPr userDrawn="1"/>
        </p:nvSpPr>
        <p:spPr>
          <a:xfrm>
            <a:off x="-1588" y="6472269"/>
            <a:ext cx="1947999" cy="394984"/>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Tree>
    <p:extLst>
      <p:ext uri="{BB962C8B-B14F-4D97-AF65-F5344CB8AC3E}">
        <p14:creationId xmlns:p14="http://schemas.microsoft.com/office/powerpoint/2010/main" val="1889797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heme" Target="../theme/theme2.xml"/><Relationship Id="rId7"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vmlDrawing" Target="../drawings/vmlDrawing4.v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3.xml"/><Relationship Id="rId117" Type="http://schemas.openxmlformats.org/officeDocument/2006/relationships/slideLayout" Target="../slideLayouts/slideLayout144.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84" Type="http://schemas.openxmlformats.org/officeDocument/2006/relationships/slideLayout" Target="../slideLayouts/slideLayout111.xml"/><Relationship Id="rId89" Type="http://schemas.openxmlformats.org/officeDocument/2006/relationships/slideLayout" Target="../slideLayouts/slideLayout116.xml"/><Relationship Id="rId112" Type="http://schemas.openxmlformats.org/officeDocument/2006/relationships/slideLayout" Target="../slideLayouts/slideLayout139.xml"/><Relationship Id="rId133" Type="http://schemas.openxmlformats.org/officeDocument/2006/relationships/slideLayout" Target="../slideLayouts/slideLayout160.xml"/><Relationship Id="rId138" Type="http://schemas.openxmlformats.org/officeDocument/2006/relationships/slideLayout" Target="../slideLayouts/slideLayout165.xml"/><Relationship Id="rId16" Type="http://schemas.openxmlformats.org/officeDocument/2006/relationships/slideLayout" Target="../slideLayouts/slideLayout43.xml"/><Relationship Id="rId107" Type="http://schemas.openxmlformats.org/officeDocument/2006/relationships/slideLayout" Target="../slideLayouts/slideLayout134.xml"/><Relationship Id="rId11" Type="http://schemas.openxmlformats.org/officeDocument/2006/relationships/slideLayout" Target="../slideLayouts/slideLayout38.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74" Type="http://schemas.openxmlformats.org/officeDocument/2006/relationships/slideLayout" Target="../slideLayouts/slideLayout101.xml"/><Relationship Id="rId79" Type="http://schemas.openxmlformats.org/officeDocument/2006/relationships/slideLayout" Target="../slideLayouts/slideLayout106.xml"/><Relationship Id="rId102" Type="http://schemas.openxmlformats.org/officeDocument/2006/relationships/slideLayout" Target="../slideLayouts/slideLayout129.xml"/><Relationship Id="rId123" Type="http://schemas.openxmlformats.org/officeDocument/2006/relationships/slideLayout" Target="../slideLayouts/slideLayout150.xml"/><Relationship Id="rId128" Type="http://schemas.openxmlformats.org/officeDocument/2006/relationships/slideLayout" Target="../slideLayouts/slideLayout155.xml"/><Relationship Id="rId5" Type="http://schemas.openxmlformats.org/officeDocument/2006/relationships/slideLayout" Target="../slideLayouts/slideLayout32.xml"/><Relationship Id="rId90" Type="http://schemas.openxmlformats.org/officeDocument/2006/relationships/slideLayout" Target="../slideLayouts/slideLayout117.xml"/><Relationship Id="rId95" Type="http://schemas.openxmlformats.org/officeDocument/2006/relationships/slideLayout" Target="../slideLayouts/slideLayout122.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113" Type="http://schemas.openxmlformats.org/officeDocument/2006/relationships/slideLayout" Target="../slideLayouts/slideLayout140.xml"/><Relationship Id="rId118" Type="http://schemas.openxmlformats.org/officeDocument/2006/relationships/slideLayout" Target="../slideLayouts/slideLayout145.xml"/><Relationship Id="rId134" Type="http://schemas.openxmlformats.org/officeDocument/2006/relationships/slideLayout" Target="../slideLayouts/slideLayout161.xml"/><Relationship Id="rId139" Type="http://schemas.openxmlformats.org/officeDocument/2006/relationships/theme" Target="../theme/theme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slideLayout" Target="../slideLayouts/slideLayout99.xml"/><Relationship Id="rId80" Type="http://schemas.openxmlformats.org/officeDocument/2006/relationships/slideLayout" Target="../slideLayouts/slideLayout107.xml"/><Relationship Id="rId85" Type="http://schemas.openxmlformats.org/officeDocument/2006/relationships/slideLayout" Target="../slideLayouts/slideLayout112.xml"/><Relationship Id="rId93" Type="http://schemas.openxmlformats.org/officeDocument/2006/relationships/slideLayout" Target="../slideLayouts/slideLayout120.xml"/><Relationship Id="rId98" Type="http://schemas.openxmlformats.org/officeDocument/2006/relationships/slideLayout" Target="../slideLayouts/slideLayout125.xml"/><Relationship Id="rId121" Type="http://schemas.openxmlformats.org/officeDocument/2006/relationships/slideLayout" Target="../slideLayouts/slideLayout14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103" Type="http://schemas.openxmlformats.org/officeDocument/2006/relationships/slideLayout" Target="../slideLayouts/slideLayout130.xml"/><Relationship Id="rId108" Type="http://schemas.openxmlformats.org/officeDocument/2006/relationships/slideLayout" Target="../slideLayouts/slideLayout135.xml"/><Relationship Id="rId116" Type="http://schemas.openxmlformats.org/officeDocument/2006/relationships/slideLayout" Target="../slideLayouts/slideLayout143.xml"/><Relationship Id="rId124" Type="http://schemas.openxmlformats.org/officeDocument/2006/relationships/slideLayout" Target="../slideLayouts/slideLayout151.xml"/><Relationship Id="rId129" Type="http://schemas.openxmlformats.org/officeDocument/2006/relationships/slideLayout" Target="../slideLayouts/slideLayout156.xml"/><Relationship Id="rId137" Type="http://schemas.openxmlformats.org/officeDocument/2006/relationships/slideLayout" Target="../slideLayouts/slideLayout16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75" Type="http://schemas.openxmlformats.org/officeDocument/2006/relationships/slideLayout" Target="../slideLayouts/slideLayout102.xml"/><Relationship Id="rId83" Type="http://schemas.openxmlformats.org/officeDocument/2006/relationships/slideLayout" Target="../slideLayouts/slideLayout110.xml"/><Relationship Id="rId88" Type="http://schemas.openxmlformats.org/officeDocument/2006/relationships/slideLayout" Target="../slideLayouts/slideLayout115.xml"/><Relationship Id="rId91" Type="http://schemas.openxmlformats.org/officeDocument/2006/relationships/slideLayout" Target="../slideLayouts/slideLayout118.xml"/><Relationship Id="rId96" Type="http://schemas.openxmlformats.org/officeDocument/2006/relationships/slideLayout" Target="../slideLayouts/slideLayout123.xml"/><Relationship Id="rId111" Type="http://schemas.openxmlformats.org/officeDocument/2006/relationships/slideLayout" Target="../slideLayouts/slideLayout138.xml"/><Relationship Id="rId132" Type="http://schemas.openxmlformats.org/officeDocument/2006/relationships/slideLayout" Target="../slideLayouts/slideLayout15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6" Type="http://schemas.openxmlformats.org/officeDocument/2006/relationships/slideLayout" Target="../slideLayouts/slideLayout133.xml"/><Relationship Id="rId114" Type="http://schemas.openxmlformats.org/officeDocument/2006/relationships/slideLayout" Target="../slideLayouts/slideLayout141.xml"/><Relationship Id="rId119" Type="http://schemas.openxmlformats.org/officeDocument/2006/relationships/slideLayout" Target="../slideLayouts/slideLayout146.xml"/><Relationship Id="rId127" Type="http://schemas.openxmlformats.org/officeDocument/2006/relationships/slideLayout" Target="../slideLayouts/slideLayout15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slideLayout" Target="../slideLayouts/slideLayout100.xml"/><Relationship Id="rId78" Type="http://schemas.openxmlformats.org/officeDocument/2006/relationships/slideLayout" Target="../slideLayouts/slideLayout105.xml"/><Relationship Id="rId81" Type="http://schemas.openxmlformats.org/officeDocument/2006/relationships/slideLayout" Target="../slideLayouts/slideLayout108.xml"/><Relationship Id="rId86" Type="http://schemas.openxmlformats.org/officeDocument/2006/relationships/slideLayout" Target="../slideLayouts/slideLayout113.xml"/><Relationship Id="rId94" Type="http://schemas.openxmlformats.org/officeDocument/2006/relationships/slideLayout" Target="../slideLayouts/slideLayout121.xml"/><Relationship Id="rId99" Type="http://schemas.openxmlformats.org/officeDocument/2006/relationships/slideLayout" Target="../slideLayouts/slideLayout126.xml"/><Relationship Id="rId101" Type="http://schemas.openxmlformats.org/officeDocument/2006/relationships/slideLayout" Target="../slideLayouts/slideLayout128.xml"/><Relationship Id="rId122" Type="http://schemas.openxmlformats.org/officeDocument/2006/relationships/slideLayout" Target="../slideLayouts/slideLayout149.xml"/><Relationship Id="rId130" Type="http://schemas.openxmlformats.org/officeDocument/2006/relationships/slideLayout" Target="../slideLayouts/slideLayout157.xml"/><Relationship Id="rId135" Type="http://schemas.openxmlformats.org/officeDocument/2006/relationships/slideLayout" Target="../slideLayouts/slideLayout16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109" Type="http://schemas.openxmlformats.org/officeDocument/2006/relationships/slideLayout" Target="../slideLayouts/slideLayout136.xml"/><Relationship Id="rId34" Type="http://schemas.openxmlformats.org/officeDocument/2006/relationships/slideLayout" Target="../slideLayouts/slideLayout61.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6" Type="http://schemas.openxmlformats.org/officeDocument/2006/relationships/slideLayout" Target="../slideLayouts/slideLayout103.xml"/><Relationship Id="rId97" Type="http://schemas.openxmlformats.org/officeDocument/2006/relationships/slideLayout" Target="../slideLayouts/slideLayout124.xml"/><Relationship Id="rId104" Type="http://schemas.openxmlformats.org/officeDocument/2006/relationships/slideLayout" Target="../slideLayouts/slideLayout131.xml"/><Relationship Id="rId120" Type="http://schemas.openxmlformats.org/officeDocument/2006/relationships/slideLayout" Target="../slideLayouts/slideLayout147.xml"/><Relationship Id="rId125" Type="http://schemas.openxmlformats.org/officeDocument/2006/relationships/slideLayout" Target="../slideLayouts/slideLayout152.xml"/><Relationship Id="rId7" Type="http://schemas.openxmlformats.org/officeDocument/2006/relationships/slideLayout" Target="../slideLayouts/slideLayout34.xml"/><Relationship Id="rId71" Type="http://schemas.openxmlformats.org/officeDocument/2006/relationships/slideLayout" Target="../slideLayouts/slideLayout98.xml"/><Relationship Id="rId92" Type="http://schemas.openxmlformats.org/officeDocument/2006/relationships/slideLayout" Target="../slideLayouts/slideLayout119.xml"/><Relationship Id="rId2" Type="http://schemas.openxmlformats.org/officeDocument/2006/relationships/slideLayout" Target="../slideLayouts/slideLayout29.xml"/><Relationship Id="rId29" Type="http://schemas.openxmlformats.org/officeDocument/2006/relationships/slideLayout" Target="../slideLayouts/slideLayout56.xml"/><Relationship Id="rId24" Type="http://schemas.openxmlformats.org/officeDocument/2006/relationships/slideLayout" Target="../slideLayouts/slideLayout51.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66" Type="http://schemas.openxmlformats.org/officeDocument/2006/relationships/slideLayout" Target="../slideLayouts/slideLayout93.xml"/><Relationship Id="rId87" Type="http://schemas.openxmlformats.org/officeDocument/2006/relationships/slideLayout" Target="../slideLayouts/slideLayout114.xml"/><Relationship Id="rId110" Type="http://schemas.openxmlformats.org/officeDocument/2006/relationships/slideLayout" Target="../slideLayouts/slideLayout137.xml"/><Relationship Id="rId115" Type="http://schemas.openxmlformats.org/officeDocument/2006/relationships/slideLayout" Target="../slideLayouts/slideLayout142.xml"/><Relationship Id="rId131" Type="http://schemas.openxmlformats.org/officeDocument/2006/relationships/slideLayout" Target="../slideLayouts/slideLayout158.xml"/><Relationship Id="rId136" Type="http://schemas.openxmlformats.org/officeDocument/2006/relationships/slideLayout" Target="../slideLayouts/slideLayout163.xml"/><Relationship Id="rId61" Type="http://schemas.openxmlformats.org/officeDocument/2006/relationships/slideLayout" Target="../slideLayouts/slideLayout88.xml"/><Relationship Id="rId82" Type="http://schemas.openxmlformats.org/officeDocument/2006/relationships/slideLayout" Target="../slideLayouts/slideLayout109.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56" Type="http://schemas.openxmlformats.org/officeDocument/2006/relationships/slideLayout" Target="../slideLayouts/slideLayout83.xml"/><Relationship Id="rId77" Type="http://schemas.openxmlformats.org/officeDocument/2006/relationships/slideLayout" Target="../slideLayouts/slideLayout104.xml"/><Relationship Id="rId100" Type="http://schemas.openxmlformats.org/officeDocument/2006/relationships/slideLayout" Target="../slideLayouts/slideLayout127.xml"/><Relationship Id="rId105" Type="http://schemas.openxmlformats.org/officeDocument/2006/relationships/slideLayout" Target="../slideLayouts/slideLayout132.xml"/><Relationship Id="rId126" Type="http://schemas.openxmlformats.org/officeDocument/2006/relationships/slideLayout" Target="../slideLayouts/slideLayout15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8.xml"/><Relationship Id="rId7" Type="http://schemas.openxmlformats.org/officeDocument/2006/relationships/theme" Target="../theme/theme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
            <a:ext cx="7869600" cy="711201"/>
          </a:xfrm>
          <a:prstGeom prst="rect">
            <a:avLst/>
          </a:prstGeom>
          <a:gradFill>
            <a:gsLst>
              <a:gs pos="68000">
                <a:schemeClr val="accent3">
                  <a:lumMod val="75000"/>
                </a:schemeClr>
              </a:gs>
              <a:gs pos="0">
                <a:schemeClr val="accent3">
                  <a:lumMod val="75000"/>
                </a:schemeClr>
              </a:gs>
              <a:gs pos="95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6"/>
            <a:endParaRPr lang="en-US" dirty="0">
              <a:solidFill>
                <a:prstClr val="white"/>
              </a:solidFill>
            </a:endParaRPr>
          </a:p>
        </p:txBody>
      </p:sp>
      <p:graphicFrame>
        <p:nvGraphicFramePr>
          <p:cNvPr id="4" name="Object 3" hidden="1"/>
          <p:cNvGraphicFramePr>
            <a:graphicFrameLocks noChangeAspect="1"/>
          </p:cNvGraphicFramePr>
          <p:nvPr userDrawn="1">
            <p:custDataLst>
              <p:tags r:id="rId12"/>
            </p:custDataLst>
            <p:extLst/>
          </p:nvPr>
        </p:nvGraphicFramePr>
        <p:xfrm>
          <a:off x="1444" y="1402"/>
          <a:ext cx="1443" cy="1400"/>
        </p:xfrm>
        <a:graphic>
          <a:graphicData uri="http://schemas.openxmlformats.org/presentationml/2006/ole">
            <mc:AlternateContent xmlns:mc="http://schemas.openxmlformats.org/markup-compatibility/2006">
              <mc:Choice xmlns:v="urn:schemas-microsoft-com:vml" Requires="v">
                <p:oleObj spid="_x0000_s2463" name="think-cell Slide" r:id="rId13" imgW="360" imgH="360" progId="TCLayout.ActiveDocument.1">
                  <p:embed/>
                </p:oleObj>
              </mc:Choice>
              <mc:Fallback>
                <p:oleObj name="think-cell Slide" r:id="rId13" imgW="360" imgH="36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4" y="1402"/>
                        <a:ext cx="1443" cy="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57200" y="95248"/>
            <a:ext cx="7018934" cy="520702"/>
          </a:xfrm>
          <a:prstGeom prst="rect">
            <a:avLst/>
          </a:prstGeom>
        </p:spPr>
        <p:txBody>
          <a:bodyPr anchor="b" anchorCtr="0">
            <a:noAutofit/>
          </a:bodyPr>
          <a:lstStyle/>
          <a:p>
            <a:pPr marL="0" lvl="0"/>
            <a:r>
              <a:rPr lang="en-US" dirty="0" smtClean="0"/>
              <a:t>Click To Edit Master Title Style</a:t>
            </a:r>
            <a:endParaRPr lang="en-US" dirty="0"/>
          </a:p>
        </p:txBody>
      </p:sp>
      <p:sp>
        <p:nvSpPr>
          <p:cNvPr id="5" name="Text Placeholder 4"/>
          <p:cNvSpPr>
            <a:spLocks noGrp="1"/>
          </p:cNvSpPr>
          <p:nvPr>
            <p:ph type="body" idx="1"/>
          </p:nvPr>
        </p:nvSpPr>
        <p:spPr>
          <a:xfrm>
            <a:off x="441655" y="1254215"/>
            <a:ext cx="826069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2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93622" y="22302"/>
            <a:ext cx="1649376" cy="83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a:xfrm>
            <a:off x="8675797" y="6356350"/>
            <a:ext cx="307925" cy="365125"/>
          </a:xfrm>
          <a:prstGeom prst="rect">
            <a:avLst/>
          </a:prstGeom>
        </p:spPr>
        <p:txBody>
          <a:bodyPr vert="horz" lIns="0" tIns="45714" rIns="0" bIns="45714" rtlCol="0" anchor="ctr"/>
          <a:lstStyle>
            <a:defPPr>
              <a:defRPr lang="en-US"/>
            </a:defPPr>
            <a:lvl1pPr marL="0" algn="r" defTabSz="457146" rtl="0" eaLnBrk="1" latinLnBrk="0" hangingPunct="1">
              <a:defRPr sz="1000" kern="1200">
                <a:solidFill>
                  <a:schemeClr val="bg1">
                    <a:lumMod val="50000"/>
                  </a:schemeClr>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a:lstStyle>
          <a:p>
            <a:fld id="{740F0B45-51D1-F749-AF55-24FDFA5AA5AF}" type="slidenum">
              <a:rPr lang="en-US" smtClean="0">
                <a:solidFill>
                  <a:prstClr val="white">
                    <a:lumMod val="50000"/>
                  </a:prstClr>
                </a:solidFill>
              </a:rPr>
              <a:pPr/>
              <a:t>‹#›</a:t>
            </a:fld>
            <a:endParaRPr lang="en-US" dirty="0">
              <a:solidFill>
                <a:prstClr val="white">
                  <a:lumMod val="50000"/>
                </a:prstClr>
              </a:solidFill>
            </a:endParaRPr>
          </a:p>
        </p:txBody>
      </p:sp>
    </p:spTree>
    <p:custDataLst>
      <p:tags r:id="rId11"/>
    </p:custDataLst>
    <p:extLst>
      <p:ext uri="{BB962C8B-B14F-4D97-AF65-F5344CB8AC3E}">
        <p14:creationId xmlns:p14="http://schemas.microsoft.com/office/powerpoint/2010/main" val="144850890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7" r:id="rId4"/>
    <p:sldLayoutId id="2147483752" r:id="rId5"/>
    <p:sldLayoutId id="2147483907" r:id="rId6"/>
    <p:sldLayoutId id="2147483908" r:id="rId7"/>
    <p:sldLayoutId id="2147483909" r:id="rId8"/>
  </p:sldLayoutIdLst>
  <p:timing>
    <p:tnLst>
      <p:par>
        <p:cTn id="1" dur="indefinite" restart="never" nodeType="tmRoot"/>
      </p:par>
    </p:tnLst>
  </p:timing>
  <p:hf hdr="0" dt="0"/>
  <p:txStyles>
    <p:titleStyle>
      <a:lvl1pPr algn="l" defTabSz="457146" rtl="0" eaLnBrk="1" latinLnBrk="0" hangingPunct="1">
        <a:spcBef>
          <a:spcPct val="0"/>
        </a:spcBef>
        <a:buNone/>
        <a:defRPr lang="en-US" sz="2800" b="1" i="0" u="none" kern="1200" cap="none" baseline="0" dirty="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860" indent="-342860" algn="l" defTabSz="457146" rtl="0" eaLnBrk="1" latinLnBrk="0" hangingPunct="1">
        <a:lnSpc>
          <a:spcPts val="2600"/>
        </a:lnSpc>
        <a:spcBef>
          <a:spcPts val="0"/>
        </a:spcBef>
        <a:spcAft>
          <a:spcPts val="1200"/>
        </a:spcAft>
        <a:buClr>
          <a:schemeClr val="accent1"/>
        </a:buClr>
        <a:buSzPct val="65000"/>
        <a:buFont typeface="Wingdings" panose="05000000000000000000" pitchFamily="2" charset="2"/>
        <a:buChar char="q"/>
        <a:defRPr lang="en-US" sz="2400" b="1" i="0" kern="1200" cap="none" dirty="0" smtClean="0">
          <a:solidFill>
            <a:schemeClr val="tx1"/>
          </a:solidFill>
          <a:latin typeface="+mj-lt"/>
          <a:ea typeface="+mn-ea"/>
          <a:cs typeface="+mn-cs"/>
        </a:defRPr>
      </a:lvl1pPr>
      <a:lvl2pPr marL="742950" indent="-287338" algn="l" defTabSz="457146" rtl="0" eaLnBrk="1" latinLnBrk="0" hangingPunct="1">
        <a:lnSpc>
          <a:spcPct val="100000"/>
        </a:lnSpc>
        <a:spcBef>
          <a:spcPts val="0"/>
        </a:spcBef>
        <a:spcAft>
          <a:spcPts val="800"/>
        </a:spcAft>
        <a:buClr>
          <a:schemeClr val="accent1"/>
        </a:buClr>
        <a:buSzPct val="75000"/>
        <a:buFont typeface="Arial" panose="020B0604020202020204" pitchFamily="34" charset="0"/>
        <a:buChar char="»"/>
        <a:defRPr lang="en-US" sz="2200" b="0" i="0" kern="1200" dirty="0" smtClean="0">
          <a:solidFill>
            <a:schemeClr val="tx1"/>
          </a:solidFill>
          <a:latin typeface="+mj-lt"/>
          <a:ea typeface="+mn-ea"/>
          <a:cs typeface="+mn-cs"/>
        </a:defRPr>
      </a:lvl2pPr>
      <a:lvl3pPr marL="1142867" indent="-228573" algn="l" defTabSz="457146" rtl="0" eaLnBrk="1" latinLnBrk="0" hangingPunct="1">
        <a:lnSpc>
          <a:spcPct val="100000"/>
        </a:lnSpc>
        <a:spcBef>
          <a:spcPts val="0"/>
        </a:spcBef>
        <a:spcAft>
          <a:spcPts val="800"/>
        </a:spcAft>
        <a:buClr>
          <a:schemeClr val="accent1"/>
        </a:buClr>
        <a:buSzPct val="75000"/>
        <a:buFont typeface="Lucida Grande"/>
        <a:buChar char="•"/>
        <a:defRPr sz="2000" b="0" i="0" kern="1200">
          <a:solidFill>
            <a:schemeClr val="tx1"/>
          </a:solidFill>
          <a:latin typeface="+mj-lt"/>
          <a:ea typeface="+mn-ea"/>
          <a:cs typeface="+mn-cs"/>
        </a:defRPr>
      </a:lvl3pPr>
      <a:lvl4pPr marL="1600013" indent="-228573" algn="l" defTabSz="457146" rtl="0" eaLnBrk="1" latinLnBrk="0" hangingPunct="1">
        <a:lnSpc>
          <a:spcPct val="100000"/>
        </a:lnSpc>
        <a:spcBef>
          <a:spcPts val="0"/>
        </a:spcBef>
        <a:spcAft>
          <a:spcPts val="800"/>
        </a:spcAft>
        <a:buClr>
          <a:schemeClr val="accent1"/>
        </a:buClr>
        <a:buFont typeface="Arial"/>
        <a:buChar char="–"/>
        <a:defRPr sz="1800" b="0" i="0" kern="1200">
          <a:solidFill>
            <a:schemeClr val="tx1"/>
          </a:solidFill>
          <a:latin typeface="+mj-lt"/>
          <a:ea typeface="+mn-ea"/>
          <a:cs typeface="+mn-cs"/>
        </a:defRPr>
      </a:lvl4pPr>
      <a:lvl5pPr marL="2057159" indent="-228573" algn="l" defTabSz="457146" rtl="0" eaLnBrk="1" latinLnBrk="0" hangingPunct="1">
        <a:lnSpc>
          <a:spcPct val="100000"/>
        </a:lnSpc>
        <a:spcBef>
          <a:spcPts val="0"/>
        </a:spcBef>
        <a:spcAft>
          <a:spcPts val="800"/>
        </a:spcAft>
        <a:buClr>
          <a:schemeClr val="accent1"/>
        </a:buClr>
        <a:buSzPct val="75000"/>
        <a:buFont typeface="Courier New"/>
        <a:buChar char="o"/>
        <a:defRPr sz="1600" b="0" i="0" kern="1200">
          <a:solidFill>
            <a:schemeClr val="tx1"/>
          </a:solidFill>
          <a:latin typeface="+mj-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
            <a:ext cx="7869600" cy="711201"/>
          </a:xfrm>
          <a:prstGeom prst="rect">
            <a:avLst/>
          </a:prstGeom>
          <a:gradFill>
            <a:gsLst>
              <a:gs pos="79000">
                <a:schemeClr val="accent1"/>
              </a:gs>
              <a:gs pos="0">
                <a:schemeClr val="accent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graphicFrame>
        <p:nvGraphicFramePr>
          <p:cNvPr id="4" name="Object 3" hidden="1"/>
          <p:cNvGraphicFramePr>
            <a:graphicFrameLocks noChangeAspect="1"/>
          </p:cNvGraphicFramePr>
          <p:nvPr>
            <p:custDataLst>
              <p:tags r:id="rId6"/>
            </p:custDataLst>
            <p:extLst>
              <p:ext uri="{D42A27DB-BD31-4B8C-83A1-F6EECF244321}">
                <p14:modId xmlns:p14="http://schemas.microsoft.com/office/powerpoint/2010/main" val="3314344977"/>
              </p:ext>
            </p:extLst>
          </p:nvPr>
        </p:nvGraphicFramePr>
        <p:xfrm>
          <a:off x="1444" y="1402"/>
          <a:ext cx="1443" cy="1400"/>
        </p:xfrm>
        <a:graphic>
          <a:graphicData uri="http://schemas.openxmlformats.org/presentationml/2006/ole">
            <mc:AlternateContent xmlns:mc="http://schemas.openxmlformats.org/markup-compatibility/2006">
              <mc:Choice xmlns:v="urn:schemas-microsoft-com:vml" Requires="v">
                <p:oleObj spid="_x0000_s11617"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 y="1402"/>
                        <a:ext cx="1443" cy="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57200" y="95248"/>
            <a:ext cx="7018934" cy="520702"/>
          </a:xfrm>
          <a:prstGeom prst="rect">
            <a:avLst/>
          </a:prstGeom>
        </p:spPr>
        <p:txBody>
          <a:bodyPr anchor="b" anchorCtr="0">
            <a:noAutofit/>
          </a:bodyPr>
          <a:lstStyle/>
          <a:p>
            <a:pPr marL="0" lvl="0"/>
            <a:r>
              <a:rPr lang="en-US" smtClean="0"/>
              <a:t>Click to edit Master title style</a:t>
            </a:r>
            <a:endParaRPr lang="en-US" dirty="0"/>
          </a:p>
        </p:txBody>
      </p:sp>
      <p:sp>
        <p:nvSpPr>
          <p:cNvPr id="5" name="Text Placeholder 4"/>
          <p:cNvSpPr>
            <a:spLocks noGrp="1"/>
          </p:cNvSpPr>
          <p:nvPr>
            <p:ph type="body" idx="1"/>
          </p:nvPr>
        </p:nvSpPr>
        <p:spPr>
          <a:xfrm>
            <a:off x="441655" y="1254215"/>
            <a:ext cx="826069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3622" y="22302"/>
            <a:ext cx="1649376" cy="83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p:nvSpPr>
        <p:spPr>
          <a:xfrm>
            <a:off x="8675797" y="6356350"/>
            <a:ext cx="307925" cy="365125"/>
          </a:xfrm>
          <a:prstGeom prst="rect">
            <a:avLst/>
          </a:prstGeom>
        </p:spPr>
        <p:txBody>
          <a:bodyPr vert="horz" lIns="0" tIns="45714" rIns="0" bIns="45714" rtlCol="0" anchor="ctr"/>
          <a:lstStyle>
            <a:defPPr>
              <a:defRPr lang="en-US"/>
            </a:defPPr>
            <a:lvl1pPr marL="0" algn="r" defTabSz="457146" rtl="0" eaLnBrk="1" latinLnBrk="0" hangingPunct="1">
              <a:defRPr sz="1000" kern="1200">
                <a:solidFill>
                  <a:schemeClr val="bg1">
                    <a:lumMod val="50000"/>
                  </a:schemeClr>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a:lstStyle>
          <a:p>
            <a:fld id="{740F0B45-51D1-F749-AF55-24FDFA5AA5AF}" type="slidenum">
              <a:rPr lang="en-US" smtClean="0"/>
              <a:pPr/>
              <a:t>‹#›</a:t>
            </a:fld>
            <a:endParaRPr lang="en-US" dirty="0"/>
          </a:p>
        </p:txBody>
      </p:sp>
    </p:spTree>
    <p:custDataLst>
      <p:tags r:id="rId5"/>
    </p:custDataLst>
    <p:extLst>
      <p:ext uri="{BB962C8B-B14F-4D97-AF65-F5344CB8AC3E}">
        <p14:creationId xmlns:p14="http://schemas.microsoft.com/office/powerpoint/2010/main" val="322046127"/>
      </p:ext>
    </p:extLst>
  </p:cSld>
  <p:clrMap bg1="lt1" tx1="dk1" bg2="lt2" tx2="dk2" accent1="accent1" accent2="accent2" accent3="accent3" accent4="accent4" accent5="accent5" accent6="accent6" hlink="hlink" folHlink="folHlink"/>
  <p:sldLayoutIdLst>
    <p:sldLayoutId id="2147483713" r:id="rId1"/>
    <p:sldLayoutId id="2147483714" r:id="rId2"/>
  </p:sldLayoutIdLst>
  <p:timing>
    <p:tnLst>
      <p:par>
        <p:cTn id="1" dur="indefinite" restart="never" nodeType="tmRoot"/>
      </p:par>
    </p:tnLst>
  </p:timing>
  <p:hf hdr="0" dt="0"/>
  <p:txStyles>
    <p:titleStyle>
      <a:lvl1pPr algn="l" defTabSz="457146" rtl="0" eaLnBrk="1" latinLnBrk="0" hangingPunct="1">
        <a:spcBef>
          <a:spcPct val="0"/>
        </a:spcBef>
        <a:buNone/>
        <a:defRPr lang="en-US" sz="2800" b="1" i="0" u="none" kern="1200" cap="none" baseline="0" dirty="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860" indent="-342860" algn="l" defTabSz="457146" rtl="0" eaLnBrk="1" latinLnBrk="0" hangingPunct="1">
        <a:lnSpc>
          <a:spcPts val="2600"/>
        </a:lnSpc>
        <a:spcBef>
          <a:spcPts val="0"/>
        </a:spcBef>
        <a:spcAft>
          <a:spcPts val="1200"/>
        </a:spcAft>
        <a:buClr>
          <a:schemeClr val="accent1"/>
        </a:buClr>
        <a:buSzPct val="65000"/>
        <a:buFont typeface="Wingdings" panose="05000000000000000000" pitchFamily="2" charset="2"/>
        <a:buChar char="q"/>
        <a:defRPr lang="en-US" sz="2400" b="1" i="0" kern="1200" cap="none" dirty="0" smtClean="0">
          <a:solidFill>
            <a:schemeClr val="tx1"/>
          </a:solidFill>
          <a:latin typeface="+mj-lt"/>
          <a:ea typeface="+mn-ea"/>
          <a:cs typeface="+mn-cs"/>
        </a:defRPr>
      </a:lvl1pPr>
      <a:lvl2pPr marL="742950" indent="-287338" algn="l" defTabSz="457146" rtl="0" eaLnBrk="1" latinLnBrk="0" hangingPunct="1">
        <a:lnSpc>
          <a:spcPct val="100000"/>
        </a:lnSpc>
        <a:spcBef>
          <a:spcPts val="0"/>
        </a:spcBef>
        <a:spcAft>
          <a:spcPts val="800"/>
        </a:spcAft>
        <a:buClr>
          <a:schemeClr val="accent1"/>
        </a:buClr>
        <a:buSzPct val="75000"/>
        <a:buFont typeface="Arial" panose="020B0604020202020204" pitchFamily="34" charset="0"/>
        <a:buChar char="»"/>
        <a:defRPr lang="en-US" sz="2200" b="0" i="0" kern="1200" dirty="0" smtClean="0">
          <a:solidFill>
            <a:schemeClr val="tx1"/>
          </a:solidFill>
          <a:latin typeface="+mj-lt"/>
          <a:ea typeface="+mn-ea"/>
          <a:cs typeface="+mn-cs"/>
        </a:defRPr>
      </a:lvl2pPr>
      <a:lvl3pPr marL="1142867" indent="-228573" algn="l" defTabSz="457146" rtl="0" eaLnBrk="1" latinLnBrk="0" hangingPunct="1">
        <a:lnSpc>
          <a:spcPct val="100000"/>
        </a:lnSpc>
        <a:spcBef>
          <a:spcPts val="0"/>
        </a:spcBef>
        <a:spcAft>
          <a:spcPts val="800"/>
        </a:spcAft>
        <a:buClr>
          <a:schemeClr val="accent1"/>
        </a:buClr>
        <a:buSzPct val="75000"/>
        <a:buFont typeface="Lucida Grande"/>
        <a:buChar char="•"/>
        <a:defRPr sz="2000" b="0" i="0" kern="1200">
          <a:solidFill>
            <a:schemeClr val="tx1"/>
          </a:solidFill>
          <a:latin typeface="+mj-lt"/>
          <a:ea typeface="+mn-ea"/>
          <a:cs typeface="+mn-cs"/>
        </a:defRPr>
      </a:lvl3pPr>
      <a:lvl4pPr marL="1600013" indent="-228573" algn="l" defTabSz="457146" rtl="0" eaLnBrk="1" latinLnBrk="0" hangingPunct="1">
        <a:lnSpc>
          <a:spcPct val="100000"/>
        </a:lnSpc>
        <a:spcBef>
          <a:spcPts val="0"/>
        </a:spcBef>
        <a:spcAft>
          <a:spcPts val="800"/>
        </a:spcAft>
        <a:buClr>
          <a:schemeClr val="accent1"/>
        </a:buClr>
        <a:buFont typeface="Arial"/>
        <a:buChar char="–"/>
        <a:defRPr sz="1800" b="0" i="0" kern="1200">
          <a:solidFill>
            <a:schemeClr val="tx1"/>
          </a:solidFill>
          <a:latin typeface="+mj-lt"/>
          <a:ea typeface="+mn-ea"/>
          <a:cs typeface="+mn-cs"/>
        </a:defRPr>
      </a:lvl4pPr>
      <a:lvl5pPr marL="2057159" indent="-228573" algn="l" defTabSz="457146" rtl="0" eaLnBrk="1" latinLnBrk="0" hangingPunct="1">
        <a:lnSpc>
          <a:spcPct val="100000"/>
        </a:lnSpc>
        <a:spcBef>
          <a:spcPts val="0"/>
        </a:spcBef>
        <a:spcAft>
          <a:spcPts val="800"/>
        </a:spcAft>
        <a:buClr>
          <a:schemeClr val="accent1"/>
        </a:buClr>
        <a:buSzPct val="75000"/>
        <a:buFont typeface="Courier New"/>
        <a:buChar char="o"/>
        <a:defRPr sz="1600" b="0" i="0" kern="1200">
          <a:solidFill>
            <a:schemeClr val="tx1"/>
          </a:solidFill>
          <a:latin typeface="+mj-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0" y="533400"/>
            <a:ext cx="9144000" cy="2286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endParaRPr>
          </a:p>
        </p:txBody>
      </p:sp>
      <p:sp>
        <p:nvSpPr>
          <p:cNvPr id="1027" name="Rectangle 3"/>
          <p:cNvSpPr>
            <a:spLocks noGrp="1" noChangeArrowheads="1"/>
          </p:cNvSpPr>
          <p:nvPr>
            <p:ph type="title"/>
          </p:nvPr>
        </p:nvSpPr>
        <p:spPr bwMode="auto">
          <a:xfrm>
            <a:off x="1752600" y="152401"/>
            <a:ext cx="69342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295400"/>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dirty="0">
              <a:solidFill>
                <a:srgbClr val="000000"/>
              </a:solidFill>
            </a:endParaRPr>
          </a:p>
        </p:txBody>
      </p:sp>
      <p:pic>
        <p:nvPicPr>
          <p:cNvPr id="1030" name="Picture 8" descr="CP&amp;S_Stacked"/>
          <p:cNvPicPr>
            <a:picLocks noChangeAspect="1" noChangeArrowheads="1"/>
          </p:cNvPicPr>
          <p:nvPr userDrawn="1"/>
        </p:nvPicPr>
        <p:blipFill>
          <a:blip r:embed="rId19"/>
          <a:srcRect/>
          <a:stretch>
            <a:fillRect/>
          </a:stretch>
        </p:blipFill>
        <p:spPr bwMode="auto">
          <a:xfrm>
            <a:off x="76200" y="76200"/>
            <a:ext cx="1219200" cy="642938"/>
          </a:xfrm>
          <a:prstGeom prst="rect">
            <a:avLst/>
          </a:prstGeom>
          <a:noFill/>
          <a:ln w="9525">
            <a:noFill/>
            <a:miter lim="800000"/>
            <a:headEnd/>
            <a:tailEnd/>
          </a:ln>
        </p:spPr>
      </p:pic>
      <p:pic>
        <p:nvPicPr>
          <p:cNvPr id="1031" name="Picture 9"/>
          <p:cNvPicPr>
            <a:picLocks noChangeAspect="1" noChangeArrowheads="1"/>
          </p:cNvPicPr>
          <p:nvPr userDrawn="1"/>
        </p:nvPicPr>
        <p:blipFill>
          <a:blip r:embed="rId20"/>
          <a:srcRect/>
          <a:stretch>
            <a:fillRect/>
          </a:stretch>
        </p:blipFill>
        <p:spPr bwMode="auto">
          <a:xfrm>
            <a:off x="0" y="838200"/>
            <a:ext cx="9144000" cy="76200"/>
          </a:xfrm>
          <a:prstGeom prst="rect">
            <a:avLst/>
          </a:prstGeom>
          <a:noFill/>
          <a:ln w="9525" algn="ctr">
            <a:noFill/>
            <a:miter lim="800000"/>
            <a:headEnd/>
            <a:tailEnd/>
          </a:ln>
        </p:spPr>
      </p:pic>
      <p:sp>
        <p:nvSpPr>
          <p:cNvPr id="3082" name="Rectangle 10"/>
          <p:cNvSpPr>
            <a:spLocks noChangeArrowheads="1"/>
          </p:cNvSpPr>
          <p:nvPr userDrawn="1"/>
        </p:nvSpPr>
        <p:spPr bwMode="auto">
          <a:xfrm>
            <a:off x="0" y="914400"/>
            <a:ext cx="9144000" cy="228600"/>
          </a:xfrm>
          <a:prstGeom prst="rect">
            <a:avLst/>
          </a:prstGeom>
          <a:solidFill>
            <a:srgbClr val="1F4C6B"/>
          </a:solidFill>
          <a:ln w="9525">
            <a:noFill/>
            <a:miter lim="800000"/>
            <a:headEnd/>
            <a:tailEnd/>
          </a:ln>
          <a:effectLst/>
        </p:spPr>
        <p:txBody>
          <a:bodyPr wrap="none" anchor="ctr"/>
          <a:lstStyle/>
          <a:p>
            <a:pPr fontAlgn="base">
              <a:spcBef>
                <a:spcPct val="0"/>
              </a:spcBef>
              <a:spcAft>
                <a:spcPct val="0"/>
              </a:spcAft>
              <a:defRPr/>
            </a:pPr>
            <a:endParaRPr lang="en-US" dirty="0">
              <a:solidFill>
                <a:srgbClr val="000000"/>
              </a:solidFill>
            </a:endParaRPr>
          </a:p>
        </p:txBody>
      </p:sp>
      <p:sp>
        <p:nvSpPr>
          <p:cNvPr id="3079" name="Text Box 7"/>
          <p:cNvSpPr txBox="1">
            <a:spLocks noChangeArrowheads="1"/>
          </p:cNvSpPr>
          <p:nvPr userDrawn="1"/>
        </p:nvSpPr>
        <p:spPr bwMode="auto">
          <a:xfrm>
            <a:off x="5872164" y="906464"/>
            <a:ext cx="3296993"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200" b="1" i="1" dirty="0">
                <a:solidFill>
                  <a:srgbClr val="FFFFFF"/>
                </a:solidFill>
              </a:rPr>
              <a:t>Everyone Everywhere On Time Every Time</a:t>
            </a:r>
          </a:p>
        </p:txBody>
      </p:sp>
    </p:spTree>
    <p:extLst>
      <p:ext uri="{BB962C8B-B14F-4D97-AF65-F5344CB8AC3E}">
        <p14:creationId xmlns:p14="http://schemas.microsoft.com/office/powerpoint/2010/main" val="37296305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3" r:id="rId17"/>
  </p:sldLayoutIdLst>
  <p:timing>
    <p:tnLst>
      <p:par>
        <p:cTn id="1" dur="indefinite" restart="never" nodeType="tmRoot"/>
      </p:par>
    </p:tnLst>
  </p:timing>
  <p:txStyles>
    <p:title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rgbClr val="1F4C6B"/>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663300"/>
        </a:buClr>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lr>
          <a:srgbClr val="1F4C6B"/>
        </a:buClr>
        <a:buChar char="•"/>
        <a:defRPr sz="1600">
          <a:solidFill>
            <a:schemeClr val="tx1"/>
          </a:solidFill>
          <a:latin typeface="+mn-lt"/>
        </a:defRPr>
      </a:lvl3pPr>
      <a:lvl4pPr marL="1600200" indent="-228600" algn="l" rtl="0" eaLnBrk="0" fontAlgn="base" hangingPunct="0">
        <a:spcBef>
          <a:spcPct val="20000"/>
        </a:spcBef>
        <a:spcAft>
          <a:spcPct val="0"/>
        </a:spcAft>
        <a:buClr>
          <a:srgbClr val="663300"/>
        </a:buClr>
        <a:buFont typeface="Arial" charset="0"/>
        <a:buChar char="–"/>
        <a:defRPr sz="1400">
          <a:solidFill>
            <a:schemeClr val="tx1"/>
          </a:solidFill>
          <a:latin typeface="+mn-lt"/>
        </a:defRPr>
      </a:lvl4pPr>
      <a:lvl5pPr marL="2057400" indent="-228600" algn="l" rtl="0" eaLnBrk="0" fontAlgn="base" hangingPunct="0">
        <a:spcBef>
          <a:spcPct val="20000"/>
        </a:spcBef>
        <a:spcAft>
          <a:spcPct val="0"/>
        </a:spcAft>
        <a:buClr>
          <a:srgbClr val="663300"/>
        </a:buClr>
        <a:buFont typeface="Arial" charset="0"/>
        <a:buChar char="»"/>
        <a:defRPr sz="1400">
          <a:solidFill>
            <a:schemeClr val="tx1"/>
          </a:solidFill>
          <a:latin typeface="+mn-lt"/>
        </a:defRPr>
      </a:lvl5pPr>
      <a:lvl6pPr marL="2514600" indent="-228600" algn="l" rtl="0" fontAlgn="base">
        <a:spcBef>
          <a:spcPct val="20000"/>
        </a:spcBef>
        <a:spcAft>
          <a:spcPct val="0"/>
        </a:spcAft>
        <a:buClr>
          <a:srgbClr val="663300"/>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663300"/>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663300"/>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663300"/>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txBox="1">
            <a:spLocks/>
          </p:cNvSpPr>
          <p:nvPr userDrawn="1"/>
        </p:nvSpPr>
        <p:spPr>
          <a:xfrm>
            <a:off x="-806" y="353789"/>
            <a:ext cx="2502536" cy="944628"/>
          </a:xfrm>
          <a:prstGeom prst="rect">
            <a:avLst/>
          </a:prstGeom>
          <a:solidFill>
            <a:schemeClr val="accent4"/>
          </a:solidFill>
          <a:ln>
            <a:solidFill>
              <a:schemeClr val="accent6"/>
            </a:solidFill>
          </a:ln>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txBox="1">
            <a:spLocks/>
          </p:cNvSpPr>
          <p:nvPr userDrawn="1"/>
        </p:nvSpPr>
        <p:spPr>
          <a:xfrm>
            <a:off x="-1317" y="6397627"/>
            <a:ext cx="475382" cy="344757"/>
          </a:xfrm>
          <a:prstGeom prst="rect">
            <a:avLst/>
          </a:prstGeom>
          <a:solidFill>
            <a:schemeClr val="accent4"/>
          </a:solidFill>
          <a:ln>
            <a:solidFill>
              <a:schemeClr val="accent6"/>
            </a:solidFill>
          </a:ln>
          <a:effectLst/>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Box 6"/>
          <p:cNvSpPr txBox="1"/>
          <p:nvPr userDrawn="1"/>
        </p:nvSpPr>
        <p:spPr>
          <a:xfrm>
            <a:off x="454296" y="6500949"/>
            <a:ext cx="1838965" cy="165045"/>
          </a:xfrm>
          <a:prstGeom prst="rect">
            <a:avLst/>
          </a:prstGeom>
          <a:noFill/>
        </p:spPr>
        <p:txBody>
          <a:bodyPr wrap="none" rtlCol="0" anchor="ctr">
            <a:spAutoFit/>
          </a:bodyPr>
          <a:lstStyle/>
          <a:p>
            <a:pPr marL="0" marR="0" lvl="0" indent="0" algn="l" defTabSz="685800" rtl="0" eaLnBrk="1" fontAlgn="auto" latinLnBrk="0" hangingPunct="1">
              <a:lnSpc>
                <a:spcPct val="70000"/>
              </a:lnSpc>
              <a:spcBef>
                <a:spcPts val="0"/>
              </a:spcBef>
              <a:spcAft>
                <a:spcPts val="0"/>
              </a:spcAft>
              <a:buClrTx/>
              <a:buSzTx/>
              <a:buFontTx/>
              <a:buNone/>
              <a:tabLst/>
              <a:defRPr/>
            </a:pPr>
            <a:r>
              <a:rPr kumimoji="0" lang="en-US" sz="675" b="1" i="0" u="none" strike="noStrike" kern="1200" cap="none" spc="0" normalizeH="0" baseline="0" noProof="0" dirty="0">
                <a:ln>
                  <a:noFill/>
                </a:ln>
                <a:solidFill>
                  <a:srgbClr val="31373B"/>
                </a:solidFill>
                <a:effectLst/>
                <a:uLnTx/>
                <a:uFillTx/>
                <a:latin typeface="Open Sans"/>
                <a:ea typeface="+mn-ea"/>
                <a:cs typeface="Open Sans"/>
              </a:rPr>
              <a:t>BOARD MEETING PRESENTATION </a:t>
            </a:r>
            <a:r>
              <a:rPr kumimoji="0" lang="en-US" sz="675" b="1" i="0" u="none" strike="noStrike" kern="1200" cap="none" spc="0" normalizeH="0" baseline="0" noProof="0" dirty="0" smtClean="0">
                <a:ln>
                  <a:noFill/>
                </a:ln>
                <a:solidFill>
                  <a:srgbClr val="31373B"/>
                </a:solidFill>
                <a:effectLst/>
                <a:uLnTx/>
                <a:uFillTx/>
                <a:latin typeface="Open Sans"/>
                <a:ea typeface="+mn-ea"/>
                <a:cs typeface="Open Sans"/>
              </a:rPr>
              <a:t>2019</a:t>
            </a:r>
            <a:endParaRPr kumimoji="0" lang="en-US" sz="675" b="1" i="0" u="none" strike="noStrike" kern="1200" cap="none" spc="0" normalizeH="0" baseline="0" noProof="0" dirty="0">
              <a:ln>
                <a:noFill/>
              </a:ln>
              <a:solidFill>
                <a:srgbClr val="31373B"/>
              </a:solidFill>
              <a:effectLst/>
              <a:uLnTx/>
              <a:uFillTx/>
              <a:latin typeface="Open Sans"/>
              <a:ea typeface="+mn-ea"/>
              <a:cs typeface="Open Sans"/>
            </a:endParaRPr>
          </a:p>
        </p:txBody>
      </p:sp>
      <p:sp>
        <p:nvSpPr>
          <p:cNvPr id="8" name="TextBox 7"/>
          <p:cNvSpPr txBox="1"/>
          <p:nvPr userDrawn="1"/>
        </p:nvSpPr>
        <p:spPr>
          <a:xfrm>
            <a:off x="87743" y="6456515"/>
            <a:ext cx="420308" cy="253916"/>
          </a:xfrm>
          <a:prstGeom prst="rect">
            <a:avLst/>
          </a:prstGeom>
          <a:noFill/>
        </p:spPr>
        <p:txBody>
          <a:bodyPr wrap="none" rtlCol="0" anchor="ctr">
            <a:spAutoFit/>
          </a:bodyPr>
          <a:lstStyle/>
          <a:p>
            <a:pPr marL="0" marR="0" lvl="0" indent="0" algn="r" defTabSz="685800" rtl="0" eaLnBrk="1" fontAlgn="auto" latinLnBrk="0" hangingPunct="1">
              <a:lnSpc>
                <a:spcPct val="70000"/>
              </a:lnSpc>
              <a:spcBef>
                <a:spcPts val="0"/>
              </a:spcBef>
              <a:spcAft>
                <a:spcPts val="0"/>
              </a:spcAft>
              <a:buClrTx/>
              <a:buSzTx/>
              <a:buFontTx/>
              <a:buNone/>
              <a:tabLst/>
              <a:defRPr/>
            </a:pPr>
            <a:fld id="{386B4344-649F-C745-A86B-93613093FF3C}" type="slidenum">
              <a:rPr kumimoji="0" lang="en-US" sz="1500" b="1" i="0" u="none" strike="noStrike" kern="1200" cap="none" spc="0" normalizeH="0" baseline="0" noProof="0" smtClean="0">
                <a:ln>
                  <a:noFill/>
                </a:ln>
                <a:solidFill>
                  <a:srgbClr val="FFFFFF"/>
                </a:solidFill>
                <a:effectLst/>
                <a:uLnTx/>
                <a:uFillTx/>
                <a:latin typeface="Open Sans"/>
                <a:ea typeface="+mn-ea"/>
                <a:cs typeface="Open Sans"/>
              </a:rPr>
              <a:pPr marL="0" marR="0" lvl="0" indent="0" algn="r" defTabSz="685800" rtl="0" eaLnBrk="1" fontAlgn="auto" latinLnBrk="0" hangingPunct="1">
                <a:lnSpc>
                  <a:spcPct val="70000"/>
                </a:lnSpc>
                <a:spcBef>
                  <a:spcPts val="0"/>
                </a:spcBef>
                <a:spcAft>
                  <a:spcPts val="0"/>
                </a:spcAft>
                <a:buClrTx/>
                <a:buSzTx/>
                <a:buFontTx/>
                <a:buNone/>
                <a:tabLst/>
                <a:defRPr/>
              </a:pPr>
              <a:t>‹#›</a:t>
            </a:fld>
            <a:endParaRPr kumimoji="0" lang="en-US" sz="1500" b="1"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85663693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 id="2147483805" r:id="rId52"/>
    <p:sldLayoutId id="2147483806" r:id="rId53"/>
    <p:sldLayoutId id="2147483807" r:id="rId54"/>
    <p:sldLayoutId id="2147483808" r:id="rId55"/>
    <p:sldLayoutId id="2147483809" r:id="rId56"/>
    <p:sldLayoutId id="2147483810" r:id="rId57"/>
    <p:sldLayoutId id="2147483811" r:id="rId58"/>
    <p:sldLayoutId id="2147483812" r:id="rId59"/>
    <p:sldLayoutId id="2147483813" r:id="rId60"/>
    <p:sldLayoutId id="2147483814" r:id="rId61"/>
    <p:sldLayoutId id="2147483815" r:id="rId62"/>
    <p:sldLayoutId id="2147483816" r:id="rId63"/>
    <p:sldLayoutId id="2147483817" r:id="rId64"/>
    <p:sldLayoutId id="2147483818" r:id="rId65"/>
    <p:sldLayoutId id="2147483819" r:id="rId66"/>
    <p:sldLayoutId id="2147483820" r:id="rId67"/>
    <p:sldLayoutId id="2147483821" r:id="rId68"/>
    <p:sldLayoutId id="2147483822" r:id="rId69"/>
    <p:sldLayoutId id="2147483823" r:id="rId70"/>
    <p:sldLayoutId id="2147483824" r:id="rId71"/>
    <p:sldLayoutId id="2147483825" r:id="rId72"/>
    <p:sldLayoutId id="2147483826" r:id="rId73"/>
    <p:sldLayoutId id="2147483827" r:id="rId74"/>
    <p:sldLayoutId id="2147483828" r:id="rId75"/>
    <p:sldLayoutId id="2147483829" r:id="rId76"/>
    <p:sldLayoutId id="2147483830" r:id="rId77"/>
    <p:sldLayoutId id="2147483831" r:id="rId78"/>
    <p:sldLayoutId id="2147483832" r:id="rId79"/>
    <p:sldLayoutId id="2147483833" r:id="rId80"/>
    <p:sldLayoutId id="2147483834" r:id="rId81"/>
    <p:sldLayoutId id="2147483835" r:id="rId82"/>
    <p:sldLayoutId id="2147483836" r:id="rId83"/>
    <p:sldLayoutId id="2147483837" r:id="rId84"/>
    <p:sldLayoutId id="2147483838" r:id="rId85"/>
    <p:sldLayoutId id="2147483839" r:id="rId86"/>
    <p:sldLayoutId id="2147483840" r:id="rId87"/>
    <p:sldLayoutId id="2147483841" r:id="rId88"/>
    <p:sldLayoutId id="2147483842" r:id="rId89"/>
    <p:sldLayoutId id="2147483843" r:id="rId90"/>
    <p:sldLayoutId id="2147483844" r:id="rId91"/>
    <p:sldLayoutId id="2147483845" r:id="rId92"/>
    <p:sldLayoutId id="2147483846" r:id="rId93"/>
    <p:sldLayoutId id="2147483847" r:id="rId94"/>
    <p:sldLayoutId id="2147483848" r:id="rId95"/>
    <p:sldLayoutId id="2147483849" r:id="rId96"/>
    <p:sldLayoutId id="2147483850" r:id="rId97"/>
    <p:sldLayoutId id="2147483851" r:id="rId98"/>
    <p:sldLayoutId id="2147483852" r:id="rId99"/>
    <p:sldLayoutId id="2147483853" r:id="rId100"/>
    <p:sldLayoutId id="2147483854" r:id="rId101"/>
    <p:sldLayoutId id="2147483855" r:id="rId102"/>
    <p:sldLayoutId id="2147483856" r:id="rId103"/>
    <p:sldLayoutId id="2147483857" r:id="rId104"/>
    <p:sldLayoutId id="2147483858" r:id="rId105"/>
    <p:sldLayoutId id="2147483859" r:id="rId106"/>
    <p:sldLayoutId id="2147483860" r:id="rId107"/>
    <p:sldLayoutId id="2147483861" r:id="rId108"/>
    <p:sldLayoutId id="2147483862" r:id="rId109"/>
    <p:sldLayoutId id="2147483863" r:id="rId110"/>
    <p:sldLayoutId id="2147483864" r:id="rId111"/>
    <p:sldLayoutId id="2147483865" r:id="rId112"/>
    <p:sldLayoutId id="2147483866" r:id="rId113"/>
    <p:sldLayoutId id="2147483867" r:id="rId114"/>
    <p:sldLayoutId id="2147483868" r:id="rId115"/>
    <p:sldLayoutId id="2147483869" r:id="rId116"/>
    <p:sldLayoutId id="2147483870" r:id="rId117"/>
    <p:sldLayoutId id="2147483871" r:id="rId118"/>
    <p:sldLayoutId id="2147483872" r:id="rId119"/>
    <p:sldLayoutId id="2147483873" r:id="rId120"/>
    <p:sldLayoutId id="2147483874" r:id="rId121"/>
    <p:sldLayoutId id="2147483875" r:id="rId122"/>
    <p:sldLayoutId id="2147483876" r:id="rId123"/>
    <p:sldLayoutId id="2147483877" r:id="rId124"/>
    <p:sldLayoutId id="2147483878" r:id="rId125"/>
    <p:sldLayoutId id="2147483879" r:id="rId126"/>
    <p:sldLayoutId id="2147483880" r:id="rId127"/>
    <p:sldLayoutId id="2147483881" r:id="rId128"/>
    <p:sldLayoutId id="2147483882" r:id="rId129"/>
    <p:sldLayoutId id="2147483883" r:id="rId130"/>
    <p:sldLayoutId id="2147483884" r:id="rId131"/>
    <p:sldLayoutId id="2147483885" r:id="rId132"/>
    <p:sldLayoutId id="2147483886" r:id="rId133"/>
    <p:sldLayoutId id="2147483887" r:id="rId134"/>
    <p:sldLayoutId id="2147483888" r:id="rId135"/>
    <p:sldLayoutId id="2147483889" r:id="rId136"/>
    <p:sldLayoutId id="2147483890" r:id="rId137"/>
    <p:sldLayoutId id="2147483891" r:id="rId13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0-#ppt_w/2"/>
                                          </p:val>
                                        </p:tav>
                                        <p:tav tm="100000">
                                          <p:val>
                                            <p:strVal val="#ppt_x"/>
                                          </p:val>
                                        </p:tav>
                                      </p:tavLst>
                                    </p:anim>
                                    <p:anim calcmode="lin" valueType="num">
                                      <p:cBhvr additive="base">
                                        <p:cTn id="8" dur="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400" fill="hold"/>
                                        <p:tgtEl>
                                          <p:spTgt spid="6"/>
                                        </p:tgtEl>
                                        <p:attrNameLst>
                                          <p:attrName>ppt_x</p:attrName>
                                        </p:attrNameLst>
                                      </p:cBhvr>
                                      <p:tavLst>
                                        <p:tav tm="0">
                                          <p:val>
                                            <p:strVal val="0-#ppt_w/2"/>
                                          </p:val>
                                        </p:tav>
                                        <p:tav tm="100000">
                                          <p:val>
                                            <p:strVal val="#ppt_x"/>
                                          </p:val>
                                        </p:tav>
                                      </p:tavLst>
                                    </p:anim>
                                    <p:anim calcmode="lin" valueType="num">
                                      <p:cBhvr additive="base">
                                        <p:cTn id="12" dur="4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4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Lst>
  </p:timing>
  <p:txStyles>
    <p:titleStyle>
      <a:lvl1pPr algn="ctr" defTabSz="457189" rtl="0" eaLnBrk="1" latinLnBrk="0" hangingPunct="1">
        <a:spcBef>
          <a:spcPct val="0"/>
        </a:spcBef>
        <a:buNone/>
        <a:defRPr sz="3000" b="0" i="0" kern="1200">
          <a:solidFill>
            <a:schemeClr val="tx1"/>
          </a:solidFill>
          <a:latin typeface="Open Sans"/>
          <a:ea typeface="+mj-ea"/>
          <a:cs typeface="Open Sans"/>
        </a:defRPr>
      </a:lvl1pPr>
    </p:titleStyle>
    <p:bodyStyle>
      <a:lvl1pPr marL="0" indent="0" algn="l" defTabSz="457189" rtl="0" eaLnBrk="1" latinLnBrk="0" hangingPunct="1">
        <a:lnSpc>
          <a:spcPct val="120000"/>
        </a:lnSpc>
        <a:spcBef>
          <a:spcPct val="20000"/>
        </a:spcBef>
        <a:buFont typeface="Arial"/>
        <a:buNone/>
        <a:defRPr sz="600" kern="1200">
          <a:solidFill>
            <a:schemeClr val="tx1"/>
          </a:solidFill>
          <a:latin typeface="Open Sans"/>
          <a:ea typeface="+mn-ea"/>
          <a:cs typeface="Open Sans"/>
        </a:defRPr>
      </a:lvl1pPr>
      <a:lvl2pPr marL="628634" indent="-171446" algn="l" defTabSz="457189" rtl="0" eaLnBrk="1" latinLnBrk="0" hangingPunct="1">
        <a:spcBef>
          <a:spcPct val="20000"/>
        </a:spcBef>
        <a:buFont typeface="Arial"/>
        <a:buChar char="•"/>
        <a:defRPr sz="800" kern="1200">
          <a:solidFill>
            <a:schemeClr val="tx1"/>
          </a:solidFill>
          <a:latin typeface="Helvetica"/>
          <a:ea typeface="+mn-ea"/>
          <a:cs typeface="Helvetica"/>
        </a:defRPr>
      </a:lvl2pPr>
      <a:lvl3pPr marL="1085823" indent="-171446" algn="l" defTabSz="457189" rtl="0" eaLnBrk="1" latinLnBrk="0" hangingPunct="1">
        <a:spcBef>
          <a:spcPct val="20000"/>
        </a:spcBef>
        <a:buFont typeface="Arial"/>
        <a:buChar char="•"/>
        <a:defRPr sz="800" kern="1200">
          <a:solidFill>
            <a:schemeClr val="tx1"/>
          </a:solidFill>
          <a:latin typeface="Helvetica"/>
          <a:ea typeface="+mn-ea"/>
          <a:cs typeface="Helvetica"/>
        </a:defRPr>
      </a:lvl3pPr>
      <a:lvl4pPr marL="1543012" indent="-171446" algn="l" defTabSz="457189" rtl="0" eaLnBrk="1" latinLnBrk="0" hangingPunct="1">
        <a:spcBef>
          <a:spcPct val="20000"/>
        </a:spcBef>
        <a:buFont typeface="Arial"/>
        <a:buChar char="•"/>
        <a:defRPr sz="800" kern="1200">
          <a:solidFill>
            <a:schemeClr val="tx1"/>
          </a:solidFill>
          <a:latin typeface="Helvetica"/>
          <a:ea typeface="+mn-ea"/>
          <a:cs typeface="Helvetica"/>
        </a:defRPr>
      </a:lvl4pPr>
      <a:lvl5pPr marL="2000200" indent="-171446" algn="l" defTabSz="457189" rtl="0" eaLnBrk="1" latinLnBrk="0" hangingPunct="1">
        <a:spcBef>
          <a:spcPct val="20000"/>
        </a:spcBef>
        <a:buFont typeface="Arial"/>
        <a:buChar char="•"/>
        <a:defRPr sz="800" kern="1200">
          <a:solidFill>
            <a:schemeClr val="tx1"/>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9BCB3-36D1-4871-A69A-ADDBBAB9DF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D78C1F-7B4F-4F7C-B7A1-FBCD85E5C9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05600" y="6216721"/>
            <a:ext cx="2057400" cy="702527"/>
          </a:xfrm>
          <a:prstGeom prst="rect">
            <a:avLst/>
          </a:prstGeom>
        </p:spPr>
      </p:pic>
      <p:sp>
        <p:nvSpPr>
          <p:cNvPr id="7" name="fc" descr=" "/>
          <p:cNvSpPr txBox="1"/>
          <p:nvPr userDrawn="1"/>
        </p:nvSpPr>
        <p:spPr>
          <a:xfrm>
            <a:off x="0" y="6537960"/>
            <a:ext cx="9144000" cy="223138"/>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US" sz="8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954479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Lst>
  <p:txStyles>
    <p:titleStyle>
      <a:lvl1pPr algn="ctr" defTabSz="914400" rtl="0" eaLnBrk="1" latinLnBrk="0" hangingPunct="1">
        <a:spcBef>
          <a:spcPct val="0"/>
        </a:spcBef>
        <a:buNone/>
        <a:defRPr sz="4400" kern="1200">
          <a:solidFill>
            <a:srgbClr val="0497D5"/>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cid:ba49a6d7-80fb-4cd0-8069-672ee682c5c3@namprd07.prod.outlook.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4085" t="13812" r="33840" b="4285"/>
          <a:stretch/>
        </p:blipFill>
        <p:spPr>
          <a:xfrm>
            <a:off x="2231933" y="1231323"/>
            <a:ext cx="2405901" cy="4212647"/>
          </a:xfrm>
          <a:prstGeom prst="rect">
            <a:avLst/>
          </a:prstGeom>
          <a:solidFill>
            <a:schemeClr val="bg1">
              <a:lumMod val="50000"/>
            </a:schemeClr>
          </a:solidFill>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171" t="-840" r="9476" b="840"/>
          <a:stretch/>
        </p:blipFill>
        <p:spPr>
          <a:xfrm>
            <a:off x="6864869" y="1253948"/>
            <a:ext cx="2263140" cy="421377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348" r="5882"/>
          <a:stretch/>
        </p:blipFill>
        <p:spPr>
          <a:xfrm>
            <a:off x="-17126" y="1233089"/>
            <a:ext cx="2321452" cy="4275495"/>
          </a:xfrm>
          <a:prstGeom prst="rect">
            <a:avLst/>
          </a:prstGeom>
        </p:spPr>
      </p:pic>
      <p:sp>
        <p:nvSpPr>
          <p:cNvPr id="1362" name="Pentagon 7"/>
          <p:cNvSpPr/>
          <p:nvPr/>
        </p:nvSpPr>
        <p:spPr>
          <a:xfrm>
            <a:off x="-10316" y="1245289"/>
            <a:ext cx="3907631" cy="42555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751" y="0"/>
                </a:lnTo>
                <a:lnTo>
                  <a:pt x="21600" y="10800"/>
                </a:lnTo>
                <a:lnTo>
                  <a:pt x="14751" y="21600"/>
                </a:lnTo>
                <a:lnTo>
                  <a:pt x="0" y="21600"/>
                </a:lnTo>
                <a:close/>
              </a:path>
            </a:pathLst>
          </a:custGeom>
          <a:solidFill>
            <a:schemeClr val="bg1">
              <a:lumMod val="65000"/>
              <a:alpha val="74902"/>
            </a:schemeClr>
          </a:solidFill>
          <a:ln w="12700">
            <a:miter lim="400000"/>
          </a:ln>
        </p:spPr>
        <p:txBody>
          <a:bodyPr lIns="45719" rIns="45719" anchor="ctr"/>
          <a:lstStyle/>
          <a:p>
            <a:pPr algn="ctr" defTabSz="457189">
              <a:defRPr>
                <a:solidFill>
                  <a:srgbClr val="FFFFFF"/>
                </a:solidFill>
              </a:defRPr>
            </a:pPr>
            <a:endParaRPr dirty="0">
              <a:solidFill>
                <a:srgbClr val="FFFFFF"/>
              </a:solidFill>
              <a:latin typeface="Calibri"/>
            </a:endParaRPr>
          </a:p>
        </p:txBody>
      </p:sp>
      <p:sp>
        <p:nvSpPr>
          <p:cNvPr id="1363" name="TextBox 8"/>
          <p:cNvSpPr txBox="1"/>
          <p:nvPr/>
        </p:nvSpPr>
        <p:spPr>
          <a:xfrm>
            <a:off x="438719" y="2477916"/>
            <a:ext cx="3025001" cy="182819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defTabSz="457189">
              <a:lnSpc>
                <a:spcPct val="80000"/>
              </a:lnSpc>
              <a:defRPr sz="4000">
                <a:solidFill>
                  <a:srgbClr val="FFFFFF"/>
                </a:solidFill>
                <a:latin typeface="Open Sans"/>
                <a:ea typeface="Open Sans"/>
                <a:cs typeface="Open Sans"/>
                <a:sym typeface="Open Sans"/>
              </a:defRPr>
            </a:pPr>
            <a:r>
              <a:rPr sz="4500" dirty="0">
                <a:solidFill>
                  <a:srgbClr val="FFFFFF"/>
                </a:solidFill>
                <a:latin typeface="Open Sans"/>
                <a:sym typeface="Open Sans"/>
              </a:rPr>
              <a:t>CRANE </a:t>
            </a:r>
            <a:r>
              <a:rPr lang="en-US" sz="3600" dirty="0">
                <a:solidFill>
                  <a:srgbClr val="FFFFFF"/>
                </a:solidFill>
                <a:latin typeface="Open Sans"/>
                <a:sym typeface="Open Sans"/>
              </a:rPr>
              <a:t>PUMPS</a:t>
            </a:r>
            <a:r>
              <a:rPr sz="3600" dirty="0">
                <a:solidFill>
                  <a:srgbClr val="FFFFFF"/>
                </a:solidFill>
                <a:latin typeface="Open Sans"/>
                <a:sym typeface="Open Sans"/>
              </a:rPr>
              <a:t> &amp; </a:t>
            </a:r>
            <a:r>
              <a:rPr lang="en-US" sz="3600" dirty="0">
                <a:solidFill>
                  <a:srgbClr val="FFFFFF"/>
                </a:solidFill>
                <a:latin typeface="Open Sans"/>
                <a:sym typeface="Open Sans"/>
              </a:rPr>
              <a:t>SYSTEMS</a:t>
            </a:r>
            <a:endParaRPr sz="3600" dirty="0">
              <a:solidFill>
                <a:srgbClr val="FFFFFF"/>
              </a:solidFill>
              <a:latin typeface="Open Sans"/>
              <a:sym typeface="Open Sans"/>
            </a:endParaRPr>
          </a:p>
          <a:p>
            <a:pPr defTabSz="457189">
              <a:lnSpc>
                <a:spcPct val="80000"/>
              </a:lnSpc>
              <a:defRPr sz="1200">
                <a:solidFill>
                  <a:srgbClr val="FFFFFF"/>
                </a:solidFill>
                <a:latin typeface="Open Sans"/>
                <a:ea typeface="Open Sans"/>
                <a:cs typeface="Open Sans"/>
                <a:sym typeface="Open Sans"/>
              </a:defRPr>
            </a:pPr>
            <a:r>
              <a:rPr sz="1200" dirty="0">
                <a:solidFill>
                  <a:srgbClr val="FFFFFF"/>
                </a:solidFill>
                <a:latin typeface="Open Sans"/>
                <a:sym typeface="Open Sans"/>
              </a:rPr>
              <a:t>A business of Crane Co.</a:t>
            </a:r>
            <a:endParaRPr lang="en-US" sz="1200" dirty="0">
              <a:solidFill>
                <a:srgbClr val="FFFFFF"/>
              </a:solidFill>
              <a:latin typeface="Open Sans"/>
              <a:sym typeface="Open Sans"/>
            </a:endParaRPr>
          </a:p>
          <a:p>
            <a:pPr defTabSz="457189">
              <a:lnSpc>
                <a:spcPct val="80000"/>
              </a:lnSpc>
              <a:defRPr sz="1200">
                <a:solidFill>
                  <a:srgbClr val="FFFFFF"/>
                </a:solidFill>
                <a:latin typeface="Open Sans"/>
                <a:ea typeface="Open Sans"/>
                <a:cs typeface="Open Sans"/>
                <a:sym typeface="Open Sans"/>
              </a:defRPr>
            </a:pPr>
            <a:endParaRPr sz="1200" dirty="0">
              <a:solidFill>
                <a:srgbClr val="FFFFFF"/>
              </a:solidFill>
              <a:latin typeface="Open Sans"/>
              <a:sym typeface="Open Sans"/>
            </a:endParaRPr>
          </a:p>
        </p:txBody>
      </p:sp>
      <p:sp>
        <p:nvSpPr>
          <p:cNvPr id="1364" name="Text Placeholder 11"/>
          <p:cNvSpPr txBox="1"/>
          <p:nvPr/>
        </p:nvSpPr>
        <p:spPr>
          <a:xfrm>
            <a:off x="2453079" y="5821403"/>
            <a:ext cx="6666450" cy="80205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algn="r">
              <a:spcBef>
                <a:spcPts val="600"/>
              </a:spcBef>
              <a:defRPr sz="800">
                <a:solidFill>
                  <a:srgbClr val="7B8992"/>
                </a:solidFill>
                <a:latin typeface="Open Sans"/>
                <a:ea typeface="Open Sans"/>
                <a:cs typeface="Open Sans"/>
                <a:sym typeface="Open Sans"/>
              </a:defRPr>
            </a:lvl1pPr>
          </a:lstStyle>
          <a:p>
            <a:pPr defTabSz="457189">
              <a:defRPr/>
            </a:pPr>
            <a:r>
              <a:rPr lang="en-US" sz="2800" b="1" dirty="0" smtClean="0"/>
              <a:t>Deming </a:t>
            </a:r>
            <a:r>
              <a:rPr lang="en-US" sz="2800" b="1" dirty="0" err="1" smtClean="0"/>
              <a:t>Demersible</a:t>
            </a:r>
            <a:r>
              <a:rPr lang="en-US" sz="2800" b="1" dirty="0" smtClean="0"/>
              <a:t> Chopper Pumps </a:t>
            </a:r>
            <a:endParaRPr sz="2800" b="1" dirty="0"/>
          </a:p>
        </p:txBody>
      </p:sp>
      <p:sp>
        <p:nvSpPr>
          <p:cNvPr id="1365" name="TextBox 19"/>
          <p:cNvSpPr txBox="1"/>
          <p:nvPr/>
        </p:nvSpPr>
        <p:spPr>
          <a:xfrm>
            <a:off x="446119" y="4073887"/>
            <a:ext cx="808874" cy="21544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800">
                <a:solidFill>
                  <a:srgbClr val="FFFFFF"/>
                </a:solidFill>
              </a:defRPr>
            </a:lvl1pPr>
          </a:lstStyle>
          <a:p>
            <a:pPr defTabSz="457189">
              <a:defRPr/>
            </a:pPr>
            <a:r>
              <a:rPr dirty="0">
                <a:latin typeface="Calibri"/>
              </a:rPr>
              <a:t>FLUID HANDLING</a:t>
            </a:r>
          </a:p>
        </p:txBody>
      </p:sp>
      <p:grpSp>
        <p:nvGrpSpPr>
          <p:cNvPr id="1370" name="Group 18"/>
          <p:cNvGrpSpPr/>
          <p:nvPr/>
        </p:nvGrpSpPr>
        <p:grpSpPr>
          <a:xfrm>
            <a:off x="2659461" y="5587998"/>
            <a:ext cx="6484540" cy="45721"/>
            <a:chOff x="0" y="0"/>
            <a:chExt cx="6484539" cy="45719"/>
          </a:xfrm>
        </p:grpSpPr>
        <p:sp>
          <p:nvSpPr>
            <p:cNvPr id="1366" name="Rectangle 12"/>
            <p:cNvSpPr/>
            <p:nvPr/>
          </p:nvSpPr>
          <p:spPr>
            <a:xfrm rot="10800000">
              <a:off x="4889019" y="-1"/>
              <a:ext cx="1595521" cy="45720"/>
            </a:xfrm>
            <a:prstGeom prst="rect">
              <a:avLst/>
            </a:prstGeom>
            <a:solidFill>
              <a:srgbClr val="2D7395"/>
            </a:solidFill>
            <a:ln w="12700" cap="flat">
              <a:noFill/>
              <a:miter lim="400000"/>
            </a:ln>
            <a:effectLst/>
          </p:spPr>
          <p:txBody>
            <a:bodyPr wrap="square" lIns="45719" tIns="45719" rIns="45719" bIns="45719" numCol="1" anchor="ctr">
              <a:noAutofit/>
            </a:bodyPr>
            <a:lstStyle/>
            <a:p>
              <a:pPr algn="ctr" defTabSz="457133">
                <a:defRPr>
                  <a:solidFill>
                    <a:srgbClr val="FFFFFF"/>
                  </a:solidFill>
                  <a:latin typeface="Times New Roman"/>
                  <a:ea typeface="Times New Roman"/>
                  <a:cs typeface="Times New Roman"/>
                  <a:sym typeface="Times New Roman"/>
                </a:defRPr>
              </a:pPr>
              <a:endParaRPr dirty="0">
                <a:solidFill>
                  <a:srgbClr val="FFFFFF"/>
                </a:solidFill>
                <a:latin typeface="Times New Roman"/>
                <a:cs typeface="Times New Roman"/>
                <a:sym typeface="Times New Roman"/>
              </a:endParaRPr>
            </a:p>
          </p:txBody>
        </p:sp>
        <p:sp>
          <p:nvSpPr>
            <p:cNvPr id="1367" name="Rectangle 13"/>
            <p:cNvSpPr/>
            <p:nvPr/>
          </p:nvSpPr>
          <p:spPr>
            <a:xfrm rot="10800000">
              <a:off x="3259345" y="-1"/>
              <a:ext cx="1595521" cy="45720"/>
            </a:xfrm>
            <a:prstGeom prst="rect">
              <a:avLst/>
            </a:prstGeom>
            <a:solidFill>
              <a:srgbClr val="1A896F"/>
            </a:solidFill>
            <a:ln w="12700" cap="flat">
              <a:noFill/>
              <a:miter lim="400000"/>
            </a:ln>
            <a:effectLst/>
          </p:spPr>
          <p:txBody>
            <a:bodyPr wrap="square" lIns="45719" tIns="45719" rIns="45719" bIns="45719" numCol="1" anchor="ctr">
              <a:noAutofit/>
            </a:bodyPr>
            <a:lstStyle/>
            <a:p>
              <a:pPr algn="ctr" defTabSz="457133">
                <a:defRPr>
                  <a:solidFill>
                    <a:srgbClr val="FFFFFF"/>
                  </a:solidFill>
                  <a:latin typeface="Times New Roman"/>
                  <a:ea typeface="Times New Roman"/>
                  <a:cs typeface="Times New Roman"/>
                  <a:sym typeface="Times New Roman"/>
                </a:defRPr>
              </a:pPr>
              <a:endParaRPr dirty="0">
                <a:solidFill>
                  <a:srgbClr val="FFFFFF"/>
                </a:solidFill>
                <a:latin typeface="Times New Roman"/>
                <a:cs typeface="Times New Roman"/>
                <a:sym typeface="Times New Roman"/>
              </a:endParaRPr>
            </a:p>
          </p:txBody>
        </p:sp>
        <p:sp>
          <p:nvSpPr>
            <p:cNvPr id="1368" name="Rectangle 14"/>
            <p:cNvSpPr/>
            <p:nvPr/>
          </p:nvSpPr>
          <p:spPr>
            <a:xfrm rot="10800000">
              <a:off x="1629672" y="0"/>
              <a:ext cx="1595521" cy="45719"/>
            </a:xfrm>
            <a:prstGeom prst="rect">
              <a:avLst/>
            </a:prstGeom>
            <a:solidFill>
              <a:srgbClr val="689734"/>
            </a:solidFill>
            <a:ln w="12700" cap="flat">
              <a:noFill/>
              <a:miter lim="400000"/>
            </a:ln>
            <a:effectLst/>
          </p:spPr>
          <p:txBody>
            <a:bodyPr wrap="square" lIns="45719" tIns="45719" rIns="45719" bIns="45719" numCol="1" anchor="ctr">
              <a:noAutofit/>
            </a:bodyPr>
            <a:lstStyle/>
            <a:p>
              <a:pPr algn="ctr" defTabSz="457133">
                <a:defRPr>
                  <a:solidFill>
                    <a:srgbClr val="FFFFFF"/>
                  </a:solidFill>
                  <a:latin typeface="Times New Roman"/>
                  <a:ea typeface="Times New Roman"/>
                  <a:cs typeface="Times New Roman"/>
                  <a:sym typeface="Times New Roman"/>
                </a:defRPr>
              </a:pPr>
              <a:endParaRPr dirty="0">
                <a:solidFill>
                  <a:srgbClr val="FFFFFF"/>
                </a:solidFill>
                <a:latin typeface="Times New Roman"/>
                <a:cs typeface="Times New Roman"/>
                <a:sym typeface="Times New Roman"/>
              </a:endParaRPr>
            </a:p>
          </p:txBody>
        </p:sp>
        <p:sp>
          <p:nvSpPr>
            <p:cNvPr id="1369" name="Rectangle 15"/>
            <p:cNvSpPr/>
            <p:nvPr/>
          </p:nvSpPr>
          <p:spPr>
            <a:xfrm rot="10800000">
              <a:off x="0" y="0"/>
              <a:ext cx="1595521" cy="45719"/>
            </a:xfrm>
            <a:prstGeom prst="rect">
              <a:avLst/>
            </a:prstGeom>
            <a:solidFill>
              <a:srgbClr val="E88C29"/>
            </a:solidFill>
            <a:ln w="12700" cap="flat">
              <a:noFill/>
              <a:miter lim="400000"/>
            </a:ln>
            <a:effectLst/>
          </p:spPr>
          <p:txBody>
            <a:bodyPr wrap="square" lIns="45719" tIns="45719" rIns="45719" bIns="45719" numCol="1" anchor="ctr">
              <a:noAutofit/>
            </a:bodyPr>
            <a:lstStyle/>
            <a:p>
              <a:pPr algn="ctr" defTabSz="457133">
                <a:defRPr>
                  <a:solidFill>
                    <a:srgbClr val="FFFFFF"/>
                  </a:solidFill>
                  <a:latin typeface="Times New Roman"/>
                  <a:ea typeface="Times New Roman"/>
                  <a:cs typeface="Times New Roman"/>
                  <a:sym typeface="Times New Roman"/>
                </a:defRPr>
              </a:pPr>
              <a:endParaRPr dirty="0">
                <a:solidFill>
                  <a:srgbClr val="FFFFFF"/>
                </a:solidFill>
                <a:latin typeface="Times New Roman"/>
                <a:cs typeface="Times New Roman"/>
                <a:sym typeface="Times New Roman"/>
              </a:endParaRPr>
            </a:p>
          </p:txBody>
        </p:sp>
      </p:grpSp>
      <p:grpSp>
        <p:nvGrpSpPr>
          <p:cNvPr id="1378" name="Group 1"/>
          <p:cNvGrpSpPr/>
          <p:nvPr/>
        </p:nvGrpSpPr>
        <p:grpSpPr>
          <a:xfrm>
            <a:off x="580583" y="2003670"/>
            <a:ext cx="1090614" cy="445564"/>
            <a:chOff x="0" y="0"/>
            <a:chExt cx="1090612" cy="445562"/>
          </a:xfrm>
        </p:grpSpPr>
        <p:sp>
          <p:nvSpPr>
            <p:cNvPr id="1371" name="Freeform 91"/>
            <p:cNvSpPr/>
            <p:nvPr/>
          </p:nvSpPr>
          <p:spPr>
            <a:xfrm>
              <a:off x="113481" y="126620"/>
              <a:ext cx="156485" cy="189932"/>
            </a:xfrm>
            <a:custGeom>
              <a:avLst/>
              <a:gdLst/>
              <a:ahLst/>
              <a:cxnLst>
                <a:cxn ang="0">
                  <a:pos x="wd2" y="hd2"/>
                </a:cxn>
                <a:cxn ang="5400000">
                  <a:pos x="wd2" y="hd2"/>
                </a:cxn>
                <a:cxn ang="10800000">
                  <a:pos x="wd2" y="hd2"/>
                </a:cxn>
                <a:cxn ang="16200000">
                  <a:pos x="wd2" y="hd2"/>
                </a:cxn>
              </a:cxnLst>
              <a:rect l="0" t="0" r="r" b="b"/>
              <a:pathLst>
                <a:path w="21600" h="21600" extrusionOk="0">
                  <a:moveTo>
                    <a:pt x="16866" y="7281"/>
                  </a:moveTo>
                  <a:cubicBezTo>
                    <a:pt x="16570" y="5582"/>
                    <a:pt x="15090" y="3398"/>
                    <a:pt x="11836" y="3398"/>
                  </a:cubicBezTo>
                  <a:cubicBezTo>
                    <a:pt x="9468" y="3398"/>
                    <a:pt x="7693" y="4126"/>
                    <a:pt x="6805" y="5339"/>
                  </a:cubicBezTo>
                  <a:cubicBezTo>
                    <a:pt x="4734" y="7524"/>
                    <a:pt x="5030" y="9708"/>
                    <a:pt x="5030" y="10436"/>
                  </a:cubicBezTo>
                  <a:cubicBezTo>
                    <a:pt x="4734" y="14804"/>
                    <a:pt x="7397" y="18202"/>
                    <a:pt x="11540" y="17960"/>
                  </a:cubicBezTo>
                  <a:cubicBezTo>
                    <a:pt x="14203" y="17960"/>
                    <a:pt x="15386" y="16989"/>
                    <a:pt x="15682" y="16746"/>
                  </a:cubicBezTo>
                  <a:cubicBezTo>
                    <a:pt x="16866" y="15775"/>
                    <a:pt x="17458" y="14562"/>
                    <a:pt x="17753" y="13834"/>
                  </a:cubicBezTo>
                  <a:cubicBezTo>
                    <a:pt x="21600" y="15290"/>
                    <a:pt x="21600" y="15290"/>
                    <a:pt x="21600" y="15290"/>
                  </a:cubicBezTo>
                  <a:cubicBezTo>
                    <a:pt x="20712" y="16989"/>
                    <a:pt x="20121" y="18202"/>
                    <a:pt x="18345" y="19658"/>
                  </a:cubicBezTo>
                  <a:cubicBezTo>
                    <a:pt x="15682" y="21600"/>
                    <a:pt x="12723" y="21600"/>
                    <a:pt x="11540" y="21600"/>
                  </a:cubicBezTo>
                  <a:cubicBezTo>
                    <a:pt x="3551" y="21600"/>
                    <a:pt x="0" y="16018"/>
                    <a:pt x="0" y="10679"/>
                  </a:cubicBezTo>
                  <a:cubicBezTo>
                    <a:pt x="0" y="9222"/>
                    <a:pt x="888" y="0"/>
                    <a:pt x="11540" y="0"/>
                  </a:cubicBezTo>
                  <a:cubicBezTo>
                    <a:pt x="13907" y="0"/>
                    <a:pt x="16570" y="728"/>
                    <a:pt x="18345" y="1942"/>
                  </a:cubicBezTo>
                  <a:cubicBezTo>
                    <a:pt x="20121" y="3398"/>
                    <a:pt x="21008" y="5339"/>
                    <a:pt x="21304" y="6310"/>
                  </a:cubicBezTo>
                  <a:lnTo>
                    <a:pt x="16866" y="7281"/>
                  </a:lnTo>
                  <a:close/>
                </a:path>
              </a:pathLst>
            </a:custGeom>
            <a:solidFill>
              <a:srgbClr val="FFFFFF"/>
            </a:solidFill>
            <a:ln w="12700" cap="flat">
              <a:noFill/>
              <a:miter lim="4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sp>
          <p:nvSpPr>
            <p:cNvPr id="1372" name="Freeform 113"/>
            <p:cNvSpPr/>
            <p:nvPr/>
          </p:nvSpPr>
          <p:spPr>
            <a:xfrm>
              <a:off x="297440" y="131399"/>
              <a:ext cx="142150" cy="181570"/>
            </a:xfrm>
            <a:custGeom>
              <a:avLst/>
              <a:gdLst/>
              <a:ahLst/>
              <a:cxnLst>
                <a:cxn ang="0">
                  <a:pos x="wd2" y="hd2"/>
                </a:cxn>
                <a:cxn ang="5400000">
                  <a:pos x="wd2" y="hd2"/>
                </a:cxn>
                <a:cxn ang="10800000">
                  <a:pos x="wd2" y="hd2"/>
                </a:cxn>
                <a:cxn ang="16200000">
                  <a:pos x="wd2" y="hd2"/>
                </a:cxn>
              </a:cxnLst>
              <a:rect l="0" t="0" r="r" b="b"/>
              <a:pathLst>
                <a:path w="21600" h="21600" extrusionOk="0">
                  <a:moveTo>
                    <a:pt x="12109" y="3558"/>
                  </a:moveTo>
                  <a:cubicBezTo>
                    <a:pt x="13418" y="3812"/>
                    <a:pt x="15709" y="4828"/>
                    <a:pt x="15709" y="6607"/>
                  </a:cubicBezTo>
                  <a:cubicBezTo>
                    <a:pt x="15709" y="9402"/>
                    <a:pt x="12436" y="9911"/>
                    <a:pt x="11455" y="9911"/>
                  </a:cubicBezTo>
                  <a:cubicBezTo>
                    <a:pt x="9491" y="10165"/>
                    <a:pt x="7527" y="9911"/>
                    <a:pt x="5236" y="9911"/>
                  </a:cubicBezTo>
                  <a:cubicBezTo>
                    <a:pt x="5236" y="3558"/>
                    <a:pt x="5236" y="3558"/>
                    <a:pt x="5236" y="3558"/>
                  </a:cubicBezTo>
                  <a:lnTo>
                    <a:pt x="12109" y="3558"/>
                  </a:lnTo>
                  <a:close/>
                  <a:moveTo>
                    <a:pt x="0" y="21600"/>
                  </a:moveTo>
                  <a:cubicBezTo>
                    <a:pt x="5236" y="21600"/>
                    <a:pt x="5236" y="21600"/>
                    <a:pt x="5236" y="21600"/>
                  </a:cubicBezTo>
                  <a:cubicBezTo>
                    <a:pt x="5236" y="13214"/>
                    <a:pt x="5236" y="13214"/>
                    <a:pt x="5236" y="13214"/>
                  </a:cubicBezTo>
                  <a:cubicBezTo>
                    <a:pt x="9818" y="13214"/>
                    <a:pt x="9818" y="13214"/>
                    <a:pt x="9818" y="13214"/>
                  </a:cubicBezTo>
                  <a:cubicBezTo>
                    <a:pt x="15709" y="21600"/>
                    <a:pt x="15709" y="21600"/>
                    <a:pt x="15709" y="21600"/>
                  </a:cubicBezTo>
                  <a:cubicBezTo>
                    <a:pt x="21600" y="21600"/>
                    <a:pt x="21600" y="21600"/>
                    <a:pt x="21600" y="21600"/>
                  </a:cubicBezTo>
                  <a:cubicBezTo>
                    <a:pt x="15055" y="12960"/>
                    <a:pt x="15055" y="12960"/>
                    <a:pt x="15055" y="12960"/>
                  </a:cubicBezTo>
                  <a:cubicBezTo>
                    <a:pt x="17345" y="12452"/>
                    <a:pt x="21273" y="9911"/>
                    <a:pt x="20618" y="6099"/>
                  </a:cubicBezTo>
                  <a:cubicBezTo>
                    <a:pt x="20291" y="3558"/>
                    <a:pt x="17673" y="0"/>
                    <a:pt x="11455" y="0"/>
                  </a:cubicBezTo>
                  <a:cubicBezTo>
                    <a:pt x="0" y="0"/>
                    <a:pt x="0" y="0"/>
                    <a:pt x="0" y="0"/>
                  </a:cubicBez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sp>
          <p:nvSpPr>
            <p:cNvPr id="1373" name="Freeform 114"/>
            <p:cNvSpPr/>
            <p:nvPr/>
          </p:nvSpPr>
          <p:spPr>
            <a:xfrm>
              <a:off x="642661" y="131399"/>
              <a:ext cx="140956" cy="181570"/>
            </a:xfrm>
            <a:custGeom>
              <a:avLst/>
              <a:gdLst/>
              <a:ahLst/>
              <a:cxnLst>
                <a:cxn ang="0">
                  <a:pos x="wd2" y="hd2"/>
                </a:cxn>
                <a:cxn ang="5400000">
                  <a:pos x="wd2" y="hd2"/>
                </a:cxn>
                <a:cxn ang="10800000">
                  <a:pos x="wd2" y="hd2"/>
                </a:cxn>
                <a:cxn ang="16200000">
                  <a:pos x="wd2" y="hd2"/>
                </a:cxn>
              </a:cxnLst>
              <a:rect l="0" t="0" r="r" b="b"/>
              <a:pathLst>
                <a:path w="21600" h="21600" extrusionOk="0">
                  <a:moveTo>
                    <a:pt x="16841" y="14495"/>
                  </a:moveTo>
                  <a:lnTo>
                    <a:pt x="16841" y="0"/>
                  </a:lnTo>
                  <a:lnTo>
                    <a:pt x="21600" y="0"/>
                  </a:lnTo>
                  <a:lnTo>
                    <a:pt x="21600" y="21600"/>
                  </a:lnTo>
                  <a:lnTo>
                    <a:pt x="16841" y="21600"/>
                  </a:lnTo>
                  <a:lnTo>
                    <a:pt x="4942" y="6821"/>
                  </a:lnTo>
                  <a:lnTo>
                    <a:pt x="4942" y="21600"/>
                  </a:lnTo>
                  <a:lnTo>
                    <a:pt x="0" y="21600"/>
                  </a:lnTo>
                  <a:lnTo>
                    <a:pt x="0" y="0"/>
                  </a:lnTo>
                  <a:lnTo>
                    <a:pt x="4942" y="0"/>
                  </a:lnTo>
                  <a:lnTo>
                    <a:pt x="16841" y="14495"/>
                  </a:lnTo>
                  <a:close/>
                </a:path>
              </a:pathLst>
            </a:custGeom>
            <a:solidFill>
              <a:srgbClr val="FFFFFF"/>
            </a:solidFill>
            <a:ln w="12700" cap="flat">
              <a:noFill/>
              <a:miter lim="4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sp>
          <p:nvSpPr>
            <p:cNvPr id="1374" name="Freeform 116"/>
            <p:cNvSpPr/>
            <p:nvPr/>
          </p:nvSpPr>
          <p:spPr>
            <a:xfrm>
              <a:off x="842149" y="131399"/>
              <a:ext cx="130205" cy="181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09" y="0"/>
                  </a:lnTo>
                  <a:lnTo>
                    <a:pt x="20609" y="3268"/>
                  </a:lnTo>
                  <a:lnTo>
                    <a:pt x="5747" y="3268"/>
                  </a:lnTo>
                  <a:lnTo>
                    <a:pt x="5747" y="8384"/>
                  </a:lnTo>
                  <a:lnTo>
                    <a:pt x="17042" y="8384"/>
                  </a:lnTo>
                  <a:lnTo>
                    <a:pt x="17042" y="11937"/>
                  </a:lnTo>
                  <a:lnTo>
                    <a:pt x="5350" y="11653"/>
                  </a:lnTo>
                  <a:lnTo>
                    <a:pt x="5350" y="18047"/>
                  </a:lnTo>
                  <a:lnTo>
                    <a:pt x="21600" y="18047"/>
                  </a:lnTo>
                  <a:lnTo>
                    <a:pt x="21600" y="21600"/>
                  </a:lnTo>
                  <a:lnTo>
                    <a:pt x="0" y="21600"/>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sp>
          <p:nvSpPr>
            <p:cNvPr id="1375" name="Freeform 117"/>
            <p:cNvSpPr/>
            <p:nvPr/>
          </p:nvSpPr>
          <p:spPr>
            <a:xfrm>
              <a:off x="451535" y="132593"/>
              <a:ext cx="158874" cy="180376"/>
            </a:xfrm>
            <a:custGeom>
              <a:avLst/>
              <a:gdLst/>
              <a:ahLst/>
              <a:cxnLst>
                <a:cxn ang="0">
                  <a:pos x="wd2" y="hd2"/>
                </a:cxn>
                <a:cxn ang="5400000">
                  <a:pos x="wd2" y="hd2"/>
                </a:cxn>
                <a:cxn ang="10800000">
                  <a:pos x="wd2" y="hd2"/>
                </a:cxn>
                <a:cxn ang="16200000">
                  <a:pos x="wd2" y="hd2"/>
                </a:cxn>
              </a:cxnLst>
              <a:rect l="0" t="0" r="r" b="b"/>
              <a:pathLst>
                <a:path w="21600" h="21600" extrusionOk="0">
                  <a:moveTo>
                    <a:pt x="16930" y="21600"/>
                  </a:moveTo>
                  <a:cubicBezTo>
                    <a:pt x="21600" y="21600"/>
                    <a:pt x="21600" y="21600"/>
                    <a:pt x="21600" y="21600"/>
                  </a:cubicBezTo>
                  <a:cubicBezTo>
                    <a:pt x="13719" y="0"/>
                    <a:pt x="13719" y="0"/>
                    <a:pt x="13719" y="0"/>
                  </a:cubicBezTo>
                  <a:cubicBezTo>
                    <a:pt x="8173" y="0"/>
                    <a:pt x="8173" y="0"/>
                    <a:pt x="8173" y="0"/>
                  </a:cubicBezTo>
                  <a:cubicBezTo>
                    <a:pt x="0" y="21600"/>
                    <a:pt x="0" y="21600"/>
                    <a:pt x="0" y="21600"/>
                  </a:cubicBezTo>
                  <a:cubicBezTo>
                    <a:pt x="4670" y="21600"/>
                    <a:pt x="4670" y="21600"/>
                    <a:pt x="4670" y="21600"/>
                  </a:cubicBezTo>
                  <a:cubicBezTo>
                    <a:pt x="6130" y="18257"/>
                    <a:pt x="6130" y="18257"/>
                    <a:pt x="6130" y="18257"/>
                  </a:cubicBezTo>
                  <a:cubicBezTo>
                    <a:pt x="15762" y="18257"/>
                    <a:pt x="15762" y="18257"/>
                    <a:pt x="15762" y="18257"/>
                  </a:cubicBezTo>
                  <a:lnTo>
                    <a:pt x="16930" y="21600"/>
                  </a:lnTo>
                  <a:close/>
                  <a:moveTo>
                    <a:pt x="10800" y="4886"/>
                  </a:moveTo>
                  <a:cubicBezTo>
                    <a:pt x="11092" y="4886"/>
                    <a:pt x="10800" y="4629"/>
                    <a:pt x="11092" y="4886"/>
                  </a:cubicBezTo>
                  <a:cubicBezTo>
                    <a:pt x="14303" y="14657"/>
                    <a:pt x="14303" y="14657"/>
                    <a:pt x="14303" y="14657"/>
                  </a:cubicBezTo>
                  <a:cubicBezTo>
                    <a:pt x="7297" y="14657"/>
                    <a:pt x="7297" y="14657"/>
                    <a:pt x="7297" y="14657"/>
                  </a:cubicBezTo>
                </a:path>
              </a:pathLst>
            </a:custGeom>
            <a:solidFill>
              <a:srgbClr val="FFFFFF"/>
            </a:solidFill>
            <a:ln w="12700" cap="flat">
              <a:noFill/>
              <a:miter lim="4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sp>
          <p:nvSpPr>
            <p:cNvPr id="1376" name="Freeform 118"/>
            <p:cNvSpPr/>
            <p:nvPr/>
          </p:nvSpPr>
          <p:spPr>
            <a:xfrm>
              <a:off x="-1" y="-1"/>
              <a:ext cx="1090614" cy="4455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166" y="21079"/>
                  </a:moveTo>
                  <a:lnTo>
                    <a:pt x="21434" y="21079"/>
                  </a:lnTo>
                  <a:lnTo>
                    <a:pt x="21434" y="521"/>
                  </a:lnTo>
                  <a:lnTo>
                    <a:pt x="166" y="521"/>
                  </a:lnTo>
                  <a:lnTo>
                    <a:pt x="166" y="21079"/>
                  </a:lnTo>
                  <a:close/>
                </a:path>
              </a:pathLst>
            </a:custGeom>
            <a:solidFill>
              <a:srgbClr val="FFFFFF"/>
            </a:solidFill>
            <a:ln w="22225" cap="flat">
              <a:solidFill>
                <a:srgbClr val="FFFFFF"/>
              </a:solidFill>
              <a:prstDash val="solid"/>
              <a:miter lim="8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sp>
          <p:nvSpPr>
            <p:cNvPr id="1377" name="Freeform 120"/>
            <p:cNvSpPr/>
            <p:nvPr/>
          </p:nvSpPr>
          <p:spPr>
            <a:xfrm>
              <a:off x="978326" y="338053"/>
              <a:ext cx="44198" cy="44199"/>
            </a:xfrm>
            <a:custGeom>
              <a:avLst/>
              <a:gdLst/>
              <a:ahLst/>
              <a:cxnLst>
                <a:cxn ang="0">
                  <a:pos x="wd2" y="hd2"/>
                </a:cxn>
                <a:cxn ang="5400000">
                  <a:pos x="wd2" y="hd2"/>
                </a:cxn>
                <a:cxn ang="10800000">
                  <a:pos x="wd2" y="hd2"/>
                </a:cxn>
                <a:cxn ang="16200000">
                  <a:pos x="wd2" y="hd2"/>
                </a:cxn>
              </a:cxnLst>
              <a:rect l="0" t="0" r="r" b="b"/>
              <a:pathLst>
                <a:path w="21600" h="21600" extrusionOk="0">
                  <a:moveTo>
                    <a:pt x="8100" y="17550"/>
                  </a:moveTo>
                  <a:cubicBezTo>
                    <a:pt x="6750" y="17550"/>
                    <a:pt x="6750" y="17550"/>
                    <a:pt x="6750" y="17550"/>
                  </a:cubicBezTo>
                  <a:cubicBezTo>
                    <a:pt x="6750" y="5400"/>
                    <a:pt x="6750" y="5400"/>
                    <a:pt x="6750" y="5400"/>
                  </a:cubicBezTo>
                  <a:cubicBezTo>
                    <a:pt x="10800" y="5400"/>
                    <a:pt x="10800" y="5400"/>
                    <a:pt x="10800" y="5400"/>
                  </a:cubicBezTo>
                  <a:cubicBezTo>
                    <a:pt x="14850" y="5400"/>
                    <a:pt x="16200" y="5400"/>
                    <a:pt x="16200" y="8100"/>
                  </a:cubicBezTo>
                  <a:cubicBezTo>
                    <a:pt x="16200" y="10800"/>
                    <a:pt x="14850" y="12150"/>
                    <a:pt x="12150" y="12150"/>
                  </a:cubicBezTo>
                  <a:cubicBezTo>
                    <a:pt x="16200" y="17550"/>
                    <a:pt x="16200" y="17550"/>
                    <a:pt x="16200" y="17550"/>
                  </a:cubicBezTo>
                  <a:cubicBezTo>
                    <a:pt x="13500" y="17550"/>
                    <a:pt x="13500" y="17550"/>
                    <a:pt x="13500" y="17550"/>
                  </a:cubicBezTo>
                  <a:cubicBezTo>
                    <a:pt x="10800" y="12150"/>
                    <a:pt x="10800" y="12150"/>
                    <a:pt x="10800" y="12150"/>
                  </a:cubicBezTo>
                  <a:cubicBezTo>
                    <a:pt x="8100" y="12150"/>
                    <a:pt x="8100" y="12150"/>
                    <a:pt x="8100" y="12150"/>
                  </a:cubicBezTo>
                  <a:cubicBezTo>
                    <a:pt x="8100" y="17550"/>
                    <a:pt x="8100" y="17550"/>
                    <a:pt x="8100" y="17550"/>
                  </a:cubicBezTo>
                  <a:moveTo>
                    <a:pt x="10800" y="10800"/>
                  </a:moveTo>
                  <a:cubicBezTo>
                    <a:pt x="12150" y="10800"/>
                    <a:pt x="13500" y="9450"/>
                    <a:pt x="13500" y="8100"/>
                  </a:cubicBezTo>
                  <a:cubicBezTo>
                    <a:pt x="13500" y="6750"/>
                    <a:pt x="12150" y="6750"/>
                    <a:pt x="10800" y="6750"/>
                  </a:cubicBezTo>
                  <a:cubicBezTo>
                    <a:pt x="8100" y="6750"/>
                    <a:pt x="8100" y="6750"/>
                    <a:pt x="8100" y="6750"/>
                  </a:cubicBezTo>
                  <a:cubicBezTo>
                    <a:pt x="8100" y="10800"/>
                    <a:pt x="8100" y="10800"/>
                    <a:pt x="8100" y="10800"/>
                  </a:cubicBezTo>
                  <a:lnTo>
                    <a:pt x="10800" y="10800"/>
                  </a:lnTo>
                  <a:close/>
                  <a:moveTo>
                    <a:pt x="10800" y="21600"/>
                  </a:moveTo>
                  <a:cubicBezTo>
                    <a:pt x="4050" y="21600"/>
                    <a:pt x="0" y="17550"/>
                    <a:pt x="0" y="10800"/>
                  </a:cubicBezTo>
                  <a:cubicBezTo>
                    <a:pt x="0" y="4050"/>
                    <a:pt x="5400" y="0"/>
                    <a:pt x="10800" y="0"/>
                  </a:cubicBezTo>
                  <a:cubicBezTo>
                    <a:pt x="16200" y="0"/>
                    <a:pt x="21600" y="4050"/>
                    <a:pt x="21600" y="10800"/>
                  </a:cubicBezTo>
                  <a:cubicBezTo>
                    <a:pt x="21600" y="17550"/>
                    <a:pt x="16200" y="21600"/>
                    <a:pt x="10800" y="21600"/>
                  </a:cubicBezTo>
                  <a:moveTo>
                    <a:pt x="10800" y="1350"/>
                  </a:moveTo>
                  <a:cubicBezTo>
                    <a:pt x="6750" y="1350"/>
                    <a:pt x="2700" y="5400"/>
                    <a:pt x="2700" y="10800"/>
                  </a:cubicBezTo>
                  <a:cubicBezTo>
                    <a:pt x="2700" y="16200"/>
                    <a:pt x="5400" y="20250"/>
                    <a:pt x="10800" y="20250"/>
                  </a:cubicBezTo>
                  <a:cubicBezTo>
                    <a:pt x="16200" y="20250"/>
                    <a:pt x="18900" y="16200"/>
                    <a:pt x="18900" y="10800"/>
                  </a:cubicBezTo>
                  <a:cubicBezTo>
                    <a:pt x="18900" y="5400"/>
                    <a:pt x="16200" y="1350"/>
                    <a:pt x="10800" y="1350"/>
                  </a:cubicBezTo>
                </a:path>
              </a:pathLst>
            </a:custGeom>
            <a:solidFill>
              <a:srgbClr val="FFFFFF"/>
            </a:solidFill>
            <a:ln w="12700" cap="flat">
              <a:noFill/>
              <a:miter lim="400000"/>
            </a:ln>
            <a:effectLst/>
          </p:spPr>
          <p:txBody>
            <a:bodyPr wrap="square" lIns="45719" tIns="45719" rIns="45719" bIns="45719" numCol="1" anchor="t">
              <a:noAutofit/>
            </a:bodyPr>
            <a:lstStyle/>
            <a:p>
              <a:pPr defTabSz="457189">
                <a:defRPr/>
              </a:pPr>
              <a:endParaRPr dirty="0">
                <a:solidFill>
                  <a:srgbClr val="31373B"/>
                </a:solidFill>
                <a:latin typeface="Calibri"/>
              </a:endParaRPr>
            </a:p>
          </p:txBody>
        </p:sp>
      </p:grpSp>
      <p:sp>
        <p:nvSpPr>
          <p:cNvPr id="10" name="Rectangle 9"/>
          <p:cNvSpPr/>
          <p:nvPr/>
        </p:nvSpPr>
        <p:spPr>
          <a:xfrm>
            <a:off x="1" y="1229849"/>
            <a:ext cx="9119528" cy="68580"/>
          </a:xfrm>
          <a:prstGeom prst="rect">
            <a:avLst/>
          </a:prstGeom>
          <a:solidFill>
            <a:schemeClr val="bg1">
              <a:lumMod val="65000"/>
              <a:alpha val="93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p:cNvSpPr/>
          <p:nvPr/>
        </p:nvSpPr>
        <p:spPr>
          <a:xfrm>
            <a:off x="0" y="5437835"/>
            <a:ext cx="9144002" cy="68580"/>
          </a:xfrm>
          <a:prstGeom prst="rect">
            <a:avLst/>
          </a:prstGeom>
          <a:solidFill>
            <a:schemeClr val="bg1">
              <a:lumMod val="50000"/>
              <a:alpha val="93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751" r="36302"/>
          <a:stretch/>
        </p:blipFill>
        <p:spPr>
          <a:xfrm>
            <a:off x="4615962" y="1298430"/>
            <a:ext cx="2297453" cy="4145540"/>
          </a:xfrm>
          <a:prstGeom prst="rect">
            <a:avLst/>
          </a:prstGeom>
        </p:spPr>
      </p:pic>
    </p:spTree>
    <p:extLst>
      <p:ext uri="{BB962C8B-B14F-4D97-AF65-F5344CB8AC3E}">
        <p14:creationId xmlns:p14="http://schemas.microsoft.com/office/powerpoint/2010/main" val="2777986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9753" y="149225"/>
            <a:ext cx="5691447" cy="639763"/>
          </a:xfrm>
        </p:spPr>
        <p:txBody>
          <a:bodyPr/>
          <a:lstStyle/>
          <a:p>
            <a:r>
              <a:rPr lang="en-US" altLang="en-US" dirty="0" smtClean="0"/>
              <a:t>FATBERGS</a:t>
            </a:r>
          </a:p>
        </p:txBody>
      </p:sp>
      <p:pic>
        <p:nvPicPr>
          <p:cNvPr id="245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038475"/>
            <a:ext cx="2514600" cy="3352800"/>
          </a:xfrm>
        </p:spPr>
      </p:pic>
      <p:sp>
        <p:nvSpPr>
          <p:cNvPr id="24580" name="Rectangle 4"/>
          <p:cNvSpPr>
            <a:spLocks noChangeArrowheads="1"/>
          </p:cNvSpPr>
          <p:nvPr/>
        </p:nvSpPr>
        <p:spPr bwMode="auto">
          <a:xfrm>
            <a:off x="373063" y="1295400"/>
            <a:ext cx="845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02F5F"/>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663300"/>
              </a:buClr>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Clr>
                <a:srgbClr val="002F5F"/>
              </a:buClr>
              <a:buChar char="•"/>
              <a:defRPr sz="1600">
                <a:solidFill>
                  <a:schemeClr val="tx1"/>
                </a:solidFill>
                <a:latin typeface="Arial" panose="020B0604020202020204" pitchFamily="34" charset="0"/>
              </a:defRPr>
            </a:lvl3pPr>
            <a:lvl4pPr marL="1600200" indent="-228600">
              <a:spcBef>
                <a:spcPct val="20000"/>
              </a:spcBef>
              <a:buClr>
                <a:srgbClr val="663300"/>
              </a:buClr>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Clr>
                <a:srgbClr val="663300"/>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pPr>
            <a:r>
              <a:rPr lang="en-US" altLang="en-US" sz="1800" dirty="0"/>
              <a:t>Massive glob made of "flushable wipes" </a:t>
            </a:r>
            <a:r>
              <a:rPr lang="en-US" altLang="en-US" sz="1800" dirty="0" smtClean="0"/>
              <a:t>combined with Fats, Oils, and Grease which  </a:t>
            </a:r>
            <a:r>
              <a:rPr lang="en-US" altLang="en-US" sz="1800" dirty="0"/>
              <a:t>are clogging sewer pipes</a:t>
            </a:r>
            <a:r>
              <a:rPr lang="en-US" altLang="en-US" sz="1800" dirty="0" smtClean="0"/>
              <a:t>.</a:t>
            </a:r>
          </a:p>
          <a:p>
            <a:pPr marL="0" indent="0">
              <a:spcBef>
                <a:spcPct val="0"/>
              </a:spcBef>
              <a:buClrTx/>
              <a:buNone/>
            </a:pPr>
            <a:r>
              <a:rPr lang="en-US" altLang="en-US" sz="1800" dirty="0" smtClean="0"/>
              <a:t> </a:t>
            </a:r>
            <a:endParaRPr lang="en-US" altLang="en-US" sz="1800" dirty="0"/>
          </a:p>
          <a:p>
            <a:pPr>
              <a:spcBef>
                <a:spcPct val="0"/>
              </a:spcBef>
              <a:buClrTx/>
            </a:pPr>
            <a:r>
              <a:rPr lang="en-US" altLang="en-US" sz="1800" dirty="0"/>
              <a:t>City of Charleston, South Carolina. Divers plunged 28 meters at the Plum Island Wastewater Treatment Center. Pumps were clogged with thousands of baby wipes, a baseball and a large piece of </a:t>
            </a:r>
            <a:r>
              <a:rPr lang="en-US" altLang="en-US" sz="1800" dirty="0" smtClean="0"/>
              <a:t>metal!!</a:t>
            </a:r>
            <a:endParaRPr lang="en-US" altLang="en-US" sz="1800" dirty="0"/>
          </a:p>
        </p:txBody>
      </p:sp>
      <p:pic>
        <p:nvPicPr>
          <p:cNvPr id="245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1050" y="3581400"/>
            <a:ext cx="27844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001963"/>
            <a:ext cx="2519363"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956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398587"/>
            <a:ext cx="8305800" cy="4967043"/>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90000"/>
              </a:lnSpc>
              <a:defRPr/>
            </a:pPr>
            <a:endParaRPr lang="en-US" sz="2200" dirty="0"/>
          </a:p>
          <a:p>
            <a:pPr lvl="1" eaLnBrk="1" hangingPunct="1">
              <a:lnSpc>
                <a:spcPct val="90000"/>
              </a:lnSpc>
              <a:defRPr/>
            </a:pPr>
            <a:r>
              <a:rPr lang="en-US" dirty="0"/>
              <a:t>“What </a:t>
            </a:r>
            <a:r>
              <a:rPr lang="en-US" b="1" dirty="0"/>
              <a:t>really</a:t>
            </a:r>
            <a:r>
              <a:rPr lang="en-US" dirty="0"/>
              <a:t> makes a pump efficient is that it doesn’t clog.  The average pump only runs two hours per day anyway</a:t>
            </a:r>
            <a:r>
              <a:rPr lang="en-US" dirty="0" smtClean="0"/>
              <a:t>.”</a:t>
            </a:r>
          </a:p>
          <a:p>
            <a:pPr lvl="1" eaLnBrk="1" hangingPunct="1">
              <a:lnSpc>
                <a:spcPct val="90000"/>
              </a:lnSpc>
              <a:defRPr/>
            </a:pPr>
            <a:endParaRPr lang="en-US" dirty="0" smtClean="0"/>
          </a:p>
          <a:p>
            <a:pPr lvl="1" eaLnBrk="1" hangingPunct="1">
              <a:lnSpc>
                <a:spcPct val="90000"/>
              </a:lnSpc>
              <a:defRPr/>
            </a:pPr>
            <a:endParaRPr lang="en-US" dirty="0"/>
          </a:p>
          <a:p>
            <a:pPr lvl="1" eaLnBrk="1" hangingPunct="1">
              <a:lnSpc>
                <a:spcPct val="90000"/>
              </a:lnSpc>
              <a:defRPr/>
            </a:pPr>
            <a:endParaRPr lang="en-US" dirty="0"/>
          </a:p>
          <a:p>
            <a:pPr lvl="1" eaLnBrk="1" hangingPunct="1">
              <a:lnSpc>
                <a:spcPct val="90000"/>
              </a:lnSpc>
              <a:defRPr/>
            </a:pPr>
            <a:r>
              <a:rPr lang="en-US" dirty="0"/>
              <a:t>“No one has ever called and said, ‘Your pump is an energy hog.’  My calls are always ‘Here are how many service calls your pumps have tallied</a:t>
            </a:r>
            <a:r>
              <a:rPr lang="en-US" dirty="0" smtClean="0"/>
              <a:t>.’”</a:t>
            </a:r>
          </a:p>
          <a:p>
            <a:pPr lvl="1" eaLnBrk="1" hangingPunct="1">
              <a:lnSpc>
                <a:spcPct val="90000"/>
              </a:lnSpc>
              <a:defRPr/>
            </a:pPr>
            <a:endParaRPr lang="en-US" dirty="0"/>
          </a:p>
          <a:p>
            <a:pPr lvl="1" eaLnBrk="1" hangingPunct="1">
              <a:lnSpc>
                <a:spcPct val="90000"/>
              </a:lnSpc>
              <a:defRPr/>
            </a:pPr>
            <a:endParaRPr lang="en-US" dirty="0"/>
          </a:p>
          <a:p>
            <a:pPr lvl="1" eaLnBrk="1" hangingPunct="1">
              <a:lnSpc>
                <a:spcPct val="90000"/>
              </a:lnSpc>
              <a:defRPr/>
            </a:pPr>
            <a:endParaRPr lang="en-US" dirty="0"/>
          </a:p>
          <a:p>
            <a:pPr lvl="1" eaLnBrk="1" hangingPunct="1">
              <a:lnSpc>
                <a:spcPct val="90000"/>
              </a:lnSpc>
              <a:defRPr/>
            </a:pPr>
            <a:r>
              <a:rPr lang="en-US" dirty="0"/>
              <a:t>“I need the pump to work dependably.  I don’t care about efficiency; I get in trouble when it doesn’t work.”</a:t>
            </a:r>
          </a:p>
        </p:txBody>
      </p:sp>
      <p:sp>
        <p:nvSpPr>
          <p:cNvPr id="28675" name="Rectangle 2"/>
          <p:cNvSpPr>
            <a:spLocks noGrp="1" noChangeArrowheads="1"/>
          </p:cNvSpPr>
          <p:nvPr>
            <p:ph type="title" idx="4294967295"/>
          </p:nvPr>
        </p:nvSpPr>
        <p:spPr>
          <a:xfrm>
            <a:off x="0" y="152400"/>
            <a:ext cx="8382000" cy="457200"/>
          </a:xfrm>
        </p:spPr>
        <p:txBody>
          <a:bodyPr/>
          <a:lstStyle/>
          <a:p>
            <a:r>
              <a:rPr lang="en-US" altLang="en-US" sz="1800" dirty="0" smtClean="0"/>
              <a:t>Pump Clogging Resistance vs Pump Efficiencies</a:t>
            </a:r>
          </a:p>
        </p:txBody>
      </p:sp>
    </p:spTree>
    <p:extLst>
      <p:ext uri="{BB962C8B-B14F-4D97-AF65-F5344CB8AC3E}">
        <p14:creationId xmlns:p14="http://schemas.microsoft.com/office/powerpoint/2010/main" val="3654098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73429" y="127462"/>
            <a:ext cx="4038600" cy="639763"/>
          </a:xfrm>
        </p:spPr>
        <p:txBody>
          <a:bodyPr/>
          <a:lstStyle/>
          <a:p>
            <a:r>
              <a:rPr lang="en-US" dirty="0" smtClean="0"/>
              <a:t>Chopper Pumps</a:t>
            </a:r>
            <a:endParaRPr lang="en-US" dirty="0"/>
          </a:p>
        </p:txBody>
      </p:sp>
      <p:sp>
        <p:nvSpPr>
          <p:cNvPr id="8" name="TextBox 7"/>
          <p:cNvSpPr txBox="1"/>
          <p:nvPr/>
        </p:nvSpPr>
        <p:spPr>
          <a:xfrm>
            <a:off x="645477" y="1295400"/>
            <a:ext cx="784860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Deming Submersible Chopper pumps (7366 Series) are Deming’s solution to non clogging in highly demanding waste water applications for </a:t>
            </a:r>
            <a:r>
              <a:rPr lang="en-US" sz="1600" dirty="0" smtClean="0"/>
              <a:t>industrial and commercial markets.</a:t>
            </a: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Deming Chopper pumps are available in 3”-10” discharge sizes, with mono vane and dual vane impellers.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All Deming Chopper pumps have inverter ready motors - 3 phase, 60Hz, 3HP to 150HP, 208-230V, 230/460V and 575V voltages**, 1750RPM, 1150RPM and 870RPM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Deming </a:t>
            </a:r>
            <a:r>
              <a:rPr lang="en-US" sz="1600" dirty="0"/>
              <a:t>Submersible Chopper pumps are available in standard and explosion proof models</a:t>
            </a:r>
            <a:r>
              <a:rPr lang="en-US" sz="1600" dirty="0" smtClean="0"/>
              <a:t>.</a:t>
            </a:r>
          </a:p>
        </p:txBody>
      </p:sp>
      <p:sp>
        <p:nvSpPr>
          <p:cNvPr id="3" name="TextBox 2"/>
          <p:cNvSpPr txBox="1"/>
          <p:nvPr/>
        </p:nvSpPr>
        <p:spPr>
          <a:xfrm>
            <a:off x="0" y="6642556"/>
            <a:ext cx="8915400" cy="215444"/>
          </a:xfrm>
          <a:prstGeom prst="rect">
            <a:avLst/>
          </a:prstGeom>
          <a:noFill/>
        </p:spPr>
        <p:txBody>
          <a:bodyPr wrap="square" rtlCol="0">
            <a:spAutoFit/>
          </a:bodyPr>
          <a:lstStyle/>
          <a:p>
            <a:r>
              <a:rPr lang="en-US" sz="800" dirty="0" smtClean="0"/>
              <a:t>** Refer to catalog for more information on HP voltage combinations </a:t>
            </a:r>
          </a:p>
        </p:txBody>
      </p:sp>
      <p:pic>
        <p:nvPicPr>
          <p:cNvPr id="6" name="Picture 5"/>
          <p:cNvPicPr>
            <a:picLocks noChangeAspect="1"/>
          </p:cNvPicPr>
          <p:nvPr/>
        </p:nvPicPr>
        <p:blipFill>
          <a:blip r:embed="rId3"/>
          <a:stretch>
            <a:fillRect/>
          </a:stretch>
        </p:blipFill>
        <p:spPr>
          <a:xfrm>
            <a:off x="1905000" y="4494791"/>
            <a:ext cx="5010955" cy="1978435"/>
          </a:xfrm>
          <a:prstGeom prst="rect">
            <a:avLst/>
          </a:prstGeom>
        </p:spPr>
      </p:pic>
    </p:spTree>
    <p:extLst>
      <p:ext uri="{BB962C8B-B14F-4D97-AF65-F5344CB8AC3E}">
        <p14:creationId xmlns:p14="http://schemas.microsoft.com/office/powerpoint/2010/main" val="78931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86731"/>
            <a:ext cx="6934200" cy="639763"/>
          </a:xfrm>
        </p:spPr>
        <p:txBody>
          <a:bodyPr/>
          <a:lstStyle/>
          <a:p>
            <a:r>
              <a:rPr lang="en-US" dirty="0" smtClean="0"/>
              <a:t>Chopper Applications</a:t>
            </a:r>
            <a:endParaRPr lang="en-US" dirty="0"/>
          </a:p>
        </p:txBody>
      </p:sp>
      <p:sp>
        <p:nvSpPr>
          <p:cNvPr id="5" name="TextBox 4"/>
          <p:cNvSpPr txBox="1"/>
          <p:nvPr/>
        </p:nvSpPr>
        <p:spPr>
          <a:xfrm>
            <a:off x="645477" y="1598474"/>
            <a:ext cx="7848600"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sp>
        <p:nvSpPr>
          <p:cNvPr id="15" name="TextBox 14"/>
          <p:cNvSpPr txBox="1"/>
          <p:nvPr/>
        </p:nvSpPr>
        <p:spPr>
          <a:xfrm>
            <a:off x="645477" y="1598474"/>
            <a:ext cx="78486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pic>
        <p:nvPicPr>
          <p:cNvPr id="8" name="Picture 7"/>
          <p:cNvPicPr>
            <a:picLocks noChangeAspect="1"/>
          </p:cNvPicPr>
          <p:nvPr/>
        </p:nvPicPr>
        <p:blipFill>
          <a:blip r:embed="rId3"/>
          <a:stretch>
            <a:fillRect/>
          </a:stretch>
        </p:blipFill>
        <p:spPr>
          <a:xfrm>
            <a:off x="3352800" y="1266723"/>
            <a:ext cx="4675300" cy="5486400"/>
          </a:xfrm>
          <a:prstGeom prst="rect">
            <a:avLst/>
          </a:prstGeom>
        </p:spPr>
      </p:pic>
      <p:sp>
        <p:nvSpPr>
          <p:cNvPr id="9" name="TextBox 8"/>
          <p:cNvSpPr txBox="1"/>
          <p:nvPr/>
        </p:nvSpPr>
        <p:spPr>
          <a:xfrm>
            <a:off x="560500" y="5181600"/>
            <a:ext cx="2716100" cy="1615827"/>
          </a:xfrm>
          <a:prstGeom prst="rect">
            <a:avLst/>
          </a:prstGeom>
          <a:noFill/>
        </p:spPr>
        <p:txBody>
          <a:bodyPr wrap="square" rtlCol="0">
            <a:spAutoFit/>
          </a:bodyPr>
          <a:lstStyle/>
          <a:p>
            <a:pPr algn="r"/>
            <a:r>
              <a:rPr lang="en-US" sz="1100" dirty="0" smtClean="0"/>
              <a:t>Deming Chopper pumps solve clogging in numerous applications like:</a:t>
            </a:r>
          </a:p>
          <a:p>
            <a:pPr algn="r"/>
            <a:endParaRPr lang="en-US" sz="1100" dirty="0" smtClean="0"/>
          </a:p>
          <a:p>
            <a:pPr algn="r"/>
            <a:r>
              <a:rPr lang="en-US" sz="1100" dirty="0" smtClean="0"/>
              <a:t>Trailer parks,</a:t>
            </a:r>
          </a:p>
          <a:p>
            <a:pPr algn="r"/>
            <a:r>
              <a:rPr lang="en-US" sz="1100" dirty="0" smtClean="0"/>
              <a:t>Correctional Facilities,</a:t>
            </a:r>
          </a:p>
          <a:p>
            <a:pPr algn="r"/>
            <a:r>
              <a:rPr lang="en-US" sz="1100" dirty="0" smtClean="0"/>
              <a:t>Retirement Communities,</a:t>
            </a:r>
          </a:p>
          <a:p>
            <a:pPr algn="r"/>
            <a:r>
              <a:rPr lang="en-US" sz="1100" dirty="0" smtClean="0"/>
              <a:t>Truck Stops, </a:t>
            </a:r>
          </a:p>
          <a:p>
            <a:pPr algn="r"/>
            <a:r>
              <a:rPr lang="en-US" sz="1100" dirty="0" smtClean="0"/>
              <a:t>Zoos,</a:t>
            </a:r>
          </a:p>
          <a:p>
            <a:pPr algn="r"/>
            <a:r>
              <a:rPr lang="en-US" sz="1100" dirty="0" smtClean="0"/>
              <a:t>Agriculture.</a:t>
            </a:r>
          </a:p>
        </p:txBody>
      </p:sp>
      <p:pic>
        <p:nvPicPr>
          <p:cNvPr id="2" name="Picture 1"/>
          <p:cNvPicPr>
            <a:picLocks noChangeAspect="1"/>
          </p:cNvPicPr>
          <p:nvPr/>
        </p:nvPicPr>
        <p:blipFill rotWithShape="1">
          <a:blip r:embed="rId4"/>
          <a:srcRect r="33271"/>
          <a:stretch/>
        </p:blipFill>
        <p:spPr>
          <a:xfrm>
            <a:off x="5718155" y="4953000"/>
            <a:ext cx="2282845" cy="1749138"/>
          </a:xfrm>
          <a:prstGeom prst="rect">
            <a:avLst/>
          </a:prstGeom>
        </p:spPr>
      </p:pic>
      <p:pic>
        <p:nvPicPr>
          <p:cNvPr id="3" name="Picture 2"/>
          <p:cNvPicPr>
            <a:picLocks noChangeAspect="1"/>
          </p:cNvPicPr>
          <p:nvPr/>
        </p:nvPicPr>
        <p:blipFill rotWithShape="1">
          <a:blip r:embed="rId5"/>
          <a:srcRect t="735" r="13636" b="-735"/>
          <a:stretch/>
        </p:blipFill>
        <p:spPr>
          <a:xfrm>
            <a:off x="3376613" y="3137005"/>
            <a:ext cx="2262188" cy="1743075"/>
          </a:xfrm>
          <a:prstGeom prst="rect">
            <a:avLst/>
          </a:prstGeom>
        </p:spPr>
      </p:pic>
    </p:spTree>
    <p:extLst>
      <p:ext uri="{BB962C8B-B14F-4D97-AF65-F5344CB8AC3E}">
        <p14:creationId xmlns:p14="http://schemas.microsoft.com/office/powerpoint/2010/main" val="265999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8007" y="116802"/>
            <a:ext cx="6934200" cy="639763"/>
          </a:xfrm>
        </p:spPr>
        <p:txBody>
          <a:bodyPr/>
          <a:lstStyle/>
          <a:p>
            <a:r>
              <a:rPr lang="en-US" dirty="0" smtClean="0"/>
              <a:t>Chopper Technical Information</a:t>
            </a:r>
            <a:endParaRPr lang="en-US" dirty="0"/>
          </a:p>
        </p:txBody>
      </p:sp>
      <p:pic>
        <p:nvPicPr>
          <p:cNvPr id="5" name="Picture 4"/>
          <p:cNvPicPr>
            <a:picLocks noChangeAspect="1"/>
          </p:cNvPicPr>
          <p:nvPr/>
        </p:nvPicPr>
        <p:blipFill>
          <a:blip r:embed="rId3"/>
          <a:stretch>
            <a:fillRect/>
          </a:stretch>
        </p:blipFill>
        <p:spPr>
          <a:xfrm>
            <a:off x="1371600" y="1295400"/>
            <a:ext cx="3106196" cy="4023360"/>
          </a:xfrm>
          <a:prstGeom prst="rect">
            <a:avLst/>
          </a:prstGeom>
        </p:spPr>
      </p:pic>
      <p:pic>
        <p:nvPicPr>
          <p:cNvPr id="6" name="Picture 5"/>
          <p:cNvPicPr>
            <a:picLocks noChangeAspect="1"/>
          </p:cNvPicPr>
          <p:nvPr/>
        </p:nvPicPr>
        <p:blipFill>
          <a:blip r:embed="rId4"/>
          <a:stretch>
            <a:fillRect/>
          </a:stretch>
        </p:blipFill>
        <p:spPr>
          <a:xfrm>
            <a:off x="1954101" y="1759883"/>
            <a:ext cx="3108960" cy="4023360"/>
          </a:xfrm>
          <a:prstGeom prst="rect">
            <a:avLst/>
          </a:prstGeom>
        </p:spPr>
      </p:pic>
      <p:pic>
        <p:nvPicPr>
          <p:cNvPr id="7" name="Picture 6"/>
          <p:cNvPicPr>
            <a:picLocks noChangeAspect="1"/>
          </p:cNvPicPr>
          <p:nvPr/>
        </p:nvPicPr>
        <p:blipFill>
          <a:blip r:embed="rId5"/>
          <a:stretch>
            <a:fillRect/>
          </a:stretch>
        </p:blipFill>
        <p:spPr>
          <a:xfrm>
            <a:off x="2924698" y="2198553"/>
            <a:ext cx="3115682" cy="4023360"/>
          </a:xfrm>
          <a:prstGeom prst="rect">
            <a:avLst/>
          </a:prstGeom>
        </p:spPr>
      </p:pic>
      <p:pic>
        <p:nvPicPr>
          <p:cNvPr id="8" name="Picture 7"/>
          <p:cNvPicPr>
            <a:picLocks noChangeAspect="1"/>
          </p:cNvPicPr>
          <p:nvPr/>
        </p:nvPicPr>
        <p:blipFill>
          <a:blip r:embed="rId6"/>
          <a:stretch>
            <a:fillRect/>
          </a:stretch>
        </p:blipFill>
        <p:spPr>
          <a:xfrm>
            <a:off x="3657600" y="2646748"/>
            <a:ext cx="3121924" cy="4023360"/>
          </a:xfrm>
          <a:prstGeom prst="rect">
            <a:avLst/>
          </a:prstGeom>
        </p:spPr>
      </p:pic>
    </p:spTree>
    <p:extLst>
      <p:ext uri="{BB962C8B-B14F-4D97-AF65-F5344CB8AC3E}">
        <p14:creationId xmlns:p14="http://schemas.microsoft.com/office/powerpoint/2010/main" val="407150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61239"/>
            <a:ext cx="6934200" cy="639763"/>
          </a:xfrm>
        </p:spPr>
        <p:txBody>
          <a:bodyPr/>
          <a:lstStyle/>
          <a:p>
            <a:r>
              <a:rPr lang="en-US" dirty="0" smtClean="0"/>
              <a:t>Chopper Technical Information</a:t>
            </a:r>
            <a:endParaRPr lang="en-US" dirty="0"/>
          </a:p>
        </p:txBody>
      </p:sp>
      <p:sp>
        <p:nvSpPr>
          <p:cNvPr id="6" name="Rectangle 5"/>
          <p:cNvSpPr/>
          <p:nvPr/>
        </p:nvSpPr>
        <p:spPr>
          <a:xfrm>
            <a:off x="190500" y="1981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Optional White Iron Impeller</a:t>
            </a:r>
            <a:endParaRPr lang="en-US" sz="1100" dirty="0"/>
          </a:p>
        </p:txBody>
      </p:sp>
      <p:sp>
        <p:nvSpPr>
          <p:cNvPr id="7" name="TextBox 6"/>
          <p:cNvSpPr txBox="1"/>
          <p:nvPr/>
        </p:nvSpPr>
        <p:spPr>
          <a:xfrm>
            <a:off x="228600" y="1295400"/>
            <a:ext cx="1524000" cy="430887"/>
          </a:xfrm>
          <a:prstGeom prst="rect">
            <a:avLst/>
          </a:prstGeom>
          <a:noFill/>
        </p:spPr>
        <p:txBody>
          <a:bodyPr wrap="square" rtlCol="0">
            <a:spAutoFit/>
          </a:bodyPr>
          <a:lstStyle/>
          <a:p>
            <a:pPr algn="ctr"/>
            <a:r>
              <a:rPr lang="en-US" sz="1100" b="1" dirty="0" smtClean="0"/>
              <a:t>Deming’s specable features</a:t>
            </a:r>
          </a:p>
        </p:txBody>
      </p:sp>
      <p:sp>
        <p:nvSpPr>
          <p:cNvPr id="12" name="Rectangle 11"/>
          <p:cNvSpPr/>
          <p:nvPr/>
        </p:nvSpPr>
        <p:spPr>
          <a:xfrm>
            <a:off x="190500" y="2743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Commercially available Silicon Carbide/ Silicon Carbide seals</a:t>
            </a:r>
            <a:endParaRPr lang="en-US" sz="1100" dirty="0"/>
          </a:p>
        </p:txBody>
      </p:sp>
      <p:sp>
        <p:nvSpPr>
          <p:cNvPr id="14" name="Rectangle 13"/>
          <p:cNvSpPr/>
          <p:nvPr/>
        </p:nvSpPr>
        <p:spPr>
          <a:xfrm>
            <a:off x="190500" y="3505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416SS shaft with tapered impeller fit</a:t>
            </a:r>
            <a:endParaRPr lang="en-US" sz="1100" dirty="0"/>
          </a:p>
        </p:txBody>
      </p:sp>
      <p:sp>
        <p:nvSpPr>
          <p:cNvPr id="15" name="Rectangle 14"/>
          <p:cNvSpPr/>
          <p:nvPr/>
        </p:nvSpPr>
        <p:spPr>
          <a:xfrm>
            <a:off x="190500" y="4267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440C SS heat treated chopping blades, </a:t>
            </a:r>
            <a:r>
              <a:rPr lang="en-US" sz="1100" dirty="0" smtClean="0"/>
              <a:t>53-60 </a:t>
            </a:r>
            <a:r>
              <a:rPr lang="en-US" sz="1100" dirty="0" smtClean="0"/>
              <a:t>HRC</a:t>
            </a:r>
            <a:endParaRPr lang="en-US" sz="1100" dirty="0"/>
          </a:p>
        </p:txBody>
      </p:sp>
      <p:sp>
        <p:nvSpPr>
          <p:cNvPr id="16" name="Rectangle 15"/>
          <p:cNvSpPr/>
          <p:nvPr/>
        </p:nvSpPr>
        <p:spPr>
          <a:xfrm>
            <a:off x="190500" y="5029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0.001” to 0.008” clearance between blades</a:t>
            </a:r>
            <a:endParaRPr lang="en-US" sz="1100" dirty="0"/>
          </a:p>
        </p:txBody>
      </p:sp>
      <p:sp>
        <p:nvSpPr>
          <p:cNvPr id="17" name="Rectangle 16"/>
          <p:cNvSpPr/>
          <p:nvPr/>
        </p:nvSpPr>
        <p:spPr>
          <a:xfrm>
            <a:off x="190500" y="5791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Pump out vanes at back of impeller</a:t>
            </a:r>
            <a:endParaRPr lang="en-US" sz="1100" dirty="0"/>
          </a:p>
        </p:txBody>
      </p:sp>
      <p:sp>
        <p:nvSpPr>
          <p:cNvPr id="20" name="Rectangle 19"/>
          <p:cNvSpPr/>
          <p:nvPr/>
        </p:nvSpPr>
        <p:spPr>
          <a:xfrm>
            <a:off x="7370023" y="1981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HI Performance Testing</a:t>
            </a:r>
            <a:endParaRPr lang="en-US" sz="1100" dirty="0"/>
          </a:p>
        </p:txBody>
      </p:sp>
      <p:sp>
        <p:nvSpPr>
          <p:cNvPr id="21" name="Rectangle 20"/>
          <p:cNvSpPr/>
          <p:nvPr/>
        </p:nvSpPr>
        <p:spPr>
          <a:xfrm>
            <a:off x="7370023" y="2743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Moisture sensor in seal oil chamber</a:t>
            </a:r>
            <a:endParaRPr lang="en-US" sz="1100" dirty="0"/>
          </a:p>
        </p:txBody>
      </p:sp>
      <p:sp>
        <p:nvSpPr>
          <p:cNvPr id="22" name="Rectangle 21"/>
          <p:cNvSpPr/>
          <p:nvPr/>
        </p:nvSpPr>
        <p:spPr>
          <a:xfrm>
            <a:off x="7370023" y="3505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Oil filled motor for maximum bearing life &amp; optimal thermal management</a:t>
            </a:r>
            <a:endParaRPr lang="en-US" sz="1100" dirty="0"/>
          </a:p>
        </p:txBody>
      </p:sp>
      <p:sp>
        <p:nvSpPr>
          <p:cNvPr id="23" name="Rectangle 22"/>
          <p:cNvSpPr/>
          <p:nvPr/>
        </p:nvSpPr>
        <p:spPr>
          <a:xfrm>
            <a:off x="7370023" y="4267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CSA Certification</a:t>
            </a:r>
            <a:endParaRPr lang="en-US" sz="1100" dirty="0"/>
          </a:p>
        </p:txBody>
      </p:sp>
      <p:sp>
        <p:nvSpPr>
          <p:cNvPr id="24" name="Rectangle 23"/>
          <p:cNvSpPr/>
          <p:nvPr/>
        </p:nvSpPr>
        <p:spPr>
          <a:xfrm>
            <a:off x="7370023" y="5029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Plug-n-Play quick connect power cable</a:t>
            </a:r>
            <a:endParaRPr lang="en-US" sz="1100" dirty="0"/>
          </a:p>
        </p:txBody>
      </p:sp>
      <p:sp>
        <p:nvSpPr>
          <p:cNvPr id="25" name="Rectangle 24"/>
          <p:cNvSpPr/>
          <p:nvPr/>
        </p:nvSpPr>
        <p:spPr>
          <a:xfrm>
            <a:off x="7370023" y="57912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Moisture &amp; Temperature sensors integral with cord</a:t>
            </a:r>
            <a:endParaRPr lang="en-US" sz="1100" dirty="0"/>
          </a:p>
        </p:txBody>
      </p:sp>
      <p:sp>
        <p:nvSpPr>
          <p:cNvPr id="26" name="TextBox 25"/>
          <p:cNvSpPr txBox="1"/>
          <p:nvPr/>
        </p:nvSpPr>
        <p:spPr>
          <a:xfrm>
            <a:off x="7370023" y="1295400"/>
            <a:ext cx="1524000" cy="430887"/>
          </a:xfrm>
          <a:prstGeom prst="rect">
            <a:avLst/>
          </a:prstGeom>
          <a:noFill/>
        </p:spPr>
        <p:txBody>
          <a:bodyPr wrap="square" rtlCol="0">
            <a:spAutoFit/>
          </a:bodyPr>
          <a:lstStyle/>
          <a:p>
            <a:pPr algn="ctr"/>
            <a:r>
              <a:rPr lang="en-US" sz="1100" b="1" dirty="0" smtClean="0"/>
              <a:t>Deming’s specable features</a:t>
            </a:r>
          </a:p>
        </p:txBody>
      </p:sp>
      <p:pic>
        <p:nvPicPr>
          <p:cNvPr id="2" name="Picture 1"/>
          <p:cNvPicPr>
            <a:picLocks noChangeAspect="1"/>
          </p:cNvPicPr>
          <p:nvPr/>
        </p:nvPicPr>
        <p:blipFill>
          <a:blip r:embed="rId3"/>
          <a:stretch>
            <a:fillRect/>
          </a:stretch>
        </p:blipFill>
        <p:spPr>
          <a:xfrm>
            <a:off x="1981200" y="1158983"/>
            <a:ext cx="5009438" cy="5713511"/>
          </a:xfrm>
          <a:prstGeom prst="rect">
            <a:avLst/>
          </a:prstGeom>
        </p:spPr>
      </p:pic>
    </p:spTree>
    <p:extLst>
      <p:ext uri="{BB962C8B-B14F-4D97-AF65-F5344CB8AC3E}">
        <p14:creationId xmlns:p14="http://schemas.microsoft.com/office/powerpoint/2010/main" val="187577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188121"/>
            <a:ext cx="6934200" cy="639763"/>
          </a:xfrm>
        </p:spPr>
        <p:txBody>
          <a:bodyPr/>
          <a:lstStyle/>
          <a:p>
            <a:r>
              <a:rPr lang="en-US" dirty="0" smtClean="0"/>
              <a:t>Chopper Technical Information</a:t>
            </a:r>
            <a:endParaRPr lang="en-US" dirty="0"/>
          </a:p>
        </p:txBody>
      </p:sp>
      <p:pic>
        <p:nvPicPr>
          <p:cNvPr id="2" name="Picture 1"/>
          <p:cNvPicPr>
            <a:picLocks noChangeAspect="1"/>
          </p:cNvPicPr>
          <p:nvPr/>
        </p:nvPicPr>
        <p:blipFill>
          <a:blip r:embed="rId3"/>
          <a:stretch>
            <a:fillRect/>
          </a:stretch>
        </p:blipFill>
        <p:spPr>
          <a:xfrm>
            <a:off x="152400" y="1524000"/>
            <a:ext cx="4382241" cy="5029200"/>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4648200" y="1524000"/>
            <a:ext cx="4382240" cy="5029200"/>
          </a:xfrm>
          <a:prstGeom prst="rect">
            <a:avLst/>
          </a:prstGeom>
          <a:ln>
            <a:solidFill>
              <a:schemeClr val="tx1"/>
            </a:solidFill>
          </a:ln>
        </p:spPr>
      </p:pic>
      <p:sp>
        <p:nvSpPr>
          <p:cNvPr id="8" name="Rectangle 7"/>
          <p:cNvSpPr/>
          <p:nvPr/>
        </p:nvSpPr>
        <p:spPr>
          <a:xfrm>
            <a:off x="1518362" y="1234757"/>
            <a:ext cx="167640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7365 6D (Non-clog)</a:t>
            </a:r>
            <a:endParaRPr lang="en-US" sz="1200" dirty="0"/>
          </a:p>
        </p:txBody>
      </p:sp>
      <p:sp>
        <p:nvSpPr>
          <p:cNvPr id="27" name="Rectangle 26"/>
          <p:cNvSpPr/>
          <p:nvPr/>
        </p:nvSpPr>
        <p:spPr>
          <a:xfrm>
            <a:off x="6172200" y="1231001"/>
            <a:ext cx="167640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7366 6D (Chopper)</a:t>
            </a:r>
            <a:endParaRPr lang="en-US" sz="1200" dirty="0"/>
          </a:p>
        </p:txBody>
      </p:sp>
    </p:spTree>
    <p:extLst>
      <p:ext uri="{BB962C8B-B14F-4D97-AF65-F5344CB8AC3E}">
        <p14:creationId xmlns:p14="http://schemas.microsoft.com/office/powerpoint/2010/main" val="289921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877"/>
            <a:ext cx="7018934" cy="520702"/>
          </a:xfrm>
        </p:spPr>
        <p:txBody>
          <a:bodyPr/>
          <a:lstStyle/>
          <a:p>
            <a:r>
              <a:rPr lang="en-US" dirty="0" smtClean="0"/>
              <a:t>Value Props</a:t>
            </a:r>
            <a:endParaRPr lang="en-US" dirty="0"/>
          </a:p>
        </p:txBody>
      </p:sp>
      <p:pic>
        <p:nvPicPr>
          <p:cNvPr id="5" name="Picture 4"/>
          <p:cNvPicPr>
            <a:picLocks noChangeAspect="1"/>
          </p:cNvPicPr>
          <p:nvPr/>
        </p:nvPicPr>
        <p:blipFill>
          <a:blip r:embed="rId2"/>
          <a:stretch>
            <a:fillRect/>
          </a:stretch>
        </p:blipFill>
        <p:spPr>
          <a:xfrm>
            <a:off x="304800" y="1600200"/>
            <a:ext cx="8483201" cy="3109913"/>
          </a:xfrm>
          <a:prstGeom prst="rect">
            <a:avLst/>
          </a:prstGeom>
        </p:spPr>
      </p:pic>
      <p:sp>
        <p:nvSpPr>
          <p:cNvPr id="6" name="Text Placeholder 4"/>
          <p:cNvSpPr txBox="1">
            <a:spLocks/>
          </p:cNvSpPr>
          <p:nvPr/>
        </p:nvSpPr>
        <p:spPr>
          <a:xfrm>
            <a:off x="1042724" y="4960366"/>
            <a:ext cx="7007352" cy="1115568"/>
          </a:xfrm>
          <a:prstGeom prst="rect">
            <a:avLst/>
          </a:prstGeom>
          <a:solidFill>
            <a:srgbClr val="E7520F"/>
          </a:solidFill>
        </p:spPr>
        <p:txBody>
          <a:bodyPr vert="horz" lIns="548640" tIns="0" rIns="0" bIns="0" rtlCol="0" anchor="ctr" anchorCtr="0">
            <a:noAutofit/>
          </a:bodyPr>
          <a:lstStyle>
            <a:lvl1pPr marL="166638" indent="-166638" algn="l" defTabSz="914126" rtl="0" eaLnBrk="1" latinLnBrk="0" hangingPunct="1">
              <a:lnSpc>
                <a:spcPct val="100000"/>
              </a:lnSpc>
              <a:spcBef>
                <a:spcPts val="600"/>
              </a:spcBef>
              <a:buClr>
                <a:schemeClr val="accent1"/>
              </a:buClr>
              <a:buFont typeface="Arial" panose="020B0604020202020204" pitchFamily="34" charset="0"/>
              <a:buChar char="•"/>
              <a:defRPr sz="1999" b="1" kern="1200" cap="all" baseline="0">
                <a:solidFill>
                  <a:schemeClr val="bg1"/>
                </a:solidFill>
                <a:latin typeface="+mj-lt"/>
                <a:ea typeface="+mn-ea"/>
                <a:cs typeface="+mn-cs"/>
              </a:defRPr>
            </a:lvl1pPr>
            <a:lvl2pPr marL="401518" indent="-234880" algn="l" defTabSz="914126" rtl="0" eaLnBrk="1" latinLnBrk="0" hangingPunct="1">
              <a:lnSpc>
                <a:spcPct val="90000"/>
              </a:lnSpc>
              <a:spcBef>
                <a:spcPts val="900"/>
              </a:spcBef>
              <a:buClr>
                <a:schemeClr val="accent1"/>
              </a:buClr>
              <a:buFont typeface="Arial" panose="020B0604020202020204" pitchFamily="34" charset="0"/>
              <a:buChar char="–"/>
              <a:defRPr sz="1799" kern="1200">
                <a:solidFill>
                  <a:schemeClr val="tx1"/>
                </a:solidFill>
                <a:latin typeface="+mn-lt"/>
                <a:ea typeface="+mn-ea"/>
                <a:cs typeface="+mn-cs"/>
              </a:defRPr>
            </a:lvl2pPr>
            <a:lvl3pPr marL="568155" indent="-166638" algn="l" defTabSz="914126" rtl="0" eaLnBrk="1" latinLnBrk="0" hangingPunct="1">
              <a:lnSpc>
                <a:spcPct val="90000"/>
              </a:lnSpc>
              <a:spcBef>
                <a:spcPts val="9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747489" indent="-179334" algn="l" defTabSz="914126" rtl="0" eaLnBrk="1" latinLnBrk="0" hangingPunct="1">
              <a:lnSpc>
                <a:spcPct val="90000"/>
              </a:lnSpc>
              <a:spcBef>
                <a:spcPts val="45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914126" indent="-166638" algn="l" defTabSz="914126" rtl="0" eaLnBrk="1" latinLnBrk="0" hangingPunct="1">
              <a:lnSpc>
                <a:spcPct val="90000"/>
              </a:lnSpc>
              <a:spcBef>
                <a:spcPts val="45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600"/>
              </a:spcBef>
              <a:spcAft>
                <a:spcPts val="0"/>
              </a:spcAft>
              <a:buClr>
                <a:srgbClr val="2B82B8"/>
              </a:buClr>
              <a:buSzTx/>
              <a:buNone/>
              <a:tabLst/>
              <a:defRPr/>
            </a:pPr>
            <a:r>
              <a:rPr kumimoji="0" lang="en-US" sz="2400" b="1" i="0" u="none" strike="noStrike" kern="1200" cap="all" spc="0" normalizeH="0" baseline="0" noProof="0" dirty="0" smtClean="0">
                <a:ln>
                  <a:noFill/>
                </a:ln>
                <a:solidFill>
                  <a:prstClr val="white"/>
                </a:solidFill>
                <a:effectLst/>
                <a:uLnTx/>
                <a:uFillTx/>
                <a:latin typeface="Arial Narrow"/>
                <a:ea typeface="+mn-ea"/>
                <a:cs typeface="+mn-cs"/>
              </a:rPr>
              <a:t>Deming chopper pumps will solve THE most challenging problems faced by customers</a:t>
            </a:r>
            <a:endParaRPr kumimoji="0" lang="en-US" sz="2400" b="1" i="0" u="none" strike="noStrike" kern="1200" cap="all" spc="0" normalizeH="0" baseline="0" noProof="0" dirty="0">
              <a:ln>
                <a:noFill/>
              </a:ln>
              <a:solidFill>
                <a:prstClr val="white"/>
              </a:solidFill>
              <a:effectLst/>
              <a:uLnTx/>
              <a:uFillTx/>
              <a:latin typeface="Arial Narrow"/>
              <a:ea typeface="+mn-ea"/>
              <a:cs typeface="+mn-cs"/>
            </a:endParaRPr>
          </a:p>
        </p:txBody>
      </p:sp>
    </p:spTree>
    <p:extLst>
      <p:ext uri="{BB962C8B-B14F-4D97-AF65-F5344CB8AC3E}">
        <p14:creationId xmlns:p14="http://schemas.microsoft.com/office/powerpoint/2010/main" val="2705013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76200"/>
            <a:ext cx="9144000" cy="639763"/>
          </a:xfrm>
        </p:spPr>
        <p:txBody>
          <a:bodyPr/>
          <a:lstStyle/>
          <a:p>
            <a:r>
              <a:rPr lang="en-US" sz="2000" dirty="0" smtClean="0"/>
              <a:t>Chopper’s Superior Non Clogging &amp; Solid Size </a:t>
            </a:r>
            <a:br>
              <a:rPr lang="en-US" sz="2000" dirty="0" smtClean="0"/>
            </a:br>
            <a:r>
              <a:rPr lang="en-US" sz="2000" dirty="0" smtClean="0"/>
              <a:t>Reduction Capabilities</a:t>
            </a:r>
            <a:endParaRPr lang="en-US" sz="2000" dirty="0"/>
          </a:p>
        </p:txBody>
      </p:sp>
      <p:sp>
        <p:nvSpPr>
          <p:cNvPr id="15" name="TextBox 14"/>
          <p:cNvSpPr txBox="1"/>
          <p:nvPr/>
        </p:nvSpPr>
        <p:spPr>
          <a:xfrm>
            <a:off x="645477" y="1598474"/>
            <a:ext cx="78486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sp>
        <p:nvSpPr>
          <p:cNvPr id="2" name="TextBox 1"/>
          <p:cNvSpPr txBox="1"/>
          <p:nvPr/>
        </p:nvSpPr>
        <p:spPr>
          <a:xfrm>
            <a:off x="381000" y="1371600"/>
            <a:ext cx="8382000" cy="1815882"/>
          </a:xfrm>
          <a:prstGeom prst="rect">
            <a:avLst/>
          </a:prstGeom>
          <a:noFill/>
        </p:spPr>
        <p:txBody>
          <a:bodyPr wrap="square" rtlCol="0">
            <a:spAutoFit/>
          </a:bodyPr>
          <a:lstStyle/>
          <a:p>
            <a:pPr algn="just"/>
            <a:r>
              <a:rPr lang="en-US" sz="1600" dirty="0" smtClean="0"/>
              <a:t>Deming’s superior non clogging and solid size reduction capabilities are due to its unique chopping mechanism.</a:t>
            </a:r>
          </a:p>
          <a:p>
            <a:pPr algn="just"/>
            <a:endParaRPr lang="en-US" sz="1600" dirty="0" smtClean="0"/>
          </a:p>
          <a:p>
            <a:pPr algn="just"/>
            <a:endParaRPr lang="en-US" sz="1600" dirty="0"/>
          </a:p>
          <a:p>
            <a:pPr algn="just"/>
            <a:r>
              <a:rPr lang="en-US" sz="1600" dirty="0" smtClean="0"/>
              <a:t>Deming’s chopping mechanism has a first-of-its-kind open center cutter design… directs solids to the cutting edges instead of pushing the solids out… prevents solids building up outside pump and ensures cleaner wet well.</a:t>
            </a:r>
          </a:p>
        </p:txBody>
      </p:sp>
      <p:pic>
        <p:nvPicPr>
          <p:cNvPr id="9" name="Picture 8" descr="cid:ba49a6d7-80fb-4cd0-8069-672ee682c5c3@namprd07.prod.outlook.com"/>
          <p:cNvPicPr/>
          <p:nvPr/>
        </p:nvPicPr>
        <p:blipFill rotWithShape="1">
          <a:blip r:embed="rId3" r:link="rId4" cstate="screen">
            <a:extLst>
              <a:ext uri="{28A0092B-C50C-407E-A947-70E740481C1C}">
                <a14:useLocalDpi xmlns:a14="http://schemas.microsoft.com/office/drawing/2010/main" val="0"/>
              </a:ext>
            </a:extLst>
          </a:blip>
          <a:srcRect/>
          <a:stretch/>
        </p:blipFill>
        <p:spPr bwMode="auto">
          <a:xfrm rot="5400000">
            <a:off x="4800600" y="3758870"/>
            <a:ext cx="1600200" cy="148971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31001" y="5314890"/>
            <a:ext cx="1489710" cy="400110"/>
          </a:xfrm>
          <a:prstGeom prst="rect">
            <a:avLst/>
          </a:prstGeom>
          <a:noFill/>
        </p:spPr>
        <p:txBody>
          <a:bodyPr wrap="square" rtlCol="0">
            <a:spAutoFit/>
          </a:bodyPr>
          <a:lstStyle/>
          <a:p>
            <a:pPr algn="ctr"/>
            <a:r>
              <a:rPr lang="en-US" sz="1000" dirty="0" smtClean="0"/>
              <a:t>Deming’s open center cutter design</a:t>
            </a:r>
            <a:endParaRPr lang="en-US" dirty="0" smtClean="0"/>
          </a:p>
        </p:txBody>
      </p:sp>
      <p:sp>
        <p:nvSpPr>
          <p:cNvPr id="11" name="TextBox 10"/>
          <p:cNvSpPr txBox="1"/>
          <p:nvPr/>
        </p:nvSpPr>
        <p:spPr>
          <a:xfrm>
            <a:off x="4865815" y="5303825"/>
            <a:ext cx="1489710" cy="400110"/>
          </a:xfrm>
          <a:prstGeom prst="rect">
            <a:avLst/>
          </a:prstGeom>
          <a:noFill/>
        </p:spPr>
        <p:txBody>
          <a:bodyPr wrap="square" rtlCol="0">
            <a:spAutoFit/>
          </a:bodyPr>
          <a:lstStyle/>
          <a:p>
            <a:pPr algn="ctr"/>
            <a:r>
              <a:rPr lang="en-US" sz="1000" dirty="0" smtClean="0"/>
              <a:t>Competitor’s design with a constricted inlet</a:t>
            </a:r>
            <a:endParaRPr lang="en-US" dirty="0" smtClean="0"/>
          </a:p>
        </p:txBody>
      </p:sp>
      <p:pic>
        <p:nvPicPr>
          <p:cNvPr id="5" name="Picture 4"/>
          <p:cNvPicPr>
            <a:picLocks noChangeAspect="1"/>
          </p:cNvPicPr>
          <p:nvPr/>
        </p:nvPicPr>
        <p:blipFill>
          <a:blip r:embed="rId5"/>
          <a:stretch>
            <a:fillRect/>
          </a:stretch>
        </p:blipFill>
        <p:spPr>
          <a:xfrm rot="16200000">
            <a:off x="2585711" y="3729103"/>
            <a:ext cx="1541428" cy="1490472"/>
          </a:xfrm>
          <a:prstGeom prst="rect">
            <a:avLst/>
          </a:prstGeom>
        </p:spPr>
      </p:pic>
    </p:spTree>
    <p:extLst>
      <p:ext uri="{BB962C8B-B14F-4D97-AF65-F5344CB8AC3E}">
        <p14:creationId xmlns:p14="http://schemas.microsoft.com/office/powerpoint/2010/main" val="329282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76200"/>
            <a:ext cx="9144000" cy="639763"/>
          </a:xfrm>
        </p:spPr>
        <p:txBody>
          <a:bodyPr/>
          <a:lstStyle/>
          <a:p>
            <a:r>
              <a:rPr lang="en-US" sz="2000" dirty="0" smtClean="0"/>
              <a:t>Chopper’s Superior Non Clogging &amp; Solid Size </a:t>
            </a:r>
            <a:br>
              <a:rPr lang="en-US" sz="2000" dirty="0" smtClean="0"/>
            </a:br>
            <a:r>
              <a:rPr lang="en-US" sz="2000" dirty="0" smtClean="0"/>
              <a:t>Reduction Capabilities</a:t>
            </a:r>
            <a:endParaRPr lang="en-US" sz="2000" dirty="0"/>
          </a:p>
        </p:txBody>
      </p:sp>
      <p:sp>
        <p:nvSpPr>
          <p:cNvPr id="2" name="TextBox 1"/>
          <p:cNvSpPr txBox="1"/>
          <p:nvPr/>
        </p:nvSpPr>
        <p:spPr>
          <a:xfrm>
            <a:off x="381000" y="1371600"/>
            <a:ext cx="8382000" cy="1569660"/>
          </a:xfrm>
          <a:prstGeom prst="rect">
            <a:avLst/>
          </a:prstGeom>
          <a:noFill/>
        </p:spPr>
        <p:txBody>
          <a:bodyPr wrap="square" rtlCol="0">
            <a:spAutoFit/>
          </a:bodyPr>
          <a:lstStyle/>
          <a:p>
            <a:pPr algn="just"/>
            <a:r>
              <a:rPr lang="en-US" sz="1600" dirty="0" smtClean="0"/>
              <a:t>Deming’s </a:t>
            </a:r>
            <a:r>
              <a:rPr lang="en-US" sz="1600" dirty="0"/>
              <a:t>superior non clogging and solid size reduction capabilities are due to its unique chopping mechanism.</a:t>
            </a:r>
          </a:p>
          <a:p>
            <a:pPr algn="just"/>
            <a:endParaRPr lang="en-US" sz="1600" dirty="0"/>
          </a:p>
          <a:p>
            <a:pPr algn="just"/>
            <a:endParaRPr lang="en-US" sz="1600" dirty="0"/>
          </a:p>
          <a:p>
            <a:pPr algn="just"/>
            <a:r>
              <a:rPr lang="en-US" sz="1600" dirty="0" smtClean="0"/>
              <a:t>Deming’s </a:t>
            </a:r>
            <a:r>
              <a:rPr lang="en-US" sz="1600" dirty="0"/>
              <a:t>chopping </a:t>
            </a:r>
            <a:r>
              <a:rPr lang="en-US" sz="1600" dirty="0" smtClean="0"/>
              <a:t>mechanism has an open center design with large cutting edges… allows solids to enter and get chopped… solids do not pass without getting chopped.</a:t>
            </a:r>
          </a:p>
        </p:txBody>
      </p:sp>
      <p:pic>
        <p:nvPicPr>
          <p:cNvPr id="9" name="Picture 8" descr="S:\SH Chopper Pump\STAGE 3-Concept Eval\3-1_VOC_and_3P\3-1-3_Product Tear down\tsurumi\Cost Analysis\Photos\20170112_15131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900" y="3429000"/>
            <a:ext cx="2845911" cy="1600200"/>
          </a:xfrm>
          <a:prstGeom prst="rect">
            <a:avLst/>
          </a:prstGeom>
          <a:noFill/>
          <a:ln>
            <a:noFill/>
          </a:ln>
        </p:spPr>
      </p:pic>
      <p:sp>
        <p:nvSpPr>
          <p:cNvPr id="3" name="Up Arrow Callout 2"/>
          <p:cNvSpPr/>
          <p:nvPr/>
        </p:nvSpPr>
        <p:spPr>
          <a:xfrm>
            <a:off x="1525919" y="5074225"/>
            <a:ext cx="2203704" cy="10668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Deming’s open center &amp; large cutting edges </a:t>
            </a:r>
            <a:endParaRPr lang="en-US" dirty="0"/>
          </a:p>
        </p:txBody>
      </p:sp>
      <p:sp>
        <p:nvSpPr>
          <p:cNvPr id="11" name="Up Arrow Callout 10"/>
          <p:cNvSpPr/>
          <p:nvPr/>
        </p:nvSpPr>
        <p:spPr>
          <a:xfrm>
            <a:off x="5342150" y="5077383"/>
            <a:ext cx="2199409" cy="10668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Competitor</a:t>
            </a:r>
            <a:r>
              <a:rPr lang="en-US" sz="1100" dirty="0" smtClean="0"/>
              <a:t>’s </a:t>
            </a:r>
            <a:r>
              <a:rPr lang="en-US" sz="1100" dirty="0" smtClean="0"/>
              <a:t>enlarged open center &amp; minimal cutting edges… allows large solids to pass without chopping </a:t>
            </a:r>
            <a:endParaRPr lang="en-US" dirty="0"/>
          </a:p>
        </p:txBody>
      </p:sp>
      <p:pic>
        <p:nvPicPr>
          <p:cNvPr id="14" name="Picture 13"/>
          <p:cNvPicPr>
            <a:picLocks noChangeAspect="1"/>
          </p:cNvPicPr>
          <p:nvPr/>
        </p:nvPicPr>
        <p:blipFill>
          <a:blip r:embed="rId4"/>
          <a:stretch>
            <a:fillRect/>
          </a:stretch>
        </p:blipFill>
        <p:spPr>
          <a:xfrm rot="16200000">
            <a:off x="1857057" y="3483864"/>
            <a:ext cx="1541428" cy="1490472"/>
          </a:xfrm>
          <a:prstGeom prst="rect">
            <a:avLst/>
          </a:prstGeom>
        </p:spPr>
      </p:pic>
    </p:spTree>
    <p:extLst>
      <p:ext uri="{BB962C8B-B14F-4D97-AF65-F5344CB8AC3E}">
        <p14:creationId xmlns:p14="http://schemas.microsoft.com/office/powerpoint/2010/main" val="19096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6459" y="-304632"/>
            <a:ext cx="6322690" cy="7453577"/>
          </a:xfrm>
          <a:prstGeom prst="rect">
            <a:avLst/>
          </a:prstGeom>
        </p:spPr>
      </p:pic>
    </p:spTree>
    <p:extLst>
      <p:ext uri="{BB962C8B-B14F-4D97-AF65-F5344CB8AC3E}">
        <p14:creationId xmlns:p14="http://schemas.microsoft.com/office/powerpoint/2010/main" val="151169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76200"/>
            <a:ext cx="9144000" cy="639763"/>
          </a:xfrm>
        </p:spPr>
        <p:txBody>
          <a:bodyPr/>
          <a:lstStyle/>
          <a:p>
            <a:r>
              <a:rPr lang="en-US" sz="2000" dirty="0" smtClean="0"/>
              <a:t>Chopper’s Superior Non Clogging &amp; Solid Size </a:t>
            </a:r>
            <a:br>
              <a:rPr lang="en-US" sz="2000" dirty="0" smtClean="0"/>
            </a:br>
            <a:r>
              <a:rPr lang="en-US" sz="2000" dirty="0" smtClean="0"/>
              <a:t>Reduction Capabilities</a:t>
            </a:r>
            <a:endParaRPr lang="en-US" sz="2000" dirty="0"/>
          </a:p>
        </p:txBody>
      </p:sp>
      <p:sp>
        <p:nvSpPr>
          <p:cNvPr id="15" name="TextBox 14"/>
          <p:cNvSpPr txBox="1"/>
          <p:nvPr/>
        </p:nvSpPr>
        <p:spPr>
          <a:xfrm>
            <a:off x="645477" y="1598474"/>
            <a:ext cx="78486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sp>
        <p:nvSpPr>
          <p:cNvPr id="2" name="TextBox 1"/>
          <p:cNvSpPr txBox="1"/>
          <p:nvPr/>
        </p:nvSpPr>
        <p:spPr>
          <a:xfrm>
            <a:off x="381000" y="1219200"/>
            <a:ext cx="8382000" cy="3785652"/>
          </a:xfrm>
          <a:prstGeom prst="rect">
            <a:avLst/>
          </a:prstGeom>
          <a:noFill/>
        </p:spPr>
        <p:txBody>
          <a:bodyPr wrap="square" rtlCol="0">
            <a:spAutoFit/>
          </a:bodyPr>
          <a:lstStyle/>
          <a:p>
            <a:pPr algn="just"/>
            <a:r>
              <a:rPr lang="en-US" sz="1600" dirty="0"/>
              <a:t>The chopping blades are made of heat treated 440C stainless steel with </a:t>
            </a:r>
            <a:r>
              <a:rPr lang="en-US" sz="1600" dirty="0" smtClean="0"/>
              <a:t>53-60HRC</a:t>
            </a:r>
            <a:r>
              <a:rPr lang="en-US" sz="1600" dirty="0"/>
              <a:t>… can easily chop any solid like wood dowels, baseball, nylon rods, plastic bottles, mop heads, metal cans, stuffed toys, rags, hairballs, wipes..., blade sharpness easily lasts for 7 to 8 years</a:t>
            </a:r>
            <a:r>
              <a:rPr lang="en-US" sz="1600" dirty="0" smtClean="0"/>
              <a:t>…</a:t>
            </a:r>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r>
              <a:rPr lang="en-US" sz="1600" dirty="0" smtClean="0"/>
              <a:t>The clearance between rotating blade (slicing blade) &amp; stationery blade (striker plate) is 0.001” to 0.008”… ensures solids don’t get stuck between the blades unlike competing solutions (0.013” and 0.01”). Competing solution’s material is also tool steel… may wear quickly &amp; result in increased clearance after few months in service.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714" y="5026672"/>
            <a:ext cx="1840572" cy="1371600"/>
          </a:xfrm>
          <a:prstGeom prst="rect">
            <a:avLst/>
          </a:prstGeom>
          <a:noFill/>
          <a:ln>
            <a:solidFill>
              <a:schemeClr val="accent1"/>
            </a:solidFill>
          </a:ln>
        </p:spPr>
      </p:pic>
      <p:sp>
        <p:nvSpPr>
          <p:cNvPr id="14" name="TextBox 13"/>
          <p:cNvSpPr txBox="1"/>
          <p:nvPr/>
        </p:nvSpPr>
        <p:spPr>
          <a:xfrm>
            <a:off x="3256095" y="6417647"/>
            <a:ext cx="2683509" cy="400110"/>
          </a:xfrm>
          <a:prstGeom prst="rect">
            <a:avLst/>
          </a:prstGeom>
          <a:noFill/>
        </p:spPr>
        <p:txBody>
          <a:bodyPr wrap="square" rtlCol="0">
            <a:spAutoFit/>
          </a:bodyPr>
          <a:lstStyle/>
          <a:p>
            <a:pPr algn="ctr"/>
            <a:r>
              <a:rPr lang="en-US" sz="1000" dirty="0" smtClean="0"/>
              <a:t>Deming’s blades after 6 months in service – </a:t>
            </a:r>
          </a:p>
          <a:p>
            <a:pPr algn="ctr"/>
            <a:r>
              <a:rPr lang="en-US" sz="1000" dirty="0" smtClean="0"/>
              <a:t>No clogging and in pristine condition</a:t>
            </a:r>
            <a:endParaRPr lang="en-US" dirty="0" smtClean="0"/>
          </a:p>
        </p:txBody>
      </p:sp>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3712527" y="2133600"/>
            <a:ext cx="1714500" cy="1515110"/>
          </a:xfrm>
          <a:prstGeom prst="rect">
            <a:avLst/>
          </a:prstGeom>
          <a:ln>
            <a:solidFill>
              <a:schemeClr val="accent1"/>
            </a:solidFill>
          </a:ln>
        </p:spPr>
      </p:pic>
      <p:sp>
        <p:nvSpPr>
          <p:cNvPr id="17" name="TextBox 16"/>
          <p:cNvSpPr txBox="1"/>
          <p:nvPr/>
        </p:nvSpPr>
        <p:spPr>
          <a:xfrm>
            <a:off x="3228021" y="3657600"/>
            <a:ext cx="2683509" cy="246221"/>
          </a:xfrm>
          <a:prstGeom prst="rect">
            <a:avLst/>
          </a:prstGeom>
          <a:noFill/>
        </p:spPr>
        <p:txBody>
          <a:bodyPr wrap="square" rtlCol="0">
            <a:spAutoFit/>
          </a:bodyPr>
          <a:lstStyle/>
          <a:p>
            <a:pPr algn="ctr"/>
            <a:r>
              <a:rPr lang="en-US" sz="1000" dirty="0" smtClean="0"/>
              <a:t>Solid size reduction</a:t>
            </a:r>
            <a:endParaRPr lang="en-US" dirty="0" smtClean="0"/>
          </a:p>
        </p:txBody>
      </p:sp>
    </p:spTree>
    <p:extLst>
      <p:ext uri="{BB962C8B-B14F-4D97-AF65-F5344CB8AC3E}">
        <p14:creationId xmlns:p14="http://schemas.microsoft.com/office/powerpoint/2010/main" val="29966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8189" y="76200"/>
            <a:ext cx="9085811" cy="639763"/>
          </a:xfrm>
        </p:spPr>
        <p:txBody>
          <a:bodyPr/>
          <a:lstStyle/>
          <a:p>
            <a:r>
              <a:rPr lang="en-US" sz="2000" dirty="0" smtClean="0"/>
              <a:t>Chopper’s Superior Non Clogging &amp; Solid Size </a:t>
            </a:r>
            <a:br>
              <a:rPr lang="en-US" sz="2000" dirty="0" smtClean="0"/>
            </a:br>
            <a:r>
              <a:rPr lang="en-US" sz="2000" dirty="0" smtClean="0"/>
              <a:t>Reduction Capabilities</a:t>
            </a:r>
            <a:endParaRPr lang="en-US" sz="2000" dirty="0"/>
          </a:p>
        </p:txBody>
      </p:sp>
      <p:sp>
        <p:nvSpPr>
          <p:cNvPr id="15" name="TextBox 14"/>
          <p:cNvSpPr txBox="1"/>
          <p:nvPr/>
        </p:nvSpPr>
        <p:spPr>
          <a:xfrm>
            <a:off x="645477" y="1598474"/>
            <a:ext cx="78486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sp>
        <p:nvSpPr>
          <p:cNvPr id="2" name="TextBox 1"/>
          <p:cNvSpPr txBox="1"/>
          <p:nvPr/>
        </p:nvSpPr>
        <p:spPr>
          <a:xfrm>
            <a:off x="381000" y="1219200"/>
            <a:ext cx="8382000" cy="2062103"/>
          </a:xfrm>
          <a:prstGeom prst="rect">
            <a:avLst/>
          </a:prstGeom>
          <a:noFill/>
        </p:spPr>
        <p:txBody>
          <a:bodyPr wrap="square" rtlCol="0">
            <a:spAutoFit/>
          </a:bodyPr>
          <a:lstStyle/>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p:txBody>
      </p:sp>
      <p:sp>
        <p:nvSpPr>
          <p:cNvPr id="20" name="TextBox 19"/>
          <p:cNvSpPr txBox="1"/>
          <p:nvPr/>
        </p:nvSpPr>
        <p:spPr>
          <a:xfrm>
            <a:off x="381000" y="1219200"/>
            <a:ext cx="8382000" cy="5016758"/>
          </a:xfrm>
          <a:prstGeom prst="rect">
            <a:avLst/>
          </a:prstGeom>
          <a:noFill/>
        </p:spPr>
        <p:txBody>
          <a:bodyPr wrap="square" rtlCol="0">
            <a:spAutoFit/>
          </a:bodyPr>
          <a:lstStyle/>
          <a:p>
            <a:pPr algn="just"/>
            <a:r>
              <a:rPr lang="en-US" sz="1600" dirty="0" smtClean="0"/>
              <a:t>Deming Chopper reduces solid size to 1” to 3”… the “right” size… this prevents downstream clogging issues in check valve &amp; head works.</a:t>
            </a:r>
          </a:p>
          <a:p>
            <a:pPr algn="just"/>
            <a:endParaRPr lang="en-US" sz="1600" dirty="0"/>
          </a:p>
          <a:p>
            <a:pPr algn="just"/>
            <a:r>
              <a:rPr lang="en-US" sz="1600" dirty="0" smtClean="0"/>
              <a:t>  </a:t>
            </a:r>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smtClean="0"/>
          </a:p>
          <a:p>
            <a:pPr algn="just"/>
            <a:r>
              <a:rPr lang="en-US" sz="1600" dirty="0" smtClean="0"/>
              <a:t>Deming choppers have a slicing action compared to a chopping action… this reduces stress on shaft, seals and bearings… increasing their service life.</a:t>
            </a:r>
          </a:p>
          <a:p>
            <a:pPr algn="just"/>
            <a:endParaRPr lang="en-US" sz="1600" dirty="0"/>
          </a:p>
          <a:p>
            <a:pPr algn="just"/>
            <a:r>
              <a:rPr lang="en-US" sz="1600" dirty="0" smtClean="0"/>
              <a:t>Deming chopper pumps have tested and proven Deming 7365 hydraulics… pumps can pass chopped solids of 3” diameter with ease.</a:t>
            </a:r>
          </a:p>
        </p:txBody>
      </p:sp>
      <p:grpSp>
        <p:nvGrpSpPr>
          <p:cNvPr id="5" name="Group 4"/>
          <p:cNvGrpSpPr/>
          <p:nvPr/>
        </p:nvGrpSpPr>
        <p:grpSpPr>
          <a:xfrm>
            <a:off x="838200" y="1921639"/>
            <a:ext cx="3521034" cy="2377440"/>
            <a:chOff x="838200" y="1921639"/>
            <a:chExt cx="3521034" cy="237744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921639"/>
              <a:ext cx="3521034" cy="2377440"/>
            </a:xfrm>
            <a:prstGeom prst="rect">
              <a:avLst/>
            </a:prstGeom>
            <a:ln>
              <a:solidFill>
                <a:schemeClr val="tx1"/>
              </a:solidFill>
            </a:ln>
          </p:spPr>
        </p:pic>
        <p:sp>
          <p:nvSpPr>
            <p:cNvPr id="3" name="Rectangle 2"/>
            <p:cNvSpPr/>
            <p:nvPr/>
          </p:nvSpPr>
          <p:spPr>
            <a:xfrm>
              <a:off x="2438400" y="3052862"/>
              <a:ext cx="187452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stretch>
            <a:fillRect/>
          </a:stretch>
        </p:blipFill>
        <p:spPr>
          <a:xfrm>
            <a:off x="4816434" y="1921639"/>
            <a:ext cx="3520440" cy="2377440"/>
          </a:xfrm>
          <a:prstGeom prst="rect">
            <a:avLst/>
          </a:prstGeom>
          <a:ln>
            <a:solidFill>
              <a:schemeClr val="tx1"/>
            </a:solidFill>
          </a:ln>
        </p:spPr>
      </p:pic>
      <p:sp>
        <p:nvSpPr>
          <p:cNvPr id="22" name="TextBox 21"/>
          <p:cNvSpPr txBox="1"/>
          <p:nvPr/>
        </p:nvSpPr>
        <p:spPr>
          <a:xfrm>
            <a:off x="1256962" y="4333066"/>
            <a:ext cx="2683509" cy="246221"/>
          </a:xfrm>
          <a:prstGeom prst="rect">
            <a:avLst/>
          </a:prstGeom>
          <a:noFill/>
        </p:spPr>
        <p:txBody>
          <a:bodyPr wrap="square" rtlCol="0">
            <a:spAutoFit/>
          </a:bodyPr>
          <a:lstStyle/>
          <a:p>
            <a:pPr algn="ctr"/>
            <a:r>
              <a:rPr lang="en-US" sz="1000" dirty="0" smtClean="0"/>
              <a:t>No downstream clogging</a:t>
            </a:r>
            <a:endParaRPr lang="en-US" dirty="0" smtClean="0"/>
          </a:p>
        </p:txBody>
      </p:sp>
      <p:sp>
        <p:nvSpPr>
          <p:cNvPr id="23" name="TextBox 22"/>
          <p:cNvSpPr txBox="1"/>
          <p:nvPr/>
        </p:nvSpPr>
        <p:spPr>
          <a:xfrm>
            <a:off x="5234899" y="4346489"/>
            <a:ext cx="2683509" cy="246221"/>
          </a:xfrm>
          <a:prstGeom prst="rect">
            <a:avLst/>
          </a:prstGeom>
          <a:noFill/>
        </p:spPr>
        <p:txBody>
          <a:bodyPr wrap="square" rtlCol="0">
            <a:spAutoFit/>
          </a:bodyPr>
          <a:lstStyle/>
          <a:p>
            <a:pPr algn="ctr"/>
            <a:r>
              <a:rPr lang="en-US" sz="1000" dirty="0" smtClean="0"/>
              <a:t>Solid size reduction</a:t>
            </a:r>
            <a:endParaRPr lang="en-US" dirty="0" smtClean="0"/>
          </a:p>
        </p:txBody>
      </p:sp>
    </p:spTree>
    <p:extLst>
      <p:ext uri="{BB962C8B-B14F-4D97-AF65-F5344CB8AC3E}">
        <p14:creationId xmlns:p14="http://schemas.microsoft.com/office/powerpoint/2010/main" val="148716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76200"/>
            <a:ext cx="9144000" cy="639763"/>
          </a:xfrm>
        </p:spPr>
        <p:txBody>
          <a:bodyPr/>
          <a:lstStyle/>
          <a:p>
            <a:r>
              <a:rPr lang="en-US" dirty="0" smtClean="0"/>
              <a:t>Chopper’s High Reliability</a:t>
            </a:r>
            <a:endParaRPr lang="en-US" dirty="0"/>
          </a:p>
        </p:txBody>
      </p:sp>
      <p:sp>
        <p:nvSpPr>
          <p:cNvPr id="10" name="TextBox 9"/>
          <p:cNvSpPr txBox="1"/>
          <p:nvPr/>
        </p:nvSpPr>
        <p:spPr>
          <a:xfrm>
            <a:off x="381000" y="1530727"/>
            <a:ext cx="8382000"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smtClean="0"/>
              <a:t>All Deming Chopper pumps are CSA certified.</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Explosion Proof, available as an option, is also CSA certified for Class I, Division 1, Groups C &amp; D, T4 rating.</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All Deming chopper pump motors are VFD ready with 1.2 service factor and class H varnish &amp; magnet wire.</a:t>
            </a:r>
          </a:p>
          <a:p>
            <a:pPr algn="just"/>
            <a:endParaRPr lang="en-US" sz="1600" dirty="0"/>
          </a:p>
          <a:p>
            <a:pPr marL="285750" indent="-285750" algn="just">
              <a:buFont typeface="Arial" panose="020B0604020202020204" pitchFamily="34" charset="0"/>
              <a:buChar char="•"/>
            </a:pPr>
            <a:r>
              <a:rPr lang="en-US" sz="1600" dirty="0" smtClean="0"/>
              <a:t>Deming’s motors are oil cooled… enhances motor cooling &amp; increases bearing life.</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Deming choppers are equipped with high capacity bearings… provides 50,000 hour bearing life at 2ft/s flow.</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All Deming hardware are of stainless steel… have increased corrosion resistance</a:t>
            </a:r>
            <a:r>
              <a:rPr lang="en-US" sz="1600" dirty="0" smtClean="0"/>
              <a:t>. All bolts on the pump are the same size, which contributes to the easy maintenance. </a:t>
            </a:r>
            <a:endParaRPr lang="en-US" sz="1600" dirty="0" smtClean="0"/>
          </a:p>
        </p:txBody>
      </p:sp>
    </p:spTree>
    <p:extLst>
      <p:ext uri="{BB962C8B-B14F-4D97-AF65-F5344CB8AC3E}">
        <p14:creationId xmlns:p14="http://schemas.microsoft.com/office/powerpoint/2010/main" val="158784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1219200"/>
            <a:ext cx="8382000" cy="3539430"/>
          </a:xfrm>
          <a:prstGeom prst="rect">
            <a:avLst/>
          </a:prstGeom>
          <a:noFill/>
        </p:spPr>
        <p:txBody>
          <a:bodyPr wrap="square" rtlCol="0">
            <a:spAutoFit/>
          </a:bodyPr>
          <a:lstStyle/>
          <a:p>
            <a:pPr algn="just"/>
            <a:r>
              <a:rPr lang="en-US" sz="1600" dirty="0" smtClean="0"/>
              <a:t>Deming chopper pumps have field replaceable blades… time &amp; cost to replace blades is less. </a:t>
            </a:r>
          </a:p>
          <a:p>
            <a:pPr algn="just"/>
            <a:endParaRPr lang="en-US" sz="1600" dirty="0"/>
          </a:p>
          <a:p>
            <a:pPr algn="just"/>
            <a:r>
              <a:rPr lang="en-US" sz="1600" dirty="0" smtClean="0"/>
              <a:t>  </a:t>
            </a:r>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smtClean="0"/>
          </a:p>
          <a:p>
            <a:pPr algn="just"/>
            <a:endParaRPr lang="en-US" sz="1600" dirty="0"/>
          </a:p>
          <a:p>
            <a:pPr algn="just"/>
            <a:r>
              <a:rPr lang="en-US" sz="1600" dirty="0" smtClean="0"/>
              <a:t>Deming choppers have dual voltage motors. Voltage can be changed by just changing cords. Deming Choppers also have Plug-n-Play Quick Connect cords… saves time during maintenance.</a:t>
            </a:r>
          </a:p>
        </p:txBody>
      </p:sp>
      <p:sp>
        <p:nvSpPr>
          <p:cNvPr id="13" name="Title 1"/>
          <p:cNvSpPr>
            <a:spLocks noGrp="1"/>
          </p:cNvSpPr>
          <p:nvPr>
            <p:ph type="title"/>
          </p:nvPr>
        </p:nvSpPr>
        <p:spPr>
          <a:xfrm>
            <a:off x="0" y="9381"/>
            <a:ext cx="9144000" cy="639763"/>
          </a:xfrm>
        </p:spPr>
        <p:txBody>
          <a:bodyPr/>
          <a:lstStyle/>
          <a:p>
            <a:r>
              <a:rPr lang="en-US" dirty="0" smtClean="0"/>
              <a:t>Chopper’s Ease of Maintenance</a:t>
            </a:r>
            <a:endParaRPr lang="en-US" dirty="0"/>
          </a:p>
        </p:txBody>
      </p:sp>
      <p:pic>
        <p:nvPicPr>
          <p:cNvPr id="5" name="Picture 4"/>
          <p:cNvPicPr>
            <a:picLocks noChangeAspect="1"/>
          </p:cNvPicPr>
          <p:nvPr/>
        </p:nvPicPr>
        <p:blipFill>
          <a:blip r:embed="rId3"/>
          <a:stretch>
            <a:fillRect/>
          </a:stretch>
        </p:blipFill>
        <p:spPr>
          <a:xfrm>
            <a:off x="3200400" y="1948378"/>
            <a:ext cx="2381646" cy="1820315"/>
          </a:xfrm>
          <a:prstGeom prst="rect">
            <a:avLst/>
          </a:prstGeom>
        </p:spPr>
      </p:pic>
      <p:pic>
        <p:nvPicPr>
          <p:cNvPr id="6" name="Picture 5"/>
          <p:cNvPicPr>
            <a:picLocks noChangeAspect="1"/>
          </p:cNvPicPr>
          <p:nvPr/>
        </p:nvPicPr>
        <p:blipFill>
          <a:blip r:embed="rId4"/>
          <a:stretch>
            <a:fillRect/>
          </a:stretch>
        </p:blipFill>
        <p:spPr>
          <a:xfrm>
            <a:off x="3200400" y="4572000"/>
            <a:ext cx="2381646" cy="2141883"/>
          </a:xfrm>
          <a:prstGeom prst="rect">
            <a:avLst/>
          </a:prstGeom>
        </p:spPr>
      </p:pic>
    </p:spTree>
    <p:extLst>
      <p:ext uri="{BB962C8B-B14F-4D97-AF65-F5344CB8AC3E}">
        <p14:creationId xmlns:p14="http://schemas.microsoft.com/office/powerpoint/2010/main" val="40817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1219200"/>
            <a:ext cx="8382000" cy="2800767"/>
          </a:xfrm>
          <a:prstGeom prst="rect">
            <a:avLst/>
          </a:prstGeom>
          <a:noFill/>
        </p:spPr>
        <p:txBody>
          <a:bodyPr wrap="square" rtlCol="0">
            <a:spAutoFit/>
          </a:bodyPr>
          <a:lstStyle/>
          <a:p>
            <a:pPr algn="just"/>
            <a:r>
              <a:rPr lang="en-US" sz="1600" dirty="0" smtClean="0"/>
              <a:t>Deming</a:t>
            </a:r>
            <a:r>
              <a:rPr lang="en-US" sz="1600" dirty="0"/>
              <a:t> </a:t>
            </a:r>
            <a:r>
              <a:rPr lang="en-US" sz="1600" dirty="0" smtClean="0"/>
              <a:t>choppers have easily available commercial mechanical seals… reduces maintenance and inventory costs.</a:t>
            </a:r>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smtClean="0"/>
          </a:p>
          <a:p>
            <a:pPr algn="just"/>
            <a:endParaRPr lang="en-US" sz="1600" dirty="0"/>
          </a:p>
          <a:p>
            <a:pPr algn="just"/>
            <a:r>
              <a:rPr lang="en-US" sz="1600" dirty="0" smtClean="0"/>
              <a:t>Deming chopper pumps have large lifting bails that facilitate easy hooking and lifting.</a:t>
            </a:r>
          </a:p>
        </p:txBody>
      </p:sp>
      <p:sp>
        <p:nvSpPr>
          <p:cNvPr id="13" name="Title 1"/>
          <p:cNvSpPr>
            <a:spLocks noGrp="1"/>
          </p:cNvSpPr>
          <p:nvPr>
            <p:ph type="title"/>
          </p:nvPr>
        </p:nvSpPr>
        <p:spPr>
          <a:xfrm>
            <a:off x="0" y="76200"/>
            <a:ext cx="9144000" cy="639763"/>
          </a:xfrm>
        </p:spPr>
        <p:txBody>
          <a:bodyPr/>
          <a:lstStyle/>
          <a:p>
            <a:r>
              <a:rPr lang="en-US" dirty="0" smtClean="0"/>
              <a:t>Chopper’s Ease of Maintenance</a:t>
            </a:r>
            <a:endParaRPr lang="en-US" dirty="0"/>
          </a:p>
        </p:txBody>
      </p:sp>
      <p:pic>
        <p:nvPicPr>
          <p:cNvPr id="2050" name="Picture 2" descr="Seal, Pump Sh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42343"/>
            <a:ext cx="1916483"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186" t="7156" r="17797" b="9605"/>
          <a:stretch/>
        </p:blipFill>
        <p:spPr>
          <a:xfrm>
            <a:off x="3657600" y="4019966"/>
            <a:ext cx="1274693" cy="2761834"/>
          </a:xfrm>
          <a:prstGeom prst="rect">
            <a:avLst/>
          </a:prstGeom>
        </p:spPr>
      </p:pic>
    </p:spTree>
    <p:extLst>
      <p:ext uri="{BB962C8B-B14F-4D97-AF65-F5344CB8AC3E}">
        <p14:creationId xmlns:p14="http://schemas.microsoft.com/office/powerpoint/2010/main" val="43241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1219200"/>
            <a:ext cx="8382000" cy="584775"/>
          </a:xfrm>
          <a:prstGeom prst="rect">
            <a:avLst/>
          </a:prstGeom>
          <a:noFill/>
        </p:spPr>
        <p:txBody>
          <a:bodyPr wrap="square" rtlCol="0">
            <a:spAutoFit/>
          </a:bodyPr>
          <a:lstStyle/>
          <a:p>
            <a:pPr algn="just"/>
            <a:r>
              <a:rPr lang="en-US" sz="1600" dirty="0" smtClean="0"/>
              <a:t>Upgrade Kits* are available to convert an existing Deming 7365 non clog pump to a Deming 7366 chopper.</a:t>
            </a:r>
          </a:p>
        </p:txBody>
      </p:sp>
      <p:sp>
        <p:nvSpPr>
          <p:cNvPr id="13" name="Title 1"/>
          <p:cNvSpPr>
            <a:spLocks noGrp="1"/>
          </p:cNvSpPr>
          <p:nvPr>
            <p:ph type="title"/>
          </p:nvPr>
        </p:nvSpPr>
        <p:spPr>
          <a:xfrm>
            <a:off x="0" y="76200"/>
            <a:ext cx="9144000" cy="639763"/>
          </a:xfrm>
        </p:spPr>
        <p:txBody>
          <a:bodyPr/>
          <a:lstStyle/>
          <a:p>
            <a:r>
              <a:rPr lang="en-US" sz="2400" dirty="0" smtClean="0"/>
              <a:t>Chopper’s Ability to Upgrade Non Clog Pumps</a:t>
            </a:r>
            <a:endParaRPr lang="en-US" sz="2400" dirty="0"/>
          </a:p>
        </p:txBody>
      </p:sp>
      <p:pic>
        <p:nvPicPr>
          <p:cNvPr id="6" name="Picture 5"/>
          <p:cNvPicPr>
            <a:picLocks noChangeAspect="1"/>
          </p:cNvPicPr>
          <p:nvPr/>
        </p:nvPicPr>
        <p:blipFill>
          <a:blip r:embed="rId3"/>
          <a:stretch>
            <a:fillRect/>
          </a:stretch>
        </p:blipFill>
        <p:spPr>
          <a:xfrm>
            <a:off x="3509962" y="1893148"/>
            <a:ext cx="2124075" cy="4619625"/>
          </a:xfrm>
          <a:prstGeom prst="rect">
            <a:avLst/>
          </a:prstGeom>
        </p:spPr>
      </p:pic>
      <p:sp>
        <p:nvSpPr>
          <p:cNvPr id="7" name="TextBox 6"/>
          <p:cNvSpPr txBox="1"/>
          <p:nvPr/>
        </p:nvSpPr>
        <p:spPr>
          <a:xfrm>
            <a:off x="4800600" y="1937880"/>
            <a:ext cx="1143000" cy="369332"/>
          </a:xfrm>
          <a:prstGeom prst="rect">
            <a:avLst/>
          </a:prstGeom>
          <a:noFill/>
        </p:spPr>
        <p:txBody>
          <a:bodyPr wrap="square" rtlCol="0">
            <a:spAutoFit/>
          </a:bodyPr>
          <a:lstStyle/>
          <a:p>
            <a:pPr algn="ctr"/>
            <a:r>
              <a:rPr lang="en-US" sz="900" dirty="0" smtClean="0"/>
              <a:t>Mono/ Dual </a:t>
            </a:r>
            <a:r>
              <a:rPr lang="en-US" sz="900" dirty="0"/>
              <a:t>V</a:t>
            </a:r>
            <a:r>
              <a:rPr lang="en-US" sz="900" dirty="0" smtClean="0"/>
              <a:t>ane Impeller w/ Pins</a:t>
            </a:r>
          </a:p>
        </p:txBody>
      </p:sp>
      <p:sp>
        <p:nvSpPr>
          <p:cNvPr id="14" name="TextBox 13"/>
          <p:cNvSpPr txBox="1"/>
          <p:nvPr/>
        </p:nvSpPr>
        <p:spPr>
          <a:xfrm>
            <a:off x="3352800" y="2743200"/>
            <a:ext cx="1143000" cy="230832"/>
          </a:xfrm>
          <a:prstGeom prst="rect">
            <a:avLst/>
          </a:prstGeom>
          <a:noFill/>
        </p:spPr>
        <p:txBody>
          <a:bodyPr wrap="square" rtlCol="0">
            <a:spAutoFit/>
          </a:bodyPr>
          <a:lstStyle/>
          <a:p>
            <a:pPr algn="ctr"/>
            <a:r>
              <a:rPr lang="en-US" sz="900" dirty="0" smtClean="0"/>
              <a:t>Slicing Blade</a:t>
            </a:r>
          </a:p>
        </p:txBody>
      </p:sp>
      <p:sp>
        <p:nvSpPr>
          <p:cNvPr id="16" name="TextBox 15"/>
          <p:cNvSpPr txBox="1"/>
          <p:nvPr/>
        </p:nvSpPr>
        <p:spPr>
          <a:xfrm>
            <a:off x="4876800" y="3675923"/>
            <a:ext cx="1143000" cy="230832"/>
          </a:xfrm>
          <a:prstGeom prst="rect">
            <a:avLst/>
          </a:prstGeom>
          <a:noFill/>
        </p:spPr>
        <p:txBody>
          <a:bodyPr wrap="square" rtlCol="0">
            <a:spAutoFit/>
          </a:bodyPr>
          <a:lstStyle/>
          <a:p>
            <a:pPr algn="ctr"/>
            <a:r>
              <a:rPr lang="en-US" sz="900" dirty="0" smtClean="0"/>
              <a:t>Volute</a:t>
            </a:r>
          </a:p>
        </p:txBody>
      </p:sp>
      <p:sp>
        <p:nvSpPr>
          <p:cNvPr id="17" name="TextBox 16"/>
          <p:cNvSpPr txBox="1"/>
          <p:nvPr/>
        </p:nvSpPr>
        <p:spPr>
          <a:xfrm>
            <a:off x="3352800" y="4724400"/>
            <a:ext cx="1143000" cy="230832"/>
          </a:xfrm>
          <a:prstGeom prst="rect">
            <a:avLst/>
          </a:prstGeom>
          <a:noFill/>
        </p:spPr>
        <p:txBody>
          <a:bodyPr wrap="square" rtlCol="0">
            <a:spAutoFit/>
          </a:bodyPr>
          <a:lstStyle/>
          <a:p>
            <a:pPr algn="ctr"/>
            <a:r>
              <a:rPr lang="en-US" sz="900" dirty="0" smtClean="0"/>
              <a:t>Wear Ring</a:t>
            </a:r>
          </a:p>
        </p:txBody>
      </p:sp>
      <p:sp>
        <p:nvSpPr>
          <p:cNvPr id="20" name="TextBox 19"/>
          <p:cNvSpPr txBox="1"/>
          <p:nvPr/>
        </p:nvSpPr>
        <p:spPr>
          <a:xfrm>
            <a:off x="4495800" y="5094348"/>
            <a:ext cx="1143000" cy="230832"/>
          </a:xfrm>
          <a:prstGeom prst="rect">
            <a:avLst/>
          </a:prstGeom>
          <a:noFill/>
        </p:spPr>
        <p:txBody>
          <a:bodyPr wrap="square" rtlCol="0">
            <a:spAutoFit/>
          </a:bodyPr>
          <a:lstStyle/>
          <a:p>
            <a:pPr algn="ctr"/>
            <a:r>
              <a:rPr lang="en-US" sz="900" dirty="0" smtClean="0"/>
              <a:t>O ring</a:t>
            </a:r>
          </a:p>
        </p:txBody>
      </p:sp>
      <p:sp>
        <p:nvSpPr>
          <p:cNvPr id="21" name="TextBox 20"/>
          <p:cNvSpPr txBox="1"/>
          <p:nvPr/>
        </p:nvSpPr>
        <p:spPr>
          <a:xfrm>
            <a:off x="5334000" y="5486400"/>
            <a:ext cx="1143000" cy="369332"/>
          </a:xfrm>
          <a:prstGeom prst="rect">
            <a:avLst/>
          </a:prstGeom>
          <a:noFill/>
        </p:spPr>
        <p:txBody>
          <a:bodyPr wrap="square" rtlCol="0">
            <a:spAutoFit/>
          </a:bodyPr>
          <a:lstStyle/>
          <a:p>
            <a:pPr algn="ctr"/>
            <a:r>
              <a:rPr lang="en-US" sz="900" dirty="0" smtClean="0"/>
              <a:t>Striker Plate w/ shim kit</a:t>
            </a:r>
          </a:p>
        </p:txBody>
      </p:sp>
      <p:sp>
        <p:nvSpPr>
          <p:cNvPr id="22" name="TextBox 21"/>
          <p:cNvSpPr txBox="1"/>
          <p:nvPr/>
        </p:nvSpPr>
        <p:spPr>
          <a:xfrm>
            <a:off x="4724400" y="6074027"/>
            <a:ext cx="1143000" cy="230832"/>
          </a:xfrm>
          <a:prstGeom prst="rect">
            <a:avLst/>
          </a:prstGeom>
          <a:noFill/>
        </p:spPr>
        <p:txBody>
          <a:bodyPr wrap="square" rtlCol="0">
            <a:spAutoFit/>
          </a:bodyPr>
          <a:lstStyle/>
          <a:p>
            <a:pPr algn="ctr"/>
            <a:r>
              <a:rPr lang="en-US" sz="900" dirty="0" smtClean="0"/>
              <a:t>SS Screws</a:t>
            </a:r>
          </a:p>
        </p:txBody>
      </p:sp>
      <p:sp>
        <p:nvSpPr>
          <p:cNvPr id="23" name="TextBox 22"/>
          <p:cNvSpPr txBox="1"/>
          <p:nvPr/>
        </p:nvSpPr>
        <p:spPr>
          <a:xfrm>
            <a:off x="0" y="6642556"/>
            <a:ext cx="8915400" cy="215444"/>
          </a:xfrm>
          <a:prstGeom prst="rect">
            <a:avLst/>
          </a:prstGeom>
          <a:noFill/>
        </p:spPr>
        <p:txBody>
          <a:bodyPr wrap="square" rtlCol="0">
            <a:spAutoFit/>
          </a:bodyPr>
          <a:lstStyle/>
          <a:p>
            <a:r>
              <a:rPr lang="en-US" sz="800" dirty="0" smtClean="0"/>
              <a:t>* In addition to components in picture above. SH upgrade kits include safety gloves, manual and packaging. Other kits like volute kit, slicing blade kit and striker plate kit are also available </a:t>
            </a:r>
          </a:p>
        </p:txBody>
      </p:sp>
    </p:spTree>
    <p:extLst>
      <p:ext uri="{BB962C8B-B14F-4D97-AF65-F5344CB8AC3E}">
        <p14:creationId xmlns:p14="http://schemas.microsoft.com/office/powerpoint/2010/main" val="312168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76200"/>
            <a:ext cx="9144000" cy="639763"/>
          </a:xfrm>
        </p:spPr>
        <p:txBody>
          <a:bodyPr/>
          <a:lstStyle/>
          <a:p>
            <a:r>
              <a:rPr lang="en-US" sz="2400" dirty="0" smtClean="0"/>
              <a:t>Deming Non Clog Additions</a:t>
            </a:r>
            <a:br>
              <a:rPr lang="en-US" sz="2400" dirty="0" smtClean="0"/>
            </a:br>
            <a:r>
              <a:rPr lang="en-US" sz="2000" dirty="0" smtClean="0">
                <a:solidFill>
                  <a:schemeClr val="accent3">
                    <a:lumMod val="40000"/>
                    <a:lumOff val="60000"/>
                  </a:schemeClr>
                </a:solidFill>
              </a:rPr>
              <a:t>White Iron / 25% Chrome Impellers</a:t>
            </a:r>
            <a:endParaRPr lang="en-US" sz="2400" dirty="0">
              <a:solidFill>
                <a:schemeClr val="accent3">
                  <a:lumMod val="40000"/>
                  <a:lumOff val="60000"/>
                </a:schemeClr>
              </a:solidFill>
            </a:endParaRPr>
          </a:p>
        </p:txBody>
      </p:sp>
      <p:sp>
        <p:nvSpPr>
          <p:cNvPr id="2" name="TextBox 1"/>
          <p:cNvSpPr txBox="1"/>
          <p:nvPr/>
        </p:nvSpPr>
        <p:spPr>
          <a:xfrm>
            <a:off x="457200" y="1371600"/>
            <a:ext cx="8153400"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Hardened material is ASTM A-532 Class III Type A and have a hardness of 55 HRC.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Deming White Iron (or 25% Chrome) impellers are available for both Non-Clog and Chopper.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All impellers (mono vane, dual vane, tri vane and vortex) have White Iron Impellers as an option.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All existing trims are available with White Iron impellers.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Impellers can be purchased along with the pump, and as replacement parts.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Deming, replacement white iron impellers are available as kits that include balanced white iron impeller – SS rotating blade, pins, safety gloves and packaging.</a:t>
            </a:r>
          </a:p>
        </p:txBody>
      </p:sp>
    </p:spTree>
    <p:extLst>
      <p:ext uri="{BB962C8B-B14F-4D97-AF65-F5344CB8AC3E}">
        <p14:creationId xmlns:p14="http://schemas.microsoft.com/office/powerpoint/2010/main" val="166068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74815" y="76200"/>
            <a:ext cx="9069185" cy="639763"/>
          </a:xfrm>
        </p:spPr>
        <p:txBody>
          <a:bodyPr/>
          <a:lstStyle/>
          <a:p>
            <a:r>
              <a:rPr lang="en-US" sz="2400" dirty="0"/>
              <a:t>Deming Non Clog Additions</a:t>
            </a:r>
            <a:br>
              <a:rPr lang="en-US" sz="2400" dirty="0"/>
            </a:br>
            <a:r>
              <a:rPr lang="en-US" sz="2000" dirty="0">
                <a:solidFill>
                  <a:schemeClr val="accent3">
                    <a:lumMod val="40000"/>
                    <a:lumOff val="60000"/>
                  </a:schemeClr>
                </a:solidFill>
              </a:rPr>
              <a:t>White Iron / 25% Chrome Impellers</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73414" y="4419600"/>
            <a:ext cx="2438400" cy="182880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73415" y="1699888"/>
            <a:ext cx="2438400" cy="1828800"/>
          </a:xfrm>
          <a:prstGeom prst="rect">
            <a:avLst/>
          </a:prstGeom>
          <a:ln>
            <a:solidFill>
              <a:schemeClr val="tx1"/>
            </a:solidFill>
          </a:ln>
        </p:spPr>
      </p:pic>
      <p:sp>
        <p:nvSpPr>
          <p:cNvPr id="8" name="TextBox 7"/>
          <p:cNvSpPr txBox="1"/>
          <p:nvPr/>
        </p:nvSpPr>
        <p:spPr>
          <a:xfrm>
            <a:off x="198927" y="2548303"/>
            <a:ext cx="1715390" cy="507831"/>
          </a:xfrm>
          <a:prstGeom prst="rect">
            <a:avLst/>
          </a:prstGeom>
          <a:noFill/>
        </p:spPr>
        <p:txBody>
          <a:bodyPr wrap="square" rtlCol="0">
            <a:spAutoFit/>
          </a:bodyPr>
          <a:lstStyle/>
          <a:p>
            <a:pPr algn="ctr"/>
            <a:r>
              <a:rPr lang="en-US" sz="900" dirty="0" smtClean="0"/>
              <a:t>Worn out Impeller edges of a Cast Iron impeller in just three months of service</a:t>
            </a:r>
          </a:p>
        </p:txBody>
      </p:sp>
      <p:sp>
        <p:nvSpPr>
          <p:cNvPr id="9" name="TextBox 8"/>
          <p:cNvSpPr txBox="1"/>
          <p:nvPr/>
        </p:nvSpPr>
        <p:spPr>
          <a:xfrm>
            <a:off x="198927" y="5334000"/>
            <a:ext cx="1715390" cy="507831"/>
          </a:xfrm>
          <a:prstGeom prst="rect">
            <a:avLst/>
          </a:prstGeom>
          <a:noFill/>
        </p:spPr>
        <p:txBody>
          <a:bodyPr wrap="square" rtlCol="0">
            <a:spAutoFit/>
          </a:bodyPr>
          <a:lstStyle/>
          <a:p>
            <a:pPr algn="ctr"/>
            <a:r>
              <a:rPr lang="en-US" sz="900" dirty="0" smtClean="0"/>
              <a:t>Deming White Iron impellers in excellent condition after 8 months in service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80759" y="1741249"/>
            <a:ext cx="2438400" cy="1828800"/>
          </a:xfrm>
          <a:prstGeom prst="rect">
            <a:avLst/>
          </a:prstGeom>
          <a:ln>
            <a:solidFill>
              <a:schemeClr val="tx1"/>
            </a:solidFill>
          </a:ln>
        </p:spPr>
      </p:pic>
      <p:sp>
        <p:nvSpPr>
          <p:cNvPr id="11" name="TextBox 10"/>
          <p:cNvSpPr txBox="1"/>
          <p:nvPr/>
        </p:nvSpPr>
        <p:spPr>
          <a:xfrm>
            <a:off x="7381801" y="2470983"/>
            <a:ext cx="1715390" cy="369332"/>
          </a:xfrm>
          <a:prstGeom prst="rect">
            <a:avLst/>
          </a:prstGeom>
          <a:noFill/>
        </p:spPr>
        <p:txBody>
          <a:bodyPr wrap="square" rtlCol="0">
            <a:spAutoFit/>
          </a:bodyPr>
          <a:lstStyle/>
          <a:p>
            <a:pPr algn="ctr"/>
            <a:r>
              <a:rPr lang="en-US" sz="900" dirty="0" smtClean="0"/>
              <a:t>Worn out Impeller edges of a Cast Iron impeller</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59" y="4521115"/>
            <a:ext cx="2438400" cy="1828800"/>
          </a:xfrm>
          <a:prstGeom prst="rect">
            <a:avLst/>
          </a:prstGeom>
          <a:ln>
            <a:solidFill>
              <a:schemeClr val="tx1"/>
            </a:solidFill>
          </a:ln>
        </p:spPr>
      </p:pic>
      <p:sp>
        <p:nvSpPr>
          <p:cNvPr id="14" name="TextBox 13"/>
          <p:cNvSpPr txBox="1"/>
          <p:nvPr/>
        </p:nvSpPr>
        <p:spPr>
          <a:xfrm>
            <a:off x="7381801" y="5114918"/>
            <a:ext cx="1715390" cy="507831"/>
          </a:xfrm>
          <a:prstGeom prst="rect">
            <a:avLst/>
          </a:prstGeom>
          <a:noFill/>
        </p:spPr>
        <p:txBody>
          <a:bodyPr wrap="square" rtlCol="0">
            <a:spAutoFit/>
          </a:bodyPr>
          <a:lstStyle/>
          <a:p>
            <a:pPr algn="ctr"/>
            <a:r>
              <a:rPr lang="en-US" sz="900" dirty="0" smtClean="0"/>
              <a:t>Deming White Iron impellers in excellent condition after months in service</a:t>
            </a:r>
          </a:p>
        </p:txBody>
      </p:sp>
      <p:cxnSp>
        <p:nvCxnSpPr>
          <p:cNvPr id="5" name="Straight Connector 4"/>
          <p:cNvCxnSpPr/>
          <p:nvPr/>
        </p:nvCxnSpPr>
        <p:spPr>
          <a:xfrm>
            <a:off x="4572000" y="1120883"/>
            <a:ext cx="0" cy="57371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99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6502" y="76200"/>
            <a:ext cx="9077498" cy="639763"/>
          </a:xfrm>
        </p:spPr>
        <p:txBody>
          <a:bodyPr/>
          <a:lstStyle/>
          <a:p>
            <a:r>
              <a:rPr lang="en-US" dirty="0" smtClean="0"/>
              <a:t>Chopper’s Success Stories</a:t>
            </a:r>
            <a:endParaRPr lang="en-US" dirty="0"/>
          </a:p>
        </p:txBody>
      </p:sp>
      <p:graphicFrame>
        <p:nvGraphicFramePr>
          <p:cNvPr id="2" name="Table 1"/>
          <p:cNvGraphicFramePr>
            <a:graphicFrameLocks noGrp="1"/>
          </p:cNvGraphicFramePr>
          <p:nvPr>
            <p:extLst/>
          </p:nvPr>
        </p:nvGraphicFramePr>
        <p:xfrm>
          <a:off x="1143000" y="1219200"/>
          <a:ext cx="6858000" cy="4673903"/>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03082">
                <a:tc>
                  <a:txBody>
                    <a:bodyPr/>
                    <a:lstStyle/>
                    <a:p>
                      <a:pPr algn="ctr"/>
                      <a:r>
                        <a:rPr lang="en-US" sz="1400" dirty="0" smtClean="0"/>
                        <a:t>Installation Location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Application/ Service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Problems solved by</a:t>
                      </a:r>
                      <a:r>
                        <a:rPr lang="en-US" sz="1400" baseline="0" dirty="0" smtClean="0"/>
                        <a:t> Chopper</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9057">
                <a:tc>
                  <a:txBody>
                    <a:bodyPr/>
                    <a:lstStyle/>
                    <a:p>
                      <a:pPr algn="ctr"/>
                      <a:r>
                        <a:rPr lang="en-US" sz="1400" dirty="0" smtClean="0"/>
                        <a:t>Upper</a:t>
                      </a:r>
                      <a:r>
                        <a:rPr lang="en-US" sz="1400" baseline="0" dirty="0" smtClean="0"/>
                        <a:t> Bern, PA</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Truck Stop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smtClean="0">
                          <a:solidFill>
                            <a:schemeClr val="dk1"/>
                          </a:solidFill>
                          <a:latin typeface="+mn-lt"/>
                          <a:ea typeface="+mn-ea"/>
                          <a:cs typeface="+mn-cs"/>
                        </a:rPr>
                        <a:t>rags, wipes, and other trash from the truck stop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3082">
                <a:tc>
                  <a:txBody>
                    <a:bodyPr/>
                    <a:lstStyle/>
                    <a:p>
                      <a:pPr algn="ctr"/>
                      <a:r>
                        <a:rPr lang="en-US" sz="1400" dirty="0" smtClean="0"/>
                        <a:t>Waterford, MI</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Senior Housing Center</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wet wipes, elastic</a:t>
                      </a:r>
                      <a:r>
                        <a:rPr lang="en-US" sz="1400" baseline="0" dirty="0" smtClean="0"/>
                        <a:t> material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9057">
                <a:tc>
                  <a:txBody>
                    <a:bodyPr/>
                    <a:lstStyle/>
                    <a:p>
                      <a:pPr algn="ctr"/>
                      <a:r>
                        <a:rPr lang="en-US" sz="1400" dirty="0" smtClean="0"/>
                        <a:t>Hebron, OH</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Trailer Park &amp; Residential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smtClean="0">
                          <a:solidFill>
                            <a:schemeClr val="dk1"/>
                          </a:solidFill>
                          <a:latin typeface="+mn-lt"/>
                          <a:ea typeface="+mn-ea"/>
                          <a:cs typeface="+mn-cs"/>
                        </a:rPr>
                        <a:t>rags, underwear; required de-ragged every 2-3 months prior to installing Sithe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480">
                <a:tc>
                  <a:txBody>
                    <a:bodyPr/>
                    <a:lstStyle/>
                    <a:p>
                      <a:pPr algn="ctr"/>
                      <a:r>
                        <a:rPr lang="en-US" sz="1400" dirty="0" smtClean="0"/>
                        <a:t>Hamilton, 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Housing Development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smtClean="0">
                          <a:solidFill>
                            <a:schemeClr val="dk1"/>
                          </a:solidFill>
                          <a:latin typeface="+mn-lt"/>
                          <a:ea typeface="+mn-ea"/>
                          <a:cs typeface="+mn-cs"/>
                        </a:rPr>
                        <a:t>rags, debris, plastics 	</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3082">
                <a:tc>
                  <a:txBody>
                    <a:bodyPr/>
                    <a:lstStyle/>
                    <a:p>
                      <a:pPr algn="ctr"/>
                      <a:r>
                        <a:rPr lang="en-US" sz="1400" dirty="0" smtClean="0"/>
                        <a:t>Whitinsville, MA</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Residential</a:t>
                      </a:r>
                      <a:r>
                        <a:rPr lang="en-US" sz="1400" baseline="0" dirty="0" smtClean="0"/>
                        <a:t> &amp; Light Commercial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wipes, grease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480">
                <a:tc>
                  <a:txBody>
                    <a:bodyPr/>
                    <a:lstStyle/>
                    <a:p>
                      <a:pPr algn="ctr"/>
                      <a:r>
                        <a:rPr lang="en-US" sz="1400" dirty="0" smtClean="0"/>
                        <a:t>Lincoln Parish, LA</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Residential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smtClean="0">
                          <a:solidFill>
                            <a:schemeClr val="dk1"/>
                          </a:solidFill>
                          <a:latin typeface="+mn-lt"/>
                          <a:ea typeface="+mn-ea"/>
                          <a:cs typeface="+mn-cs"/>
                        </a:rPr>
                        <a:t>rags, debris, grease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3082">
                <a:tc>
                  <a:txBody>
                    <a:bodyPr/>
                    <a:lstStyle/>
                    <a:p>
                      <a:pPr algn="ctr"/>
                      <a:r>
                        <a:rPr lang="en-US" sz="1400" dirty="0" smtClean="0"/>
                        <a:t>Cedar Hill, TX</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Senior Housing Center</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rags, mop</a:t>
                      </a:r>
                      <a:r>
                        <a:rPr lang="en-US" sz="1400" baseline="0" dirty="0" smtClean="0"/>
                        <a:t> heads, wipes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3082">
                <a:tc>
                  <a:txBody>
                    <a:bodyPr/>
                    <a:lstStyle/>
                    <a:p>
                      <a:pPr algn="ctr"/>
                      <a:r>
                        <a:rPr lang="en-US" sz="1400" dirty="0" smtClean="0"/>
                        <a:t>St. Mary’s, GA</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Residential &amp; Commercial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rags, mop heads, wipes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03082">
                <a:tc>
                  <a:txBody>
                    <a:bodyPr/>
                    <a:lstStyle/>
                    <a:p>
                      <a:pPr algn="ctr"/>
                      <a:r>
                        <a:rPr lang="en-US" sz="1400" dirty="0" smtClean="0"/>
                        <a:t>Sarasota, FL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Residential &amp; Light</a:t>
                      </a:r>
                      <a:r>
                        <a:rPr lang="en-US" sz="1400" baseline="0" dirty="0" smtClean="0"/>
                        <a:t> Commercial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rags, wiped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 name="Rounded Rectangle 8"/>
          <p:cNvSpPr/>
          <p:nvPr/>
        </p:nvSpPr>
        <p:spPr>
          <a:xfrm>
            <a:off x="228600" y="6019800"/>
            <a:ext cx="8700247"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Deming is receiving highly positive feedback from customers… Many customers didn’t have to </a:t>
            </a:r>
            <a:r>
              <a:rPr lang="en-US" sz="1400" dirty="0" err="1" smtClean="0"/>
              <a:t>derag</a:t>
            </a:r>
            <a:r>
              <a:rPr lang="en-US" sz="1400" dirty="0" smtClean="0"/>
              <a:t> since they installed a chopper. </a:t>
            </a:r>
            <a:endParaRPr lang="en-US" sz="1400" dirty="0"/>
          </a:p>
        </p:txBody>
      </p:sp>
    </p:spTree>
    <p:extLst>
      <p:ext uri="{BB962C8B-B14F-4D97-AF65-F5344CB8AC3E}">
        <p14:creationId xmlns:p14="http://schemas.microsoft.com/office/powerpoint/2010/main" val="131433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52400"/>
            <a:ext cx="9144000" cy="639763"/>
          </a:xfrm>
          <a:prstGeom prst="rect">
            <a:avLst/>
          </a:prstGeom>
        </p:spPr>
        <p:txBody>
          <a:bodyPr/>
          <a:lstStyle>
            <a:lvl1pPr algn="r" rtl="0" fontAlgn="base">
              <a:spcBef>
                <a:spcPct val="0"/>
              </a:spcBef>
              <a:spcAft>
                <a:spcPct val="0"/>
              </a:spcAft>
              <a:defRPr sz="2800" b="1">
                <a:solidFill>
                  <a:schemeClr val="tx2"/>
                </a:solidFill>
                <a:latin typeface="+mj-lt"/>
                <a:ea typeface="+mj-ea"/>
                <a:cs typeface="+mj-cs"/>
              </a:defRPr>
            </a:lvl1pPr>
            <a:lvl2pPr algn="r" rtl="0" fontAlgn="base">
              <a:spcBef>
                <a:spcPct val="0"/>
              </a:spcBef>
              <a:spcAft>
                <a:spcPct val="0"/>
              </a:spcAft>
              <a:defRPr sz="2800" b="1">
                <a:solidFill>
                  <a:schemeClr val="tx2"/>
                </a:solidFill>
                <a:latin typeface="Arial" pitchFamily="34" charset="0"/>
              </a:defRPr>
            </a:lvl2pPr>
            <a:lvl3pPr algn="r" rtl="0" fontAlgn="base">
              <a:spcBef>
                <a:spcPct val="0"/>
              </a:spcBef>
              <a:spcAft>
                <a:spcPct val="0"/>
              </a:spcAft>
              <a:defRPr sz="2800" b="1">
                <a:solidFill>
                  <a:schemeClr val="tx2"/>
                </a:solidFill>
                <a:latin typeface="Arial" pitchFamily="34" charset="0"/>
              </a:defRPr>
            </a:lvl3pPr>
            <a:lvl4pPr algn="r" rtl="0" fontAlgn="base">
              <a:spcBef>
                <a:spcPct val="0"/>
              </a:spcBef>
              <a:spcAft>
                <a:spcPct val="0"/>
              </a:spcAft>
              <a:defRPr sz="2800" b="1">
                <a:solidFill>
                  <a:schemeClr val="tx2"/>
                </a:solidFill>
                <a:latin typeface="Arial" pitchFamily="34" charset="0"/>
              </a:defRPr>
            </a:lvl4pPr>
            <a:lvl5pPr algn="r" rtl="0" fontAlgn="base">
              <a:spcBef>
                <a:spcPct val="0"/>
              </a:spcBef>
              <a:spcAft>
                <a:spcPct val="0"/>
              </a:spcAft>
              <a:defRPr sz="2800" b="1">
                <a:solidFill>
                  <a:schemeClr val="tx2"/>
                </a:solidFill>
                <a:latin typeface="Arial" pitchFamily="34" charset="0"/>
              </a:defRPr>
            </a:lvl5pPr>
            <a:lvl6pPr marL="457200" algn="r" rtl="0" fontAlgn="base">
              <a:spcBef>
                <a:spcPct val="0"/>
              </a:spcBef>
              <a:spcAft>
                <a:spcPct val="0"/>
              </a:spcAft>
              <a:defRPr sz="2800" b="1">
                <a:solidFill>
                  <a:schemeClr val="tx2"/>
                </a:solidFill>
                <a:latin typeface="Arial" pitchFamily="34" charset="0"/>
              </a:defRPr>
            </a:lvl6pPr>
            <a:lvl7pPr marL="914400" algn="r" rtl="0" fontAlgn="base">
              <a:spcBef>
                <a:spcPct val="0"/>
              </a:spcBef>
              <a:spcAft>
                <a:spcPct val="0"/>
              </a:spcAft>
              <a:defRPr sz="2800" b="1">
                <a:solidFill>
                  <a:schemeClr val="tx2"/>
                </a:solidFill>
                <a:latin typeface="Arial" pitchFamily="34" charset="0"/>
              </a:defRPr>
            </a:lvl7pPr>
            <a:lvl8pPr marL="1371600" algn="r" rtl="0" fontAlgn="base">
              <a:spcBef>
                <a:spcPct val="0"/>
              </a:spcBef>
              <a:spcAft>
                <a:spcPct val="0"/>
              </a:spcAft>
              <a:defRPr sz="2800" b="1">
                <a:solidFill>
                  <a:schemeClr val="tx2"/>
                </a:solidFill>
                <a:latin typeface="Arial" pitchFamily="34" charset="0"/>
              </a:defRPr>
            </a:lvl8pPr>
            <a:lvl9pPr marL="1828800" algn="r" rtl="0" fontAlgn="base">
              <a:spcBef>
                <a:spcPct val="0"/>
              </a:spcBef>
              <a:spcAft>
                <a:spcPct val="0"/>
              </a:spcAft>
              <a:defRPr sz="2800" b="1">
                <a:solidFill>
                  <a:schemeClr val="tx2"/>
                </a:solidFill>
                <a:latin typeface="Arial" pitchFamily="34" charset="0"/>
              </a:defRPr>
            </a:lvl9pPr>
          </a:lstStyle>
          <a:p>
            <a:pPr algn="l"/>
            <a:r>
              <a:rPr lang="en-US" kern="0" dirty="0" smtClean="0">
                <a:solidFill>
                  <a:schemeClr val="bg1"/>
                </a:solidFill>
              </a:rPr>
              <a:t>Some Frequently Asked Questions</a:t>
            </a:r>
            <a:endParaRPr lang="en-US" kern="0" dirty="0">
              <a:solidFill>
                <a:schemeClr val="bg1"/>
              </a:solidFill>
            </a:endParaRPr>
          </a:p>
        </p:txBody>
      </p:sp>
      <p:sp>
        <p:nvSpPr>
          <p:cNvPr id="3" name="TextBox 2"/>
          <p:cNvSpPr txBox="1"/>
          <p:nvPr/>
        </p:nvSpPr>
        <p:spPr>
          <a:xfrm>
            <a:off x="609600" y="1295400"/>
            <a:ext cx="7848600" cy="4401205"/>
          </a:xfrm>
          <a:prstGeom prst="rect">
            <a:avLst/>
          </a:prstGeom>
          <a:noFill/>
        </p:spPr>
        <p:txBody>
          <a:bodyPr wrap="square" rtlCol="0">
            <a:spAutoFit/>
          </a:bodyPr>
          <a:lstStyle/>
          <a:p>
            <a:pPr algn="just"/>
            <a:endParaRPr lang="en-US" sz="1400" dirty="0" smtClean="0"/>
          </a:p>
          <a:p>
            <a:pPr algn="just"/>
            <a:r>
              <a:rPr lang="en-US" sz="1400" b="1" dirty="0" smtClean="0"/>
              <a:t>Will the Deming Chopper pumps’ performance curves be same as </a:t>
            </a:r>
            <a:r>
              <a:rPr lang="en-US" sz="1400" b="1" dirty="0" err="1" smtClean="0"/>
              <a:t>Demersible</a:t>
            </a:r>
            <a:r>
              <a:rPr lang="en-US" sz="1400" b="1" dirty="0" smtClean="0"/>
              <a:t> non clog pumps?</a:t>
            </a:r>
          </a:p>
          <a:p>
            <a:pPr algn="just"/>
            <a:r>
              <a:rPr lang="en-US" sz="1400" dirty="0" smtClean="0"/>
              <a:t>Deming chopper pumps’ curves are not be the same as Deming </a:t>
            </a:r>
            <a:r>
              <a:rPr lang="en-US" sz="1400" dirty="0" err="1" smtClean="0"/>
              <a:t>Demersible</a:t>
            </a:r>
            <a:r>
              <a:rPr lang="en-US" sz="1400" dirty="0" smtClean="0"/>
              <a:t> non clogs. Please refer to performance curves prior to ordering a chopper pump. </a:t>
            </a:r>
          </a:p>
          <a:p>
            <a:pPr algn="just"/>
            <a:endParaRPr lang="en-US" sz="1400" dirty="0"/>
          </a:p>
          <a:p>
            <a:pPr algn="just"/>
            <a:r>
              <a:rPr lang="en-US" sz="1400" b="1" dirty="0" smtClean="0"/>
              <a:t>Will upgrading an existing non clog pump to a Deming Chopper pump require upgrading the panel?</a:t>
            </a:r>
          </a:p>
          <a:p>
            <a:pPr algn="just"/>
            <a:r>
              <a:rPr lang="en-US" sz="1400" dirty="0" smtClean="0"/>
              <a:t>Upgrading an existing non clog pump to a Deming Chopper pump may/may not require upgrading the panel. Please refer to the performance curves and check if motor HP changes. </a:t>
            </a:r>
          </a:p>
          <a:p>
            <a:pPr algn="just"/>
            <a:endParaRPr lang="en-US" sz="1400" dirty="0"/>
          </a:p>
          <a:p>
            <a:pPr algn="just"/>
            <a:r>
              <a:rPr lang="en-US" sz="1400" b="1" dirty="0"/>
              <a:t>What options and accessories will be available with </a:t>
            </a:r>
            <a:r>
              <a:rPr lang="en-US" sz="1400" b="1" dirty="0" smtClean="0"/>
              <a:t>Deming </a:t>
            </a:r>
            <a:r>
              <a:rPr lang="en-US" sz="1400" b="1" dirty="0"/>
              <a:t>Chopper pumps?</a:t>
            </a:r>
          </a:p>
          <a:p>
            <a:pPr marL="285750" indent="-285750" algn="just">
              <a:buFont typeface="Arial" panose="020B0604020202020204" pitchFamily="34" charset="0"/>
              <a:buChar char="•"/>
            </a:pPr>
            <a:r>
              <a:rPr lang="en-US" sz="1400" dirty="0"/>
              <a:t>50’, 75’ and 100’ cord length options (cord ordered separately)</a:t>
            </a:r>
          </a:p>
          <a:p>
            <a:pPr marL="285750" indent="-285750" algn="just">
              <a:buFont typeface="Arial" panose="020B0604020202020204" pitchFamily="34" charset="0"/>
              <a:buChar char="•"/>
            </a:pPr>
            <a:r>
              <a:rPr lang="en-US" sz="1400" dirty="0"/>
              <a:t>Break Away fitting (similar </a:t>
            </a:r>
            <a:r>
              <a:rPr lang="en-US" sz="1400" dirty="0" smtClean="0"/>
              <a:t>to </a:t>
            </a:r>
            <a:r>
              <a:rPr lang="en-US" sz="1400" dirty="0"/>
              <a:t>non clog)</a:t>
            </a:r>
          </a:p>
          <a:p>
            <a:pPr marL="285750" indent="-285750" algn="just">
              <a:buFont typeface="Arial" panose="020B0604020202020204" pitchFamily="34" charset="0"/>
              <a:buChar char="•"/>
            </a:pPr>
            <a:r>
              <a:rPr lang="en-US" sz="1400" dirty="0"/>
              <a:t>Intermediate Break Away Fitting (similar </a:t>
            </a:r>
            <a:r>
              <a:rPr lang="en-US" sz="1400" dirty="0" smtClean="0"/>
              <a:t>to </a:t>
            </a:r>
            <a:r>
              <a:rPr lang="en-US" sz="1400" dirty="0"/>
              <a:t>non clog)</a:t>
            </a:r>
          </a:p>
          <a:p>
            <a:pPr marL="285750" indent="-285750" algn="just">
              <a:buFont typeface="Arial" panose="020B0604020202020204" pitchFamily="34" charset="0"/>
              <a:buChar char="•"/>
            </a:pPr>
            <a:r>
              <a:rPr lang="en-US" sz="1400" dirty="0" smtClean="0"/>
              <a:t>Silicon Carbide and Tungsten </a:t>
            </a:r>
            <a:r>
              <a:rPr lang="en-US" sz="1400" dirty="0"/>
              <a:t>Carbide seal options</a:t>
            </a:r>
          </a:p>
          <a:p>
            <a:pPr marL="285750" indent="-285750" algn="just">
              <a:buFont typeface="Arial" panose="020B0604020202020204" pitchFamily="34" charset="0"/>
              <a:buChar char="•"/>
            </a:pPr>
            <a:r>
              <a:rPr lang="en-US" sz="1400" dirty="0"/>
              <a:t>Moisture/ Temp Relay (aka Pump Monitor Relay</a:t>
            </a:r>
            <a:r>
              <a:rPr lang="en-US" sz="1400" dirty="0" smtClean="0"/>
              <a:t>)</a:t>
            </a:r>
          </a:p>
          <a:p>
            <a:pPr algn="just"/>
            <a:endParaRPr lang="en-US" sz="1400" dirty="0" smtClean="0"/>
          </a:p>
          <a:p>
            <a:pPr algn="just"/>
            <a:r>
              <a:rPr lang="en-US" sz="1400" b="1" dirty="0" smtClean="0"/>
              <a:t>Where can we find the cord gauge information for Deming Choppers?</a:t>
            </a:r>
          </a:p>
          <a:p>
            <a:pPr algn="just"/>
            <a:r>
              <a:rPr lang="en-US" sz="1400" dirty="0" smtClean="0"/>
              <a:t>Cord gauge information is available in O&amp;M </a:t>
            </a:r>
            <a:r>
              <a:rPr lang="en-US" sz="1400" smtClean="0"/>
              <a:t>Manual</a:t>
            </a:r>
            <a:r>
              <a:rPr lang="en-US" sz="1400" smtClean="0"/>
              <a:t>. </a:t>
            </a:r>
            <a:endParaRPr lang="en-US" sz="1400" dirty="0"/>
          </a:p>
        </p:txBody>
      </p:sp>
    </p:spTree>
    <p:extLst>
      <p:ext uri="{BB962C8B-B14F-4D97-AF65-F5344CB8AC3E}">
        <p14:creationId xmlns:p14="http://schemas.microsoft.com/office/powerpoint/2010/main" val="109073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own Arrow Callout 56"/>
          <p:cNvSpPr/>
          <p:nvPr/>
        </p:nvSpPr>
        <p:spPr>
          <a:xfrm>
            <a:off x="7452422" y="2236580"/>
            <a:ext cx="1241615" cy="321896"/>
          </a:xfrm>
          <a:prstGeom prst="downArrowCallo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00" dirty="0" smtClean="0">
                <a:solidFill>
                  <a:schemeClr val="tx1"/>
                </a:solidFill>
              </a:rPr>
              <a:t>Chopper</a:t>
            </a:r>
            <a:endParaRPr lang="en-US" sz="1000" dirty="0">
              <a:solidFill>
                <a:schemeClr val="tx1"/>
              </a:solidFill>
            </a:endParaRPr>
          </a:p>
        </p:txBody>
      </p:sp>
      <p:sp>
        <p:nvSpPr>
          <p:cNvPr id="13" name="Title 1"/>
          <p:cNvSpPr>
            <a:spLocks noGrp="1"/>
          </p:cNvSpPr>
          <p:nvPr>
            <p:ph type="title"/>
          </p:nvPr>
        </p:nvSpPr>
        <p:spPr>
          <a:xfrm>
            <a:off x="143432" y="76200"/>
            <a:ext cx="9000568" cy="639763"/>
          </a:xfrm>
        </p:spPr>
        <p:txBody>
          <a:bodyPr/>
          <a:lstStyle/>
          <a:p>
            <a:r>
              <a:rPr lang="en-US" dirty="0" smtClean="0"/>
              <a:t>Chopper Pumps &amp; Non-Clog Platform</a:t>
            </a:r>
            <a:endParaRPr lang="en-US" dirty="0"/>
          </a:p>
        </p:txBody>
      </p:sp>
      <p:sp>
        <p:nvSpPr>
          <p:cNvPr id="7" name="Rectangle 6"/>
          <p:cNvSpPr/>
          <p:nvPr/>
        </p:nvSpPr>
        <p:spPr>
          <a:xfrm>
            <a:off x="143432" y="3960170"/>
            <a:ext cx="8785415" cy="215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02011"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80551"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03916"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18316"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32715"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47115"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52551" y="3960170"/>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75916" y="3960169"/>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81351" y="3960168"/>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992023" y="3960168"/>
            <a:ext cx="439270" cy="230832"/>
          </a:xfrm>
          <a:prstGeom prst="rect">
            <a:avLst/>
          </a:prstGeom>
          <a:noFill/>
        </p:spPr>
        <p:txBody>
          <a:bodyPr wrap="square" rtlCol="0">
            <a:spAutoFit/>
          </a:bodyPr>
          <a:lstStyle/>
          <a:p>
            <a:r>
              <a:rPr lang="en-US" sz="900" dirty="0" smtClean="0">
                <a:solidFill>
                  <a:schemeClr val="bg1"/>
                </a:solidFill>
              </a:rPr>
              <a:t>2018</a:t>
            </a:r>
            <a:endParaRPr lang="en-US" sz="900" dirty="0">
              <a:solidFill>
                <a:schemeClr val="bg1"/>
              </a:solidFill>
            </a:endParaRPr>
          </a:p>
        </p:txBody>
      </p:sp>
      <p:sp>
        <p:nvSpPr>
          <p:cNvPr id="21" name="TextBox 20"/>
          <p:cNvSpPr txBox="1"/>
          <p:nvPr/>
        </p:nvSpPr>
        <p:spPr>
          <a:xfrm>
            <a:off x="7095552" y="3960168"/>
            <a:ext cx="439270" cy="230832"/>
          </a:xfrm>
          <a:prstGeom prst="rect">
            <a:avLst/>
          </a:prstGeom>
          <a:noFill/>
        </p:spPr>
        <p:txBody>
          <a:bodyPr wrap="square" rtlCol="0">
            <a:spAutoFit/>
          </a:bodyPr>
          <a:lstStyle/>
          <a:p>
            <a:r>
              <a:rPr lang="en-US" sz="900" dirty="0" smtClean="0">
                <a:solidFill>
                  <a:schemeClr val="bg1"/>
                </a:solidFill>
              </a:rPr>
              <a:t>2017</a:t>
            </a:r>
            <a:endParaRPr lang="en-US" sz="900" dirty="0">
              <a:solidFill>
                <a:schemeClr val="bg1"/>
              </a:solidFill>
            </a:endParaRPr>
          </a:p>
        </p:txBody>
      </p:sp>
      <p:sp>
        <p:nvSpPr>
          <p:cNvPr id="22" name="TextBox 21"/>
          <p:cNvSpPr txBox="1"/>
          <p:nvPr/>
        </p:nvSpPr>
        <p:spPr>
          <a:xfrm>
            <a:off x="6199081" y="3960168"/>
            <a:ext cx="439270" cy="230832"/>
          </a:xfrm>
          <a:prstGeom prst="rect">
            <a:avLst/>
          </a:prstGeom>
          <a:noFill/>
        </p:spPr>
        <p:txBody>
          <a:bodyPr wrap="square" rtlCol="0">
            <a:spAutoFit/>
          </a:bodyPr>
          <a:lstStyle/>
          <a:p>
            <a:r>
              <a:rPr lang="en-US" sz="900" dirty="0" smtClean="0">
                <a:solidFill>
                  <a:schemeClr val="bg1"/>
                </a:solidFill>
              </a:rPr>
              <a:t>2016</a:t>
            </a:r>
            <a:endParaRPr lang="en-US" sz="900" dirty="0">
              <a:solidFill>
                <a:schemeClr val="bg1"/>
              </a:solidFill>
            </a:endParaRPr>
          </a:p>
        </p:txBody>
      </p:sp>
      <p:sp>
        <p:nvSpPr>
          <p:cNvPr id="23" name="TextBox 22"/>
          <p:cNvSpPr txBox="1"/>
          <p:nvPr/>
        </p:nvSpPr>
        <p:spPr>
          <a:xfrm>
            <a:off x="5307095" y="3960168"/>
            <a:ext cx="439270" cy="230832"/>
          </a:xfrm>
          <a:prstGeom prst="rect">
            <a:avLst/>
          </a:prstGeom>
          <a:noFill/>
        </p:spPr>
        <p:txBody>
          <a:bodyPr wrap="square" rtlCol="0">
            <a:spAutoFit/>
          </a:bodyPr>
          <a:lstStyle/>
          <a:p>
            <a:r>
              <a:rPr lang="en-US" sz="900" dirty="0" smtClean="0">
                <a:solidFill>
                  <a:schemeClr val="bg1"/>
                </a:solidFill>
              </a:rPr>
              <a:t>2015</a:t>
            </a:r>
            <a:endParaRPr lang="en-US" sz="900" dirty="0">
              <a:solidFill>
                <a:schemeClr val="bg1"/>
              </a:solidFill>
            </a:endParaRPr>
          </a:p>
        </p:txBody>
      </p:sp>
      <p:sp>
        <p:nvSpPr>
          <p:cNvPr id="24" name="TextBox 23"/>
          <p:cNvSpPr txBox="1"/>
          <p:nvPr/>
        </p:nvSpPr>
        <p:spPr>
          <a:xfrm>
            <a:off x="4365797" y="3960168"/>
            <a:ext cx="439270" cy="230832"/>
          </a:xfrm>
          <a:prstGeom prst="rect">
            <a:avLst/>
          </a:prstGeom>
          <a:noFill/>
        </p:spPr>
        <p:txBody>
          <a:bodyPr wrap="square" rtlCol="0">
            <a:spAutoFit/>
          </a:bodyPr>
          <a:lstStyle/>
          <a:p>
            <a:r>
              <a:rPr lang="en-US" sz="900" dirty="0" smtClean="0">
                <a:solidFill>
                  <a:schemeClr val="bg1"/>
                </a:solidFill>
              </a:rPr>
              <a:t>2014</a:t>
            </a:r>
            <a:endParaRPr lang="en-US" sz="900" dirty="0">
              <a:solidFill>
                <a:schemeClr val="bg1"/>
              </a:solidFill>
            </a:endParaRPr>
          </a:p>
        </p:txBody>
      </p:sp>
      <p:sp>
        <p:nvSpPr>
          <p:cNvPr id="25" name="TextBox 24"/>
          <p:cNvSpPr txBox="1"/>
          <p:nvPr/>
        </p:nvSpPr>
        <p:spPr>
          <a:xfrm>
            <a:off x="3460363" y="3952328"/>
            <a:ext cx="439270" cy="230832"/>
          </a:xfrm>
          <a:prstGeom prst="rect">
            <a:avLst/>
          </a:prstGeom>
          <a:noFill/>
        </p:spPr>
        <p:txBody>
          <a:bodyPr wrap="square" rtlCol="0">
            <a:spAutoFit/>
          </a:bodyPr>
          <a:lstStyle/>
          <a:p>
            <a:r>
              <a:rPr lang="en-US" sz="900" dirty="0" smtClean="0">
                <a:solidFill>
                  <a:schemeClr val="bg1"/>
                </a:solidFill>
              </a:rPr>
              <a:t>2013</a:t>
            </a:r>
            <a:endParaRPr lang="en-US" sz="900" dirty="0">
              <a:solidFill>
                <a:schemeClr val="bg1"/>
              </a:solidFill>
            </a:endParaRPr>
          </a:p>
        </p:txBody>
      </p:sp>
      <p:sp>
        <p:nvSpPr>
          <p:cNvPr id="26" name="TextBox 25"/>
          <p:cNvSpPr txBox="1"/>
          <p:nvPr/>
        </p:nvSpPr>
        <p:spPr>
          <a:xfrm>
            <a:off x="2545963" y="3960168"/>
            <a:ext cx="439270" cy="230832"/>
          </a:xfrm>
          <a:prstGeom prst="rect">
            <a:avLst/>
          </a:prstGeom>
          <a:noFill/>
        </p:spPr>
        <p:txBody>
          <a:bodyPr wrap="square" rtlCol="0">
            <a:spAutoFit/>
          </a:bodyPr>
          <a:lstStyle/>
          <a:p>
            <a:r>
              <a:rPr lang="en-US" sz="900" dirty="0" smtClean="0">
                <a:solidFill>
                  <a:schemeClr val="bg1"/>
                </a:solidFill>
              </a:rPr>
              <a:t>2012</a:t>
            </a:r>
            <a:endParaRPr lang="en-US" sz="900" dirty="0">
              <a:solidFill>
                <a:schemeClr val="bg1"/>
              </a:solidFill>
            </a:endParaRPr>
          </a:p>
        </p:txBody>
      </p:sp>
      <p:sp>
        <p:nvSpPr>
          <p:cNvPr id="27" name="TextBox 26"/>
          <p:cNvSpPr txBox="1"/>
          <p:nvPr/>
        </p:nvSpPr>
        <p:spPr>
          <a:xfrm>
            <a:off x="1640529" y="3960168"/>
            <a:ext cx="439270" cy="230832"/>
          </a:xfrm>
          <a:prstGeom prst="rect">
            <a:avLst/>
          </a:prstGeom>
          <a:noFill/>
        </p:spPr>
        <p:txBody>
          <a:bodyPr wrap="square" rtlCol="0">
            <a:spAutoFit/>
          </a:bodyPr>
          <a:lstStyle/>
          <a:p>
            <a:r>
              <a:rPr lang="en-US" sz="900" dirty="0" smtClean="0">
                <a:solidFill>
                  <a:schemeClr val="bg1"/>
                </a:solidFill>
              </a:rPr>
              <a:t>2011</a:t>
            </a:r>
            <a:endParaRPr lang="en-US" sz="900" dirty="0">
              <a:solidFill>
                <a:schemeClr val="bg1"/>
              </a:solidFill>
            </a:endParaRPr>
          </a:p>
        </p:txBody>
      </p:sp>
      <p:sp>
        <p:nvSpPr>
          <p:cNvPr id="28" name="TextBox 27"/>
          <p:cNvSpPr txBox="1"/>
          <p:nvPr/>
        </p:nvSpPr>
        <p:spPr>
          <a:xfrm>
            <a:off x="744058" y="3960168"/>
            <a:ext cx="439270" cy="230832"/>
          </a:xfrm>
          <a:prstGeom prst="rect">
            <a:avLst/>
          </a:prstGeom>
          <a:noFill/>
        </p:spPr>
        <p:txBody>
          <a:bodyPr wrap="square" rtlCol="0">
            <a:spAutoFit/>
          </a:bodyPr>
          <a:lstStyle/>
          <a:p>
            <a:r>
              <a:rPr lang="en-US" sz="900" dirty="0" smtClean="0">
                <a:solidFill>
                  <a:schemeClr val="bg1"/>
                </a:solidFill>
              </a:rPr>
              <a:t>2010</a:t>
            </a:r>
            <a:endParaRPr lang="en-US" sz="900" dirty="0">
              <a:solidFill>
                <a:schemeClr val="bg1"/>
              </a:solidFill>
            </a:endParaRPr>
          </a:p>
        </p:txBody>
      </p:sp>
      <p:sp>
        <p:nvSpPr>
          <p:cNvPr id="30" name="Rectangle 29"/>
          <p:cNvSpPr/>
          <p:nvPr/>
        </p:nvSpPr>
        <p:spPr>
          <a:xfrm>
            <a:off x="1275227" y="2614631"/>
            <a:ext cx="1188720" cy="731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2005</a:t>
            </a:r>
          </a:p>
          <a:p>
            <a:pPr algn="ctr"/>
            <a:endParaRPr lang="en-US" sz="800" b="1" dirty="0">
              <a:solidFill>
                <a:schemeClr val="tx1"/>
              </a:solidFill>
            </a:endParaRPr>
          </a:p>
          <a:p>
            <a:pPr algn="ctr"/>
            <a:endParaRPr lang="en-US" sz="800" b="1" dirty="0" smtClean="0">
              <a:solidFill>
                <a:schemeClr val="tx1"/>
              </a:solidFill>
            </a:endParaRPr>
          </a:p>
          <a:p>
            <a:pPr algn="ctr"/>
            <a:r>
              <a:rPr lang="en-US" sz="800" dirty="0" smtClean="0">
                <a:solidFill>
                  <a:schemeClr val="tx1"/>
                </a:solidFill>
              </a:rPr>
              <a:t>Beginning of 7365 Development</a:t>
            </a:r>
            <a:endParaRPr lang="en-US" sz="800" dirty="0">
              <a:solidFill>
                <a:schemeClr val="tx1"/>
              </a:solidFill>
            </a:endParaRPr>
          </a:p>
        </p:txBody>
      </p:sp>
      <p:sp>
        <p:nvSpPr>
          <p:cNvPr id="31" name="Rectangle 30"/>
          <p:cNvSpPr/>
          <p:nvPr/>
        </p:nvSpPr>
        <p:spPr>
          <a:xfrm>
            <a:off x="2508771" y="2614631"/>
            <a:ext cx="1188720" cy="731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2010       </a:t>
            </a:r>
          </a:p>
          <a:p>
            <a:pPr algn="ctr"/>
            <a:r>
              <a:rPr lang="en-US" sz="800" dirty="0" smtClean="0">
                <a:solidFill>
                  <a:schemeClr val="tx1"/>
                </a:solidFill>
              </a:rPr>
              <a:t>Phase 1: 4” ; 3&amp;4 Frames; 7.5 ~ 60HP; 2&amp;4 Poles</a:t>
            </a:r>
            <a:endParaRPr lang="en-US" sz="800" dirty="0">
              <a:solidFill>
                <a:schemeClr val="tx1"/>
              </a:solidFill>
            </a:endParaRPr>
          </a:p>
        </p:txBody>
      </p:sp>
      <p:sp>
        <p:nvSpPr>
          <p:cNvPr id="32" name="Rectangle 31"/>
          <p:cNvSpPr/>
          <p:nvPr/>
        </p:nvSpPr>
        <p:spPr>
          <a:xfrm>
            <a:off x="3742315" y="2614631"/>
            <a:ext cx="1188720" cy="731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2011</a:t>
            </a:r>
          </a:p>
          <a:p>
            <a:pPr algn="ctr"/>
            <a:endParaRPr lang="en-US" sz="800" b="1" dirty="0" smtClean="0">
              <a:solidFill>
                <a:schemeClr val="tx1"/>
              </a:solidFill>
            </a:endParaRPr>
          </a:p>
          <a:p>
            <a:pPr algn="ctr"/>
            <a:r>
              <a:rPr lang="en-US" sz="800" dirty="0" smtClean="0">
                <a:solidFill>
                  <a:schemeClr val="tx1"/>
                </a:solidFill>
              </a:rPr>
              <a:t>Phase 2: 6” &amp; 8”; 7.5 ~ 40HP; 6 poles</a:t>
            </a:r>
            <a:endParaRPr lang="en-US" sz="800" dirty="0">
              <a:solidFill>
                <a:schemeClr val="tx1"/>
              </a:solidFill>
            </a:endParaRPr>
          </a:p>
        </p:txBody>
      </p:sp>
      <p:sp>
        <p:nvSpPr>
          <p:cNvPr id="33" name="Rectangle 32"/>
          <p:cNvSpPr/>
          <p:nvPr/>
        </p:nvSpPr>
        <p:spPr>
          <a:xfrm>
            <a:off x="4975860" y="2614631"/>
            <a:ext cx="1188720" cy="731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2012</a:t>
            </a:r>
          </a:p>
          <a:p>
            <a:pPr algn="ctr"/>
            <a:endParaRPr lang="en-US" sz="800" b="1" dirty="0" smtClean="0">
              <a:solidFill>
                <a:schemeClr val="tx1"/>
              </a:solidFill>
            </a:endParaRPr>
          </a:p>
          <a:p>
            <a:pPr algn="ctr"/>
            <a:r>
              <a:rPr lang="en-US" sz="800" dirty="0" smtClean="0">
                <a:solidFill>
                  <a:schemeClr val="tx1"/>
                </a:solidFill>
              </a:rPr>
              <a:t>Phase 3: 3” &amp; 4”; 2 Frame; 2 ~ 10HP; 2&amp;4 Poles</a:t>
            </a:r>
            <a:endParaRPr lang="en-US" sz="800" dirty="0">
              <a:solidFill>
                <a:schemeClr val="tx1"/>
              </a:solidFill>
            </a:endParaRPr>
          </a:p>
        </p:txBody>
      </p:sp>
      <p:sp>
        <p:nvSpPr>
          <p:cNvPr id="34" name="Rectangle 33"/>
          <p:cNvSpPr/>
          <p:nvPr/>
        </p:nvSpPr>
        <p:spPr>
          <a:xfrm>
            <a:off x="6209405" y="2614631"/>
            <a:ext cx="1188720" cy="731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2015</a:t>
            </a:r>
          </a:p>
          <a:p>
            <a:pPr algn="ctr"/>
            <a:r>
              <a:rPr lang="en-US" sz="800" dirty="0" smtClean="0">
                <a:solidFill>
                  <a:schemeClr val="tx1"/>
                </a:solidFill>
              </a:rPr>
              <a:t>Phase 4: 3” to 10”; 2, 3, 4 &amp; </a:t>
            </a:r>
            <a:r>
              <a:rPr lang="en-US" sz="800" dirty="0">
                <a:solidFill>
                  <a:schemeClr val="tx1"/>
                </a:solidFill>
              </a:rPr>
              <a:t>5</a:t>
            </a:r>
            <a:r>
              <a:rPr lang="en-US" sz="800" dirty="0" smtClean="0">
                <a:solidFill>
                  <a:schemeClr val="tx1"/>
                </a:solidFill>
              </a:rPr>
              <a:t> Frames; 10 ~ 150HP; 2,4&amp;6 Poles</a:t>
            </a:r>
            <a:endParaRPr lang="en-US" sz="800" dirty="0">
              <a:solidFill>
                <a:schemeClr val="tx1"/>
              </a:solidFill>
            </a:endParaRPr>
          </a:p>
        </p:txBody>
      </p:sp>
      <p:sp>
        <p:nvSpPr>
          <p:cNvPr id="35" name="Rectangle 34"/>
          <p:cNvSpPr/>
          <p:nvPr/>
        </p:nvSpPr>
        <p:spPr>
          <a:xfrm>
            <a:off x="7452422" y="2614631"/>
            <a:ext cx="1188720" cy="7315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2017/18</a:t>
            </a:r>
          </a:p>
          <a:p>
            <a:pPr algn="ctr"/>
            <a:r>
              <a:rPr lang="en-US" sz="800" dirty="0" smtClean="0">
                <a:solidFill>
                  <a:schemeClr val="tx1"/>
                </a:solidFill>
              </a:rPr>
              <a:t>Chopper Phase 1: </a:t>
            </a:r>
            <a:r>
              <a:rPr lang="en-US" sz="800" dirty="0">
                <a:solidFill>
                  <a:schemeClr val="tx1"/>
                </a:solidFill>
              </a:rPr>
              <a:t>4</a:t>
            </a:r>
            <a:r>
              <a:rPr lang="en-US" sz="800" dirty="0" smtClean="0">
                <a:solidFill>
                  <a:schemeClr val="tx1"/>
                </a:solidFill>
              </a:rPr>
              <a:t>” &amp; 6”; 3&amp;4 Frames; 7.5 ~ 60HP; 2&amp;4 Poles</a:t>
            </a:r>
            <a:endParaRPr lang="en-US" sz="800" dirty="0">
              <a:solidFill>
                <a:schemeClr val="tx1"/>
              </a:solidFill>
            </a:endParaRPr>
          </a:p>
        </p:txBody>
      </p:sp>
      <p:cxnSp>
        <p:nvCxnSpPr>
          <p:cNvPr id="40" name="Elbow Connector 39"/>
          <p:cNvCxnSpPr>
            <a:stCxn id="49" idx="0"/>
            <a:endCxn id="30" idx="2"/>
          </p:cNvCxnSpPr>
          <p:nvPr/>
        </p:nvCxnSpPr>
        <p:spPr>
          <a:xfrm rot="5400000" flipH="1" flipV="1">
            <a:off x="868256" y="2950998"/>
            <a:ext cx="606177" cy="1396485"/>
          </a:xfrm>
          <a:prstGeom prst="bentConnector3">
            <a:avLst>
              <a:gd name="adj1" fmla="val 88451"/>
            </a:avLst>
          </a:prstGeom>
        </p:spPr>
        <p:style>
          <a:lnRef idx="1">
            <a:schemeClr val="dk1"/>
          </a:lnRef>
          <a:fillRef idx="0">
            <a:schemeClr val="dk1"/>
          </a:fillRef>
          <a:effectRef idx="0">
            <a:schemeClr val="dk1"/>
          </a:effectRef>
          <a:fontRef idx="minor">
            <a:schemeClr val="tx1"/>
          </a:fontRef>
        </p:style>
      </p:cxnSp>
      <p:cxnSp>
        <p:nvCxnSpPr>
          <p:cNvPr id="41" name="Elbow Connector 40"/>
          <p:cNvCxnSpPr>
            <a:stCxn id="28" idx="0"/>
            <a:endCxn id="31" idx="2"/>
          </p:cNvCxnSpPr>
          <p:nvPr/>
        </p:nvCxnSpPr>
        <p:spPr>
          <a:xfrm rot="5400000" flipH="1" flipV="1">
            <a:off x="1726404" y="2583441"/>
            <a:ext cx="614017" cy="2139438"/>
          </a:xfrm>
          <a:prstGeom prst="bentConnector3">
            <a:avLst>
              <a:gd name="adj1" fmla="val 76280"/>
            </a:avLst>
          </a:prstGeom>
        </p:spPr>
        <p:style>
          <a:lnRef idx="1">
            <a:schemeClr val="dk1"/>
          </a:lnRef>
          <a:fillRef idx="0">
            <a:schemeClr val="dk1"/>
          </a:fillRef>
          <a:effectRef idx="0">
            <a:schemeClr val="dk1"/>
          </a:effectRef>
          <a:fontRef idx="minor">
            <a:schemeClr val="tx1"/>
          </a:fontRef>
        </p:style>
      </p:cxnSp>
      <p:cxnSp>
        <p:nvCxnSpPr>
          <p:cNvPr id="42" name="Elbow Connector 41"/>
          <p:cNvCxnSpPr>
            <a:stCxn id="27" idx="0"/>
            <a:endCxn id="32" idx="2"/>
          </p:cNvCxnSpPr>
          <p:nvPr/>
        </p:nvCxnSpPr>
        <p:spPr>
          <a:xfrm rot="5400000" flipH="1" flipV="1">
            <a:off x="2791411" y="2414905"/>
            <a:ext cx="614017" cy="2476511"/>
          </a:xfrm>
          <a:prstGeom prst="bentConnector3">
            <a:avLst>
              <a:gd name="adj1" fmla="val 64600"/>
            </a:avLst>
          </a:prstGeom>
        </p:spPr>
        <p:style>
          <a:lnRef idx="1">
            <a:schemeClr val="dk1"/>
          </a:lnRef>
          <a:fillRef idx="0">
            <a:schemeClr val="dk1"/>
          </a:fillRef>
          <a:effectRef idx="0">
            <a:schemeClr val="dk1"/>
          </a:effectRef>
          <a:fontRef idx="minor">
            <a:schemeClr val="tx1"/>
          </a:fontRef>
        </p:style>
      </p:cxnSp>
      <p:cxnSp>
        <p:nvCxnSpPr>
          <p:cNvPr id="43" name="Elbow Connector 42"/>
          <p:cNvCxnSpPr>
            <a:stCxn id="26" idx="0"/>
            <a:endCxn id="33" idx="2"/>
          </p:cNvCxnSpPr>
          <p:nvPr/>
        </p:nvCxnSpPr>
        <p:spPr>
          <a:xfrm rot="5400000" flipH="1" flipV="1">
            <a:off x="3860901" y="2250849"/>
            <a:ext cx="614017" cy="2804622"/>
          </a:xfrm>
          <a:prstGeom prst="bentConnector3">
            <a:avLst>
              <a:gd name="adj1" fmla="val 51460"/>
            </a:avLst>
          </a:prstGeom>
        </p:spPr>
        <p:style>
          <a:lnRef idx="1">
            <a:schemeClr val="dk1"/>
          </a:lnRef>
          <a:fillRef idx="0">
            <a:schemeClr val="dk1"/>
          </a:fillRef>
          <a:effectRef idx="0">
            <a:schemeClr val="dk1"/>
          </a:effectRef>
          <a:fontRef idx="minor">
            <a:schemeClr val="tx1"/>
          </a:fontRef>
        </p:style>
      </p:cxnSp>
      <p:cxnSp>
        <p:nvCxnSpPr>
          <p:cNvPr id="44" name="Elbow Connector 43"/>
          <p:cNvCxnSpPr>
            <a:stCxn id="23" idx="0"/>
            <a:endCxn id="34" idx="2"/>
          </p:cNvCxnSpPr>
          <p:nvPr/>
        </p:nvCxnSpPr>
        <p:spPr>
          <a:xfrm rot="5400000" flipH="1" flipV="1">
            <a:off x="5858239" y="3014643"/>
            <a:ext cx="614017" cy="1277035"/>
          </a:xfrm>
          <a:prstGeom prst="bentConnector3">
            <a:avLst>
              <a:gd name="adj1" fmla="val 41240"/>
            </a:avLst>
          </a:prstGeom>
        </p:spPr>
        <p:style>
          <a:lnRef idx="1">
            <a:schemeClr val="dk1"/>
          </a:lnRef>
          <a:fillRef idx="0">
            <a:schemeClr val="dk1"/>
          </a:fillRef>
          <a:effectRef idx="0">
            <a:schemeClr val="dk1"/>
          </a:effectRef>
          <a:fontRef idx="minor">
            <a:schemeClr val="tx1"/>
          </a:fontRef>
        </p:style>
      </p:cxnSp>
      <p:cxnSp>
        <p:nvCxnSpPr>
          <p:cNvPr id="45" name="Elbow Connector 44"/>
          <p:cNvCxnSpPr>
            <a:stCxn id="21" idx="2"/>
            <a:endCxn id="35" idx="2"/>
          </p:cNvCxnSpPr>
          <p:nvPr/>
        </p:nvCxnSpPr>
        <p:spPr>
          <a:xfrm rot="5400000" flipH="1" flipV="1">
            <a:off x="7258559" y="3402778"/>
            <a:ext cx="844849" cy="731595"/>
          </a:xfrm>
          <a:prstGeom prst="bentConnector3">
            <a:avLst>
              <a:gd name="adj1" fmla="val 60158"/>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8597139" y="3960168"/>
            <a:ext cx="0" cy="215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071" y="3952328"/>
            <a:ext cx="874062" cy="230832"/>
          </a:xfrm>
          <a:prstGeom prst="rect">
            <a:avLst/>
          </a:prstGeom>
          <a:noFill/>
        </p:spPr>
        <p:txBody>
          <a:bodyPr wrap="square" rtlCol="0">
            <a:spAutoFit/>
          </a:bodyPr>
          <a:lstStyle/>
          <a:p>
            <a:r>
              <a:rPr lang="en-US" sz="900" dirty="0" smtClean="0">
                <a:solidFill>
                  <a:schemeClr val="bg1"/>
                </a:solidFill>
              </a:rPr>
              <a:t>&lt;2010</a:t>
            </a:r>
            <a:endParaRPr lang="en-US" sz="900" dirty="0">
              <a:solidFill>
                <a:schemeClr val="bg1"/>
              </a:solidFill>
            </a:endParaRPr>
          </a:p>
        </p:txBody>
      </p:sp>
      <p:sp>
        <p:nvSpPr>
          <p:cNvPr id="50" name="TextBox 49"/>
          <p:cNvSpPr txBox="1"/>
          <p:nvPr/>
        </p:nvSpPr>
        <p:spPr>
          <a:xfrm>
            <a:off x="8534852" y="3960168"/>
            <a:ext cx="636041" cy="230832"/>
          </a:xfrm>
          <a:prstGeom prst="rect">
            <a:avLst/>
          </a:prstGeom>
          <a:noFill/>
        </p:spPr>
        <p:txBody>
          <a:bodyPr wrap="square" rtlCol="0">
            <a:spAutoFit/>
          </a:bodyPr>
          <a:lstStyle/>
          <a:p>
            <a:r>
              <a:rPr lang="en-US" sz="900" dirty="0" smtClean="0">
                <a:solidFill>
                  <a:schemeClr val="bg1"/>
                </a:solidFill>
              </a:rPr>
              <a:t>&gt;2018</a:t>
            </a:r>
            <a:endParaRPr lang="en-US" sz="900" dirty="0">
              <a:solidFill>
                <a:schemeClr val="bg1"/>
              </a:solidFill>
            </a:endParaRPr>
          </a:p>
        </p:txBody>
      </p:sp>
      <p:sp>
        <p:nvSpPr>
          <p:cNvPr id="52" name="Down Arrow Callout 51"/>
          <p:cNvSpPr/>
          <p:nvPr/>
        </p:nvSpPr>
        <p:spPr>
          <a:xfrm>
            <a:off x="1275227" y="2231815"/>
            <a:ext cx="6122898" cy="321896"/>
          </a:xfrm>
          <a:prstGeom prst="downArrowCallo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Evolution of Deming 7365 Platform</a:t>
            </a:r>
            <a:endParaRPr lang="en-US" sz="1000" dirty="0">
              <a:solidFill>
                <a:schemeClr val="tx1"/>
              </a:solidFill>
            </a:endParaRPr>
          </a:p>
        </p:txBody>
      </p:sp>
      <p:sp>
        <p:nvSpPr>
          <p:cNvPr id="58" name="Rounded Rectangle 57"/>
          <p:cNvSpPr/>
          <p:nvPr/>
        </p:nvSpPr>
        <p:spPr>
          <a:xfrm>
            <a:off x="228600" y="5486400"/>
            <a:ext cx="8700247"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Deming </a:t>
            </a:r>
            <a:r>
              <a:rPr lang="en-US" sz="1400" dirty="0"/>
              <a:t>Chopper pumps utilize </a:t>
            </a:r>
            <a:r>
              <a:rPr lang="en-US" sz="1400" dirty="0" smtClean="0"/>
              <a:t>Deming </a:t>
            </a:r>
            <a:r>
              <a:rPr lang="en-US" sz="1400" dirty="0"/>
              <a:t>non clog platform. Hence, they offer all the advantages of  the non clog platform including rugged &amp; reliable design, proven </a:t>
            </a:r>
            <a:r>
              <a:rPr lang="en-US" sz="1400" dirty="0" smtClean="0"/>
              <a:t>Deming </a:t>
            </a:r>
            <a:r>
              <a:rPr lang="en-US" sz="1400" dirty="0"/>
              <a:t>hydraulics and ease of servicing.</a:t>
            </a:r>
          </a:p>
        </p:txBody>
      </p:sp>
    </p:spTree>
    <p:extLst>
      <p:ext uri="{BB962C8B-B14F-4D97-AF65-F5344CB8AC3E}">
        <p14:creationId xmlns:p14="http://schemas.microsoft.com/office/powerpoint/2010/main" val="426129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0" grpId="0" animBg="1"/>
      <p:bldP spid="31" grpId="0" animBg="1"/>
      <p:bldP spid="32" grpId="0" animBg="1"/>
      <p:bldP spid="33" grpId="0" animBg="1"/>
      <p:bldP spid="34" grpId="0" animBg="1"/>
      <p:bldP spid="35" grpId="0" animBg="1"/>
      <p:bldP spid="52" grpId="0" animBg="1"/>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6502" y="152400"/>
            <a:ext cx="9077498" cy="639763"/>
          </a:xfrm>
          <a:prstGeom prst="rect">
            <a:avLst/>
          </a:prstGeom>
        </p:spPr>
        <p:txBody>
          <a:bodyPr/>
          <a:lstStyle>
            <a:lvl1pPr algn="r" rtl="0" fontAlgn="base">
              <a:spcBef>
                <a:spcPct val="0"/>
              </a:spcBef>
              <a:spcAft>
                <a:spcPct val="0"/>
              </a:spcAft>
              <a:defRPr sz="2800" b="1">
                <a:solidFill>
                  <a:schemeClr val="tx2"/>
                </a:solidFill>
                <a:latin typeface="+mj-lt"/>
                <a:ea typeface="+mj-ea"/>
                <a:cs typeface="+mj-cs"/>
              </a:defRPr>
            </a:lvl1pPr>
            <a:lvl2pPr algn="r" rtl="0" fontAlgn="base">
              <a:spcBef>
                <a:spcPct val="0"/>
              </a:spcBef>
              <a:spcAft>
                <a:spcPct val="0"/>
              </a:spcAft>
              <a:defRPr sz="2800" b="1">
                <a:solidFill>
                  <a:schemeClr val="tx2"/>
                </a:solidFill>
                <a:latin typeface="Arial" pitchFamily="34" charset="0"/>
              </a:defRPr>
            </a:lvl2pPr>
            <a:lvl3pPr algn="r" rtl="0" fontAlgn="base">
              <a:spcBef>
                <a:spcPct val="0"/>
              </a:spcBef>
              <a:spcAft>
                <a:spcPct val="0"/>
              </a:spcAft>
              <a:defRPr sz="2800" b="1">
                <a:solidFill>
                  <a:schemeClr val="tx2"/>
                </a:solidFill>
                <a:latin typeface="Arial" pitchFamily="34" charset="0"/>
              </a:defRPr>
            </a:lvl3pPr>
            <a:lvl4pPr algn="r" rtl="0" fontAlgn="base">
              <a:spcBef>
                <a:spcPct val="0"/>
              </a:spcBef>
              <a:spcAft>
                <a:spcPct val="0"/>
              </a:spcAft>
              <a:defRPr sz="2800" b="1">
                <a:solidFill>
                  <a:schemeClr val="tx2"/>
                </a:solidFill>
                <a:latin typeface="Arial" pitchFamily="34" charset="0"/>
              </a:defRPr>
            </a:lvl4pPr>
            <a:lvl5pPr algn="r" rtl="0" fontAlgn="base">
              <a:spcBef>
                <a:spcPct val="0"/>
              </a:spcBef>
              <a:spcAft>
                <a:spcPct val="0"/>
              </a:spcAft>
              <a:defRPr sz="2800" b="1">
                <a:solidFill>
                  <a:schemeClr val="tx2"/>
                </a:solidFill>
                <a:latin typeface="Arial" pitchFamily="34" charset="0"/>
              </a:defRPr>
            </a:lvl5pPr>
            <a:lvl6pPr marL="457200" algn="r" rtl="0" fontAlgn="base">
              <a:spcBef>
                <a:spcPct val="0"/>
              </a:spcBef>
              <a:spcAft>
                <a:spcPct val="0"/>
              </a:spcAft>
              <a:defRPr sz="2800" b="1">
                <a:solidFill>
                  <a:schemeClr val="tx2"/>
                </a:solidFill>
                <a:latin typeface="Arial" pitchFamily="34" charset="0"/>
              </a:defRPr>
            </a:lvl6pPr>
            <a:lvl7pPr marL="914400" algn="r" rtl="0" fontAlgn="base">
              <a:spcBef>
                <a:spcPct val="0"/>
              </a:spcBef>
              <a:spcAft>
                <a:spcPct val="0"/>
              </a:spcAft>
              <a:defRPr sz="2800" b="1">
                <a:solidFill>
                  <a:schemeClr val="tx2"/>
                </a:solidFill>
                <a:latin typeface="Arial" pitchFamily="34" charset="0"/>
              </a:defRPr>
            </a:lvl7pPr>
            <a:lvl8pPr marL="1371600" algn="r" rtl="0" fontAlgn="base">
              <a:spcBef>
                <a:spcPct val="0"/>
              </a:spcBef>
              <a:spcAft>
                <a:spcPct val="0"/>
              </a:spcAft>
              <a:defRPr sz="2800" b="1">
                <a:solidFill>
                  <a:schemeClr val="tx2"/>
                </a:solidFill>
                <a:latin typeface="Arial" pitchFamily="34" charset="0"/>
              </a:defRPr>
            </a:lvl8pPr>
            <a:lvl9pPr marL="1828800" algn="r" rtl="0" fontAlgn="base">
              <a:spcBef>
                <a:spcPct val="0"/>
              </a:spcBef>
              <a:spcAft>
                <a:spcPct val="0"/>
              </a:spcAft>
              <a:defRPr sz="2800" b="1">
                <a:solidFill>
                  <a:schemeClr val="tx2"/>
                </a:solidFill>
                <a:latin typeface="Arial" pitchFamily="34" charset="0"/>
              </a:defRPr>
            </a:lvl9pPr>
          </a:lstStyle>
          <a:p>
            <a:pPr algn="l"/>
            <a:r>
              <a:rPr lang="en-US" kern="0" dirty="0" smtClean="0">
                <a:solidFill>
                  <a:schemeClr val="bg1"/>
                </a:solidFill>
              </a:rPr>
              <a:t>Some Frequently Asked Questions</a:t>
            </a:r>
            <a:endParaRPr lang="en-US" kern="0" dirty="0">
              <a:solidFill>
                <a:schemeClr val="bg1"/>
              </a:solidFill>
            </a:endParaRPr>
          </a:p>
        </p:txBody>
      </p:sp>
      <p:sp>
        <p:nvSpPr>
          <p:cNvPr id="3" name="TextBox 2"/>
          <p:cNvSpPr txBox="1"/>
          <p:nvPr/>
        </p:nvSpPr>
        <p:spPr>
          <a:xfrm>
            <a:off x="609600" y="1524000"/>
            <a:ext cx="8229600" cy="4832092"/>
          </a:xfrm>
          <a:prstGeom prst="rect">
            <a:avLst/>
          </a:prstGeom>
          <a:noFill/>
        </p:spPr>
        <p:txBody>
          <a:bodyPr wrap="square" rtlCol="0">
            <a:spAutoFit/>
          </a:bodyPr>
          <a:lstStyle/>
          <a:p>
            <a:pPr algn="just"/>
            <a:r>
              <a:rPr lang="en-US" sz="1400" b="1" dirty="0"/>
              <a:t>What components are included in the </a:t>
            </a:r>
            <a:r>
              <a:rPr lang="en-US" sz="1400" b="1" dirty="0" smtClean="0"/>
              <a:t>Upgrade </a:t>
            </a:r>
            <a:r>
              <a:rPr lang="en-US" sz="1400" b="1" dirty="0"/>
              <a:t>kit?</a:t>
            </a:r>
          </a:p>
          <a:p>
            <a:pPr algn="just"/>
            <a:r>
              <a:rPr lang="en-US" sz="1400" dirty="0" smtClean="0"/>
              <a:t>Upgrade kits include machined volute, wear ring, factory balanced impeller-slicing blade assembly, striker plate, screws, O-ring, shim kit, safety gloves, manual and packaging.</a:t>
            </a:r>
          </a:p>
          <a:p>
            <a:pPr algn="just"/>
            <a:endParaRPr lang="en-US" sz="1400" b="1" dirty="0"/>
          </a:p>
          <a:p>
            <a:pPr algn="just"/>
            <a:r>
              <a:rPr lang="en-US" sz="1400" b="1" dirty="0" smtClean="0"/>
              <a:t>Will </a:t>
            </a:r>
            <a:r>
              <a:rPr lang="en-US" sz="1400" b="1" dirty="0"/>
              <a:t>installing the </a:t>
            </a:r>
            <a:r>
              <a:rPr lang="en-US" sz="1400" b="1" dirty="0" smtClean="0"/>
              <a:t>Upgrade </a:t>
            </a:r>
            <a:r>
              <a:rPr lang="en-US" sz="1400" b="1" dirty="0"/>
              <a:t>kit alter the performance of the previously </a:t>
            </a:r>
            <a:r>
              <a:rPr lang="en-US" sz="1400" b="1" dirty="0" smtClean="0"/>
              <a:t>installed </a:t>
            </a:r>
            <a:r>
              <a:rPr lang="en-US" sz="1400" b="1" dirty="0"/>
              <a:t>non clog pump</a:t>
            </a:r>
            <a:r>
              <a:rPr lang="en-US" sz="1400" b="1" dirty="0" smtClean="0"/>
              <a:t>?</a:t>
            </a:r>
          </a:p>
          <a:p>
            <a:pPr algn="just"/>
            <a:r>
              <a:rPr lang="en-US" sz="1400" dirty="0" smtClean="0"/>
              <a:t>Installing the Upgrade kit does alter the performance of the pump. Please compare both Deming Chopper’s and the non clog’s performance curves and determine suitability prior to purchasing the upgrade kits.</a:t>
            </a:r>
          </a:p>
          <a:p>
            <a:pPr algn="just"/>
            <a:endParaRPr lang="en-US" sz="1400" b="1" dirty="0"/>
          </a:p>
          <a:p>
            <a:pPr algn="just"/>
            <a:r>
              <a:rPr lang="en-US" sz="1400" b="1" dirty="0" smtClean="0"/>
              <a:t>Are the Deming station drawings available?</a:t>
            </a:r>
          </a:p>
          <a:p>
            <a:pPr algn="just"/>
            <a:r>
              <a:rPr lang="en-US" sz="1400" dirty="0"/>
              <a:t>L</a:t>
            </a:r>
            <a:r>
              <a:rPr lang="en-US" sz="1400" dirty="0" smtClean="0"/>
              <a:t>ift station drawings will be available in the catalog.</a:t>
            </a:r>
            <a:endParaRPr lang="en-US" sz="1400" dirty="0"/>
          </a:p>
          <a:p>
            <a:pPr algn="just"/>
            <a:endParaRPr lang="en-US" sz="1400" b="1" dirty="0"/>
          </a:p>
          <a:p>
            <a:pPr algn="just"/>
            <a:r>
              <a:rPr lang="en-US" sz="1400" b="1" dirty="0"/>
              <a:t>What is </a:t>
            </a:r>
            <a:r>
              <a:rPr lang="en-US" sz="1400" b="1" dirty="0" smtClean="0"/>
              <a:t>the </a:t>
            </a:r>
            <a:r>
              <a:rPr lang="en-US" sz="1400" b="1" dirty="0"/>
              <a:t>warranty</a:t>
            </a:r>
            <a:r>
              <a:rPr lang="en-US" sz="1400" b="1" dirty="0" smtClean="0"/>
              <a:t>?</a:t>
            </a:r>
          </a:p>
          <a:p>
            <a:pPr algn="just"/>
            <a:r>
              <a:rPr lang="en-US" sz="1400" dirty="0" smtClean="0"/>
              <a:t>Deming chopper pumps have a limited warranty of 2 years.</a:t>
            </a:r>
            <a:endParaRPr lang="en-US" sz="1400" dirty="0"/>
          </a:p>
          <a:p>
            <a:pPr algn="just"/>
            <a:endParaRPr lang="en-US" sz="1400" b="1" dirty="0"/>
          </a:p>
          <a:p>
            <a:pPr algn="just"/>
            <a:r>
              <a:rPr lang="en-US" sz="1400" b="1" dirty="0" smtClean="0"/>
              <a:t>What </a:t>
            </a:r>
            <a:r>
              <a:rPr lang="en-US" sz="1400" b="1" dirty="0"/>
              <a:t>is the standard lead time for </a:t>
            </a:r>
            <a:r>
              <a:rPr lang="en-US" sz="1400" b="1" dirty="0" smtClean="0"/>
              <a:t>Deming </a:t>
            </a:r>
            <a:r>
              <a:rPr lang="en-US" sz="1400" b="1" dirty="0"/>
              <a:t>pumps and kits</a:t>
            </a:r>
            <a:r>
              <a:rPr lang="en-US" sz="1400" b="1" dirty="0" smtClean="0"/>
              <a:t>?</a:t>
            </a:r>
          </a:p>
          <a:p>
            <a:pPr algn="just"/>
            <a:r>
              <a:rPr lang="en-US" sz="1400" dirty="0" smtClean="0"/>
              <a:t>Standard lead time for chopper pumps and kits is 3-4 weeks (60HP &amp; Below), 6-8 Weeks (60HP &amp; Above). For expedited delivery, please follow standard expediting process. </a:t>
            </a:r>
          </a:p>
          <a:p>
            <a:pPr algn="just"/>
            <a:endParaRPr lang="en-US" sz="1400" b="1" dirty="0"/>
          </a:p>
          <a:p>
            <a:pPr algn="just"/>
            <a:endParaRPr lang="en-US" sz="1400" dirty="0"/>
          </a:p>
          <a:p>
            <a:pPr algn="just"/>
            <a:endParaRPr lang="en-US" sz="1400" dirty="0"/>
          </a:p>
          <a:p>
            <a:pPr algn="just"/>
            <a:endParaRPr lang="en-US" sz="1400" dirty="0" smtClean="0"/>
          </a:p>
        </p:txBody>
      </p:sp>
    </p:spTree>
    <p:extLst>
      <p:ext uri="{BB962C8B-B14F-4D97-AF65-F5344CB8AC3E}">
        <p14:creationId xmlns:p14="http://schemas.microsoft.com/office/powerpoint/2010/main" val="20681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smtClean="0"/>
              <a:t>The Chopper Story</a:t>
            </a:r>
          </a:p>
        </p:txBody>
      </p:sp>
      <p:sp>
        <p:nvSpPr>
          <p:cNvPr id="7171" name="Rectangle 3"/>
          <p:cNvSpPr>
            <a:spLocks noGrp="1" noChangeArrowheads="1"/>
          </p:cNvSpPr>
          <p:nvPr>
            <p:ph type="body" idx="1"/>
          </p:nvPr>
        </p:nvSpPr>
        <p:spPr>
          <a:xfrm>
            <a:off x="304800" y="3429000"/>
            <a:ext cx="8077200" cy="2844800"/>
          </a:xfrm>
        </p:spPr>
        <p:txBody>
          <a:bodyPr>
            <a:normAutofit fontScale="77500" lnSpcReduction="20000"/>
          </a:bodyPr>
          <a:lstStyle/>
          <a:p>
            <a:pPr>
              <a:defRPr/>
            </a:pPr>
            <a:r>
              <a:rPr lang="en-US" altLang="en-US" dirty="0" smtClean="0"/>
              <a:t>Crane Pumps &amp; Systems began the initial development effort of Chopper Pump with a Voice of Customer (VOC) event.</a:t>
            </a:r>
          </a:p>
          <a:p>
            <a:pPr>
              <a:defRPr/>
            </a:pPr>
            <a:r>
              <a:rPr lang="en-US" altLang="en-US" dirty="0" smtClean="0"/>
              <a:t>During this event, multiple 3-person teams traveled throughout the US conducting interviews with a list of questions.</a:t>
            </a:r>
          </a:p>
          <a:p>
            <a:pPr>
              <a:defRPr/>
            </a:pPr>
            <a:r>
              <a:rPr lang="en-US" altLang="en-US" dirty="0" smtClean="0"/>
              <a:t>Interviewees included industrial customers, commercial contractors, municipalities, engineering consultant firms, service providers, and channel partners.</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295400"/>
            <a:ext cx="25336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8575"/>
            <a:ext cx="183832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886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t>The Chopper Story</a:t>
            </a:r>
          </a:p>
        </p:txBody>
      </p:sp>
      <p:sp>
        <p:nvSpPr>
          <p:cNvPr id="13315" name="Rectangle 3"/>
          <p:cNvSpPr>
            <a:spLocks noGrp="1" noChangeArrowheads="1"/>
          </p:cNvSpPr>
          <p:nvPr>
            <p:ph type="body" idx="1"/>
          </p:nvPr>
        </p:nvSpPr>
        <p:spPr>
          <a:xfrm>
            <a:off x="457200" y="2438400"/>
            <a:ext cx="8229600" cy="3048000"/>
          </a:xfrm>
        </p:spPr>
        <p:txBody>
          <a:bodyPr/>
          <a:lstStyle/>
          <a:p>
            <a:pPr algn="ctr">
              <a:buFont typeface="Wingdings" panose="05000000000000000000" pitchFamily="2" charset="2"/>
              <a:buNone/>
            </a:pPr>
            <a:r>
              <a:rPr lang="en-US" altLang="en-US" sz="2400" smtClean="0"/>
              <a:t>The VOC results?  </a:t>
            </a:r>
          </a:p>
          <a:p>
            <a:pPr algn="ctr">
              <a:buFont typeface="Wingdings" panose="05000000000000000000" pitchFamily="2" charset="2"/>
              <a:buNone/>
            </a:pPr>
            <a:endParaRPr lang="en-US" altLang="en-US" sz="2400" smtClean="0"/>
          </a:p>
          <a:p>
            <a:pPr algn="ctr">
              <a:buFont typeface="Wingdings" panose="05000000000000000000" pitchFamily="2" charset="2"/>
              <a:buNone/>
            </a:pPr>
            <a:r>
              <a:rPr lang="en-US" altLang="en-US" sz="2400" smtClean="0"/>
              <a:t>We learned a great deal about customer needs and issues.</a:t>
            </a:r>
          </a:p>
          <a:p>
            <a:pPr algn="ctr">
              <a:buFont typeface="Wingdings" panose="05000000000000000000" pitchFamily="2" charset="2"/>
              <a:buNone/>
            </a:pPr>
            <a:endParaRPr lang="en-US" altLang="en-US" smtClean="0"/>
          </a:p>
          <a:p>
            <a:pPr algn="ctr">
              <a:buFont typeface="Wingdings" panose="05000000000000000000" pitchFamily="2" charset="2"/>
              <a:buNone/>
            </a:pPr>
            <a:r>
              <a:rPr lang="en-US" altLang="en-US" sz="4000" smtClean="0"/>
              <a:t>The biggest customer issue?</a:t>
            </a:r>
          </a:p>
        </p:txBody>
      </p:sp>
      <p:pic>
        <p:nvPicPr>
          <p:cNvPr id="1331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250" y="1371600"/>
            <a:ext cx="1903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527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The Chopper Story</a:t>
            </a:r>
          </a:p>
        </p:txBody>
      </p:sp>
      <p:sp>
        <p:nvSpPr>
          <p:cNvPr id="14339" name="Rectangle 3"/>
          <p:cNvSpPr>
            <a:spLocks noGrp="1" noChangeArrowheads="1"/>
          </p:cNvSpPr>
          <p:nvPr>
            <p:ph type="body" idx="1"/>
          </p:nvPr>
        </p:nvSpPr>
        <p:spPr>
          <a:xfrm>
            <a:off x="406400" y="533399"/>
            <a:ext cx="8229600" cy="6066905"/>
          </a:xfrm>
        </p:spPr>
        <p:txBody>
          <a:bodyPr>
            <a:normAutofit fontScale="55000" lnSpcReduction="20000"/>
          </a:bodyPr>
          <a:lstStyle/>
          <a:p>
            <a:pPr algn="ctr">
              <a:buFont typeface="Wingdings" panose="05000000000000000000" pitchFamily="2" charset="2"/>
              <a:buNone/>
            </a:pPr>
            <a:endParaRPr lang="en-US" altLang="en-US" sz="4000" b="1" dirty="0" smtClean="0"/>
          </a:p>
          <a:p>
            <a:pPr algn="ctr">
              <a:buFont typeface="Wingdings" panose="05000000000000000000" pitchFamily="2" charset="2"/>
              <a:buNone/>
            </a:pPr>
            <a:r>
              <a:rPr lang="en-US" altLang="en-US" sz="4000" b="1" dirty="0" smtClean="0"/>
              <a:t>Non-Clog pumps clog!</a:t>
            </a:r>
          </a:p>
          <a:p>
            <a:pPr algn="ctr">
              <a:buFont typeface="Wingdings" panose="05000000000000000000" pitchFamily="2" charset="2"/>
              <a:buNone/>
            </a:pPr>
            <a:endParaRPr lang="en-US" altLang="en-US" sz="4000" b="1" dirty="0" smtClean="0"/>
          </a:p>
          <a:p>
            <a:pPr algn="ctr">
              <a:buFont typeface="Wingdings" panose="05000000000000000000" pitchFamily="2" charset="2"/>
              <a:buNone/>
            </a:pPr>
            <a:endParaRPr lang="en-US" altLang="en-US" sz="4000" b="1" dirty="0" smtClean="0"/>
          </a:p>
          <a:p>
            <a:pPr algn="ctr">
              <a:buFont typeface="Wingdings" panose="05000000000000000000" pitchFamily="2" charset="2"/>
              <a:buNone/>
            </a:pPr>
            <a:endParaRPr lang="en-US" altLang="en-US" sz="4000" b="1" dirty="0" smtClean="0"/>
          </a:p>
          <a:p>
            <a:pPr algn="ctr">
              <a:buFont typeface="Wingdings" panose="05000000000000000000" pitchFamily="2" charset="2"/>
              <a:buNone/>
            </a:pPr>
            <a:endParaRPr lang="en-US" altLang="en-US" sz="4000" b="1" dirty="0" smtClean="0"/>
          </a:p>
          <a:p>
            <a:pPr algn="ctr">
              <a:buFont typeface="Wingdings" panose="05000000000000000000" pitchFamily="2" charset="2"/>
              <a:buNone/>
            </a:pPr>
            <a:endParaRPr lang="en-US" altLang="en-US" sz="4000" dirty="0"/>
          </a:p>
          <a:p>
            <a:pPr algn="ctr">
              <a:buFont typeface="Wingdings" panose="05000000000000000000" pitchFamily="2" charset="2"/>
              <a:buNone/>
            </a:pPr>
            <a:endParaRPr lang="en-US" altLang="en-US" sz="4000" b="1" dirty="0" smtClean="0"/>
          </a:p>
          <a:p>
            <a:pPr algn="ctr">
              <a:buFont typeface="Wingdings" panose="05000000000000000000" pitchFamily="2" charset="2"/>
              <a:buNone/>
            </a:pPr>
            <a:endParaRPr lang="en-US" altLang="en-US" sz="4000" dirty="0"/>
          </a:p>
          <a:p>
            <a:pPr algn="ctr">
              <a:buFont typeface="Wingdings" panose="05000000000000000000" pitchFamily="2" charset="2"/>
              <a:buNone/>
            </a:pPr>
            <a:endParaRPr lang="en-US" altLang="en-US" sz="4000" b="1" dirty="0" smtClean="0"/>
          </a:p>
          <a:p>
            <a:pPr algn="ctr">
              <a:buFont typeface="Wingdings" panose="05000000000000000000" pitchFamily="2" charset="2"/>
              <a:buNone/>
            </a:pPr>
            <a:endParaRPr lang="en-US" altLang="en-US" sz="4000" b="1" dirty="0" smtClean="0"/>
          </a:p>
          <a:p>
            <a:pPr algn="ctr">
              <a:buFont typeface="Wingdings" panose="05000000000000000000" pitchFamily="2" charset="2"/>
              <a:buNone/>
            </a:pPr>
            <a:r>
              <a:rPr lang="en-US" altLang="en-US" sz="3200" b="1" dirty="0" smtClean="0"/>
              <a:t>2013 &amp; 2016 VOC - Clogging in Pump Stations worse now than ever!</a:t>
            </a:r>
          </a:p>
          <a:p>
            <a:pPr algn="ctr">
              <a:buFont typeface="Wingdings" panose="05000000000000000000" pitchFamily="2" charset="2"/>
              <a:buNone/>
            </a:pPr>
            <a:endParaRPr lang="en-US" altLang="en-US" sz="3200" b="1" dirty="0" smtClean="0"/>
          </a:p>
        </p:txBody>
      </p:sp>
      <p:pic>
        <p:nvPicPr>
          <p:cNvPr id="14340" name="Picture 8" descr="Flygt Nrad_Verstopf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060575"/>
            <a:ext cx="32194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057400"/>
            <a:ext cx="18827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57400"/>
            <a:ext cx="218281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885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66255" y="206375"/>
            <a:ext cx="8850745" cy="479425"/>
          </a:xfrm>
        </p:spPr>
        <p:txBody>
          <a:bodyPr/>
          <a:lstStyle/>
          <a:p>
            <a:r>
              <a:rPr lang="en-US" altLang="en-US" sz="3600" dirty="0" smtClean="0"/>
              <a:t>Clogging Issues</a:t>
            </a:r>
          </a:p>
        </p:txBody>
      </p:sp>
      <p:sp>
        <p:nvSpPr>
          <p:cNvPr id="12291" name="Rectangle 3"/>
          <p:cNvSpPr>
            <a:spLocks noGrp="1" noChangeArrowheads="1"/>
          </p:cNvSpPr>
          <p:nvPr>
            <p:ph sz="half" idx="4294967295"/>
          </p:nvPr>
        </p:nvSpPr>
        <p:spPr>
          <a:xfrm>
            <a:off x="82550" y="1295400"/>
            <a:ext cx="3733800" cy="4375150"/>
          </a:xfrm>
        </p:spPr>
        <p:txBody>
          <a:bodyPr>
            <a:normAutofit fontScale="70000" lnSpcReduction="20000"/>
          </a:bodyPr>
          <a:lstStyle/>
          <a:p>
            <a:pPr>
              <a:buFont typeface="Wingdings" panose="05000000000000000000" pitchFamily="2" charset="2"/>
              <a:buNone/>
              <a:defRPr/>
            </a:pPr>
            <a:r>
              <a:rPr lang="en-US" sz="2400" dirty="0" smtClean="0"/>
              <a:t>Clogging was caused by:</a:t>
            </a:r>
          </a:p>
          <a:p>
            <a:pPr lvl="1">
              <a:buFont typeface="Wingdings" pitchFamily="2" charset="2"/>
              <a:buChar char="§"/>
              <a:defRPr/>
            </a:pPr>
            <a:r>
              <a:rPr lang="en-US" dirty="0" smtClean="0"/>
              <a:t>Concrete</a:t>
            </a:r>
          </a:p>
          <a:p>
            <a:pPr lvl="1">
              <a:buFont typeface="Wingdings" pitchFamily="2" charset="2"/>
              <a:buChar char="§"/>
              <a:defRPr/>
            </a:pPr>
            <a:r>
              <a:rPr lang="en-US" dirty="0" smtClean="0"/>
              <a:t>McDonalds Toys</a:t>
            </a:r>
          </a:p>
          <a:p>
            <a:pPr lvl="1">
              <a:buFont typeface="Wingdings" pitchFamily="2" charset="2"/>
              <a:buChar char="§"/>
              <a:defRPr/>
            </a:pPr>
            <a:r>
              <a:rPr lang="en-US" dirty="0" smtClean="0"/>
              <a:t>Chipmunks</a:t>
            </a:r>
          </a:p>
          <a:p>
            <a:pPr lvl="1">
              <a:buFont typeface="Wingdings" pitchFamily="2" charset="2"/>
              <a:buChar char="§"/>
              <a:defRPr/>
            </a:pPr>
            <a:r>
              <a:rPr lang="en-US" dirty="0" smtClean="0"/>
              <a:t>Feminine hygiene products</a:t>
            </a:r>
          </a:p>
          <a:p>
            <a:pPr lvl="1">
              <a:buFont typeface="Wingdings" pitchFamily="2" charset="2"/>
              <a:buChar char="§"/>
              <a:defRPr/>
            </a:pPr>
            <a:r>
              <a:rPr lang="en-US" dirty="0" smtClean="0"/>
              <a:t>Sanitary wipes</a:t>
            </a:r>
          </a:p>
          <a:p>
            <a:pPr lvl="1">
              <a:buFont typeface="Wingdings" pitchFamily="2" charset="2"/>
              <a:buChar char="§"/>
              <a:defRPr/>
            </a:pPr>
            <a:r>
              <a:rPr lang="en-US" dirty="0" smtClean="0"/>
              <a:t>Swiffer's</a:t>
            </a:r>
          </a:p>
          <a:p>
            <a:pPr lvl="1">
              <a:buFont typeface="Wingdings" pitchFamily="2" charset="2"/>
              <a:buChar char="§"/>
              <a:defRPr/>
            </a:pPr>
            <a:r>
              <a:rPr lang="en-US" dirty="0" smtClean="0"/>
              <a:t>Disposable cleaning brushes</a:t>
            </a:r>
          </a:p>
          <a:p>
            <a:pPr lvl="1">
              <a:buFont typeface="Wingdings" pitchFamily="2" charset="2"/>
              <a:buChar char="§"/>
              <a:defRPr/>
            </a:pPr>
            <a:r>
              <a:rPr lang="en-US" dirty="0" smtClean="0"/>
              <a:t>Mop heads</a:t>
            </a:r>
          </a:p>
          <a:p>
            <a:pPr lvl="1">
              <a:buFont typeface="Wingdings" pitchFamily="2" charset="2"/>
              <a:buChar char="§"/>
              <a:defRPr/>
            </a:pPr>
            <a:r>
              <a:rPr lang="en-US" dirty="0" smtClean="0"/>
              <a:t>Mardi Gras beads</a:t>
            </a:r>
          </a:p>
          <a:p>
            <a:pPr lvl="1">
              <a:buFont typeface="Wingdings" pitchFamily="2" charset="2"/>
              <a:buChar char="§"/>
              <a:defRPr/>
            </a:pPr>
            <a:r>
              <a:rPr lang="en-US" dirty="0" smtClean="0"/>
              <a:t>Hair Weaves</a:t>
            </a:r>
          </a:p>
          <a:p>
            <a:pPr lvl="1">
              <a:buFont typeface="Wingdings" pitchFamily="2" charset="2"/>
              <a:buChar char="§"/>
              <a:defRPr/>
            </a:pPr>
            <a:r>
              <a:rPr lang="en-US" dirty="0" smtClean="0"/>
              <a:t>Underwear</a:t>
            </a:r>
          </a:p>
          <a:p>
            <a:pPr lvl="1">
              <a:buFont typeface="Wingdings" pitchFamily="2" charset="2"/>
              <a:buChar char="§"/>
              <a:defRPr/>
            </a:pPr>
            <a:r>
              <a:rPr lang="en-US" dirty="0" smtClean="0"/>
              <a:t>Possums</a:t>
            </a:r>
          </a:p>
          <a:p>
            <a:pPr lvl="1">
              <a:buFont typeface="Wingdings" pitchFamily="2" charset="2"/>
              <a:buChar char="§"/>
              <a:defRPr/>
            </a:pPr>
            <a:r>
              <a:rPr lang="en-US" dirty="0" smtClean="0"/>
              <a:t>Bed sheets</a:t>
            </a:r>
          </a:p>
          <a:p>
            <a:pPr marL="457200" lvl="1" indent="0">
              <a:buFont typeface="Arial" charset="0"/>
              <a:buNone/>
              <a:defRPr/>
            </a:pPr>
            <a:endParaRPr lang="en-US" dirty="0" smtClean="0"/>
          </a:p>
          <a:p>
            <a:pPr lvl="1">
              <a:buFont typeface="Arial" charset="0"/>
              <a:buChar char="–"/>
              <a:defRPr/>
            </a:pPr>
            <a:endParaRPr lang="en-US" dirty="0" smtClean="0"/>
          </a:p>
          <a:p>
            <a:pPr lvl="1">
              <a:buFont typeface="Arial" charset="0"/>
              <a:buChar char="–"/>
              <a:defRPr/>
            </a:pPr>
            <a:endParaRPr lang="en-US" sz="1600" dirty="0" smtClean="0"/>
          </a:p>
        </p:txBody>
      </p:sp>
      <p:sp>
        <p:nvSpPr>
          <p:cNvPr id="18436" name="Rectangle 4"/>
          <p:cNvSpPr>
            <a:spLocks noGrp="1" noChangeArrowheads="1"/>
          </p:cNvSpPr>
          <p:nvPr>
            <p:ph sz="half" idx="4294967295"/>
          </p:nvPr>
        </p:nvSpPr>
        <p:spPr>
          <a:xfrm>
            <a:off x="3273425" y="1703388"/>
            <a:ext cx="5051425" cy="4375150"/>
          </a:xfrm>
        </p:spPr>
        <p:txBody>
          <a:bodyPr>
            <a:normAutofit/>
          </a:bodyPr>
          <a:lstStyle/>
          <a:p>
            <a:pPr lvl="1">
              <a:lnSpc>
                <a:spcPct val="90000"/>
              </a:lnSpc>
              <a:buFont typeface="Wingdings" pitchFamily="2" charset="2"/>
              <a:buChar char="§"/>
              <a:defRPr/>
            </a:pPr>
            <a:r>
              <a:rPr lang="en-US" altLang="en-US" sz="1600" dirty="0"/>
              <a:t>Diapers</a:t>
            </a:r>
          </a:p>
          <a:p>
            <a:pPr lvl="1">
              <a:lnSpc>
                <a:spcPct val="90000"/>
              </a:lnSpc>
              <a:buFont typeface="Wingdings" pitchFamily="2" charset="2"/>
              <a:buChar char="§"/>
              <a:defRPr/>
            </a:pPr>
            <a:r>
              <a:rPr lang="en-US" altLang="en-US" sz="1600" dirty="0"/>
              <a:t>Plastic </a:t>
            </a:r>
          </a:p>
          <a:p>
            <a:pPr lvl="1">
              <a:lnSpc>
                <a:spcPct val="90000"/>
              </a:lnSpc>
              <a:buFont typeface="Wingdings" pitchFamily="2" charset="2"/>
              <a:buChar char="§"/>
              <a:defRPr/>
            </a:pPr>
            <a:r>
              <a:rPr lang="en-US" altLang="en-US" sz="1600" dirty="0"/>
              <a:t>Copper pipe</a:t>
            </a:r>
          </a:p>
          <a:p>
            <a:pPr lvl="1">
              <a:lnSpc>
                <a:spcPct val="90000"/>
              </a:lnSpc>
              <a:buFont typeface="Wingdings" pitchFamily="2" charset="2"/>
              <a:buChar char="§"/>
              <a:defRPr/>
            </a:pPr>
            <a:r>
              <a:rPr lang="en-US" altLang="en-US" sz="1600" dirty="0"/>
              <a:t>Gowns</a:t>
            </a:r>
          </a:p>
          <a:p>
            <a:pPr lvl="1">
              <a:lnSpc>
                <a:spcPct val="90000"/>
              </a:lnSpc>
              <a:buFont typeface="Wingdings" pitchFamily="2" charset="2"/>
              <a:buChar char="§"/>
              <a:defRPr/>
            </a:pPr>
            <a:r>
              <a:rPr lang="en-US" altLang="en-US" sz="1600" dirty="0"/>
              <a:t>2 x 4’s</a:t>
            </a:r>
          </a:p>
          <a:p>
            <a:pPr lvl="1">
              <a:lnSpc>
                <a:spcPct val="90000"/>
              </a:lnSpc>
              <a:buFont typeface="Wingdings" pitchFamily="2" charset="2"/>
              <a:buChar char="§"/>
              <a:defRPr/>
            </a:pPr>
            <a:r>
              <a:rPr lang="en-US" altLang="en-US" sz="1600" dirty="0"/>
              <a:t>Cats</a:t>
            </a:r>
          </a:p>
          <a:p>
            <a:pPr lvl="1">
              <a:lnSpc>
                <a:spcPct val="90000"/>
              </a:lnSpc>
              <a:buFont typeface="Wingdings" pitchFamily="2" charset="2"/>
              <a:buChar char="§"/>
              <a:defRPr/>
            </a:pPr>
            <a:r>
              <a:rPr lang="en-US" altLang="en-US" sz="1600" dirty="0"/>
              <a:t>Pulp</a:t>
            </a:r>
          </a:p>
          <a:p>
            <a:pPr lvl="1">
              <a:lnSpc>
                <a:spcPct val="90000"/>
              </a:lnSpc>
              <a:buFont typeface="Wingdings" pitchFamily="2" charset="2"/>
              <a:buChar char="§"/>
              <a:defRPr/>
            </a:pPr>
            <a:r>
              <a:rPr lang="en-US" altLang="en-US" sz="1600" dirty="0"/>
              <a:t>Jail contraband</a:t>
            </a:r>
          </a:p>
          <a:p>
            <a:pPr lvl="1">
              <a:lnSpc>
                <a:spcPct val="90000"/>
              </a:lnSpc>
              <a:buFont typeface="Wingdings" pitchFamily="2" charset="2"/>
              <a:buChar char="§"/>
              <a:defRPr/>
            </a:pPr>
            <a:r>
              <a:rPr lang="en-US" altLang="en-US" sz="1600" dirty="0"/>
              <a:t>Rubber gloves</a:t>
            </a:r>
          </a:p>
          <a:p>
            <a:pPr lvl="1">
              <a:lnSpc>
                <a:spcPct val="90000"/>
              </a:lnSpc>
              <a:buFont typeface="Wingdings" pitchFamily="2" charset="2"/>
              <a:buChar char="§"/>
              <a:defRPr/>
            </a:pPr>
            <a:r>
              <a:rPr lang="en-US" altLang="en-US" sz="1600" dirty="0"/>
              <a:t>Construction debris</a:t>
            </a:r>
          </a:p>
          <a:p>
            <a:pPr lvl="1">
              <a:lnSpc>
                <a:spcPct val="90000"/>
              </a:lnSpc>
              <a:buFont typeface="Wingdings" pitchFamily="2" charset="2"/>
              <a:buChar char="§"/>
              <a:defRPr/>
            </a:pPr>
            <a:r>
              <a:rPr lang="en-US" altLang="en-US" sz="1600" dirty="0"/>
              <a:t>Duffle Bags of Money</a:t>
            </a:r>
          </a:p>
          <a:p>
            <a:pPr lvl="1">
              <a:buFont typeface="Wingdings" panose="05000000000000000000" pitchFamily="2" charset="2"/>
              <a:buChar char="§"/>
            </a:pPr>
            <a:endParaRPr lang="en-US" altLang="en-US" dirty="0" smtClean="0"/>
          </a:p>
          <a:p>
            <a:pPr lvl="1"/>
            <a:endParaRPr lang="en-US" altLang="en-US" sz="1600" dirty="0" smtClean="0"/>
          </a:p>
          <a:p>
            <a:pPr lvl="1"/>
            <a:endParaRPr lang="en-US" altLang="en-US" sz="2000" dirty="0" smtClean="0"/>
          </a:p>
        </p:txBody>
      </p:sp>
      <p:sp>
        <p:nvSpPr>
          <p:cNvPr id="18437" name="AutoShape 7" descr="Image result for clogged pumps"/>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2F5F"/>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663300"/>
              </a:buClr>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Clr>
                <a:srgbClr val="002F5F"/>
              </a:buClr>
              <a:buChar char="•"/>
              <a:defRPr sz="1600">
                <a:solidFill>
                  <a:schemeClr val="tx1"/>
                </a:solidFill>
                <a:latin typeface="Arial" panose="020B0604020202020204" pitchFamily="34" charset="0"/>
              </a:defRPr>
            </a:lvl3pPr>
            <a:lvl4pPr marL="1600200" indent="-228600">
              <a:spcBef>
                <a:spcPct val="20000"/>
              </a:spcBef>
              <a:buClr>
                <a:srgbClr val="663300"/>
              </a:buClr>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Clr>
                <a:srgbClr val="663300"/>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FontTx/>
              <a:buNone/>
            </a:pPr>
            <a:endParaRPr lang="en-US" altLang="en-US" sz="1800"/>
          </a:p>
        </p:txBody>
      </p:sp>
      <p:pic>
        <p:nvPicPr>
          <p:cNvPr id="184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6341" y="3794919"/>
            <a:ext cx="18478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6307" y="1389856"/>
            <a:ext cx="31972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002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Conquer the Clog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352" y="1195388"/>
            <a:ext cx="4251325"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1219200"/>
            <a:ext cx="31718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636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4815" y="152400"/>
            <a:ext cx="8611985" cy="639763"/>
          </a:xfrm>
        </p:spPr>
        <p:txBody>
          <a:bodyPr/>
          <a:lstStyle/>
          <a:p>
            <a:r>
              <a:rPr lang="en-US" altLang="en-US" sz="3600" dirty="0" smtClean="0"/>
              <a:t>Top Pain Point - Clogging</a:t>
            </a:r>
          </a:p>
        </p:txBody>
      </p:sp>
      <p:sp>
        <p:nvSpPr>
          <p:cNvPr id="22531" name="Rectangle 3"/>
          <p:cNvSpPr txBox="1">
            <a:spLocks noChangeArrowheads="1"/>
          </p:cNvSpPr>
          <p:nvPr/>
        </p:nvSpPr>
        <p:spPr bwMode="auto">
          <a:xfrm>
            <a:off x="304800" y="1257300"/>
            <a:ext cx="8229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2F5F"/>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663300"/>
              </a:buClr>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Clr>
                <a:srgbClr val="002F5F"/>
              </a:buClr>
              <a:buChar char="•"/>
              <a:defRPr sz="1600">
                <a:solidFill>
                  <a:schemeClr val="tx1"/>
                </a:solidFill>
                <a:latin typeface="Arial" panose="020B0604020202020204" pitchFamily="34" charset="0"/>
              </a:defRPr>
            </a:lvl3pPr>
            <a:lvl4pPr marL="1600200" indent="-228600">
              <a:spcBef>
                <a:spcPct val="20000"/>
              </a:spcBef>
              <a:buClr>
                <a:srgbClr val="663300"/>
              </a:buClr>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Clr>
                <a:srgbClr val="663300"/>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663300"/>
              </a:buClr>
              <a:buFont typeface="Arial" panose="020B0604020202020204" pitchFamily="34" charset="0"/>
              <a:buChar char="»"/>
              <a:defRPr sz="1400">
                <a:solidFill>
                  <a:schemeClr val="tx1"/>
                </a:solidFill>
                <a:latin typeface="Arial" panose="020B0604020202020204" pitchFamily="34" charset="0"/>
              </a:defRPr>
            </a:lvl9pPr>
          </a:lstStyle>
          <a:p>
            <a:pPr>
              <a:lnSpc>
                <a:spcPct val="80000"/>
              </a:lnSpc>
            </a:pPr>
            <a:r>
              <a:rPr lang="en-US" altLang="en-US"/>
              <a:t>Every 5 years, the USGS issues a report on water withdrawal</a:t>
            </a:r>
          </a:p>
          <a:p>
            <a:pPr>
              <a:lnSpc>
                <a:spcPct val="80000"/>
              </a:lnSpc>
            </a:pPr>
            <a:r>
              <a:rPr lang="en-US" altLang="en-US"/>
              <a:t>For the period 1980-2010, per capita public water use is down 25%</a:t>
            </a:r>
          </a:p>
          <a:p>
            <a:pPr>
              <a:lnSpc>
                <a:spcPct val="80000"/>
              </a:lnSpc>
            </a:pPr>
            <a:r>
              <a:rPr lang="en-US" altLang="en-US"/>
              <a:t>Evidence of the impact of low water washing machines, toilets and just plain water consumption!</a:t>
            </a:r>
            <a:endParaRPr lang="en-US" altLang="en-US" sz="2400"/>
          </a:p>
          <a:p>
            <a:pPr>
              <a:lnSpc>
                <a:spcPct val="80000"/>
              </a:lnSpc>
            </a:pPr>
            <a:endParaRPr lang="en-US" altLang="en-US"/>
          </a:p>
        </p:txBody>
      </p:sp>
      <p:sp>
        <p:nvSpPr>
          <p:cNvPr id="2" name="Rectangle 1"/>
          <p:cNvSpPr/>
          <p:nvPr/>
        </p:nvSpPr>
        <p:spPr>
          <a:xfrm>
            <a:off x="990600" y="6396335"/>
            <a:ext cx="7237494" cy="46166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rPr>
              <a:t>The percentage of solids is increasing!</a:t>
            </a:r>
          </a:p>
        </p:txBody>
      </p:sp>
      <p:graphicFrame>
        <p:nvGraphicFramePr>
          <p:cNvPr id="8" name="Chart 7"/>
          <p:cNvGraphicFramePr>
            <a:graphicFrameLocks/>
          </p:cNvGraphicFramePr>
          <p:nvPr/>
        </p:nvGraphicFramePr>
        <p:xfrm>
          <a:off x="1256547" y="2476352"/>
          <a:ext cx="6705600" cy="39199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96948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rane Color Theme">
      <a:dk1>
        <a:srgbClr val="2B312D"/>
      </a:dk1>
      <a:lt1>
        <a:sysClr val="window" lastClr="FFFFFF"/>
      </a:lt1>
      <a:dk2>
        <a:srgbClr val="CF1B2C"/>
      </a:dk2>
      <a:lt2>
        <a:srgbClr val="B9B795"/>
      </a:lt2>
      <a:accent1>
        <a:srgbClr val="2D7395"/>
      </a:accent1>
      <a:accent2>
        <a:srgbClr val="1A896F"/>
      </a:accent2>
      <a:accent3>
        <a:srgbClr val="689734"/>
      </a:accent3>
      <a:accent4>
        <a:srgbClr val="E88C29"/>
      </a:accent4>
      <a:accent5>
        <a:srgbClr val="003548"/>
      </a:accent5>
      <a:accent6>
        <a:srgbClr val="C8D724"/>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rane Color Theme">
      <a:dk1>
        <a:srgbClr val="2B312D"/>
      </a:dk1>
      <a:lt1>
        <a:sysClr val="window" lastClr="FFFFFF"/>
      </a:lt1>
      <a:dk2>
        <a:srgbClr val="CF1B2C"/>
      </a:dk2>
      <a:lt2>
        <a:srgbClr val="B9B795"/>
      </a:lt2>
      <a:accent1>
        <a:srgbClr val="2D7395"/>
      </a:accent1>
      <a:accent2>
        <a:srgbClr val="1A896F"/>
      </a:accent2>
      <a:accent3>
        <a:srgbClr val="689734"/>
      </a:accent3>
      <a:accent4>
        <a:srgbClr val="E88C29"/>
      </a:accent4>
      <a:accent5>
        <a:srgbClr val="003548"/>
      </a:accent5>
      <a:accent6>
        <a:srgbClr val="C8D724"/>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C000"/>
        </a:solidFill>
      </a:spPr>
      <a:bodyPr wrap="square" rtlCol="0">
        <a:spAutoFit/>
      </a:bodyPr>
      <a:lstStyle>
        <a:defPPr>
          <a:defRPr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JB">
  <a:themeElements>
    <a:clrScheme name="Custom 8">
      <a:dk1>
        <a:srgbClr val="31373B"/>
      </a:dk1>
      <a:lt1>
        <a:sysClr val="window" lastClr="FFFFFF"/>
      </a:lt1>
      <a:dk2>
        <a:srgbClr val="31373B"/>
      </a:dk2>
      <a:lt2>
        <a:srgbClr val="FFFFFF"/>
      </a:lt2>
      <a:accent1>
        <a:srgbClr val="0084B4"/>
      </a:accent1>
      <a:accent2>
        <a:srgbClr val="D2D3D7"/>
      </a:accent2>
      <a:accent3>
        <a:srgbClr val="B4B5B8"/>
      </a:accent3>
      <a:accent4>
        <a:srgbClr val="9FA1A3"/>
      </a:accent4>
      <a:accent5>
        <a:srgbClr val="939598"/>
      </a:accent5>
      <a:accent6>
        <a:srgbClr val="808285"/>
      </a:accent6>
      <a:hlink>
        <a:srgbClr val="0084B4"/>
      </a:hlink>
      <a:folHlink>
        <a:srgbClr val="0084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meric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P&amp;S STANDARD 120111">
    <a:dk1>
      <a:srgbClr val="000000"/>
    </a:dk1>
    <a:lt1>
      <a:srgbClr val="FFFFFF"/>
    </a:lt1>
    <a:dk2>
      <a:srgbClr val="000000"/>
    </a:dk2>
    <a:lt2>
      <a:srgbClr val="D6D6D4"/>
    </a:lt2>
    <a:accent1>
      <a:srgbClr val="031757"/>
    </a:accent1>
    <a:accent2>
      <a:srgbClr val="71A28A"/>
    </a:accent2>
    <a:accent3>
      <a:srgbClr val="FFFFFF"/>
    </a:accent3>
    <a:accent4>
      <a:srgbClr val="000000"/>
    </a:accent4>
    <a:accent5>
      <a:srgbClr val="AAAEBE"/>
    </a:accent5>
    <a:accent6>
      <a:srgbClr val="66927D"/>
    </a:accent6>
    <a:hlink>
      <a:srgbClr val="685C53"/>
    </a:hlink>
    <a:folHlink>
      <a:srgbClr val="008478"/>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6440</TotalTime>
  <Words>3500</Words>
  <Application>Microsoft Office PowerPoint</Application>
  <PresentationFormat>On-screen Show (4:3)</PresentationFormat>
  <Paragraphs>389</Paragraphs>
  <Slides>30</Slides>
  <Notes>23</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45" baseType="lpstr">
      <vt:lpstr>Arial</vt:lpstr>
      <vt:lpstr>Arial Narrow</vt:lpstr>
      <vt:lpstr>Calibri</vt:lpstr>
      <vt:lpstr>Courier New</vt:lpstr>
      <vt:lpstr>Helvetica</vt:lpstr>
      <vt:lpstr>Lucida Grande</vt:lpstr>
      <vt:lpstr>Open Sans</vt:lpstr>
      <vt:lpstr>Times New Roman</vt:lpstr>
      <vt:lpstr>Wingdings</vt:lpstr>
      <vt:lpstr>Office Theme</vt:lpstr>
      <vt:lpstr>2_Office Theme</vt:lpstr>
      <vt:lpstr>1_Default Design</vt:lpstr>
      <vt:lpstr>2_Office Theme JB</vt:lpstr>
      <vt:lpstr>Americana</vt:lpstr>
      <vt:lpstr>think-cell Slide</vt:lpstr>
      <vt:lpstr>PowerPoint Presentation</vt:lpstr>
      <vt:lpstr>PowerPoint Presentation</vt:lpstr>
      <vt:lpstr>Chopper Pumps &amp; Non-Clog Platform</vt:lpstr>
      <vt:lpstr>The Chopper Story</vt:lpstr>
      <vt:lpstr>The Chopper Story</vt:lpstr>
      <vt:lpstr>The Chopper Story</vt:lpstr>
      <vt:lpstr>Clogging Issues</vt:lpstr>
      <vt:lpstr>Conquer the Clog</vt:lpstr>
      <vt:lpstr>Top Pain Point - Clogging</vt:lpstr>
      <vt:lpstr>FATBERGS</vt:lpstr>
      <vt:lpstr>Pump Clogging Resistance vs Pump Efficiencies</vt:lpstr>
      <vt:lpstr>Chopper Pumps</vt:lpstr>
      <vt:lpstr>Chopper Applications</vt:lpstr>
      <vt:lpstr>Chopper Technical Information</vt:lpstr>
      <vt:lpstr>Chopper Technical Information</vt:lpstr>
      <vt:lpstr>Chopper Technical Information</vt:lpstr>
      <vt:lpstr>Value Props</vt:lpstr>
      <vt:lpstr>Chopper’s Superior Non Clogging &amp; Solid Size  Reduction Capabilities</vt:lpstr>
      <vt:lpstr>Chopper’s Superior Non Clogging &amp; Solid Size  Reduction Capabilities</vt:lpstr>
      <vt:lpstr>Chopper’s Superior Non Clogging &amp; Solid Size  Reduction Capabilities</vt:lpstr>
      <vt:lpstr>Chopper’s Superior Non Clogging &amp; Solid Size  Reduction Capabilities</vt:lpstr>
      <vt:lpstr>Chopper’s High Reliability</vt:lpstr>
      <vt:lpstr>Chopper’s Ease of Maintenance</vt:lpstr>
      <vt:lpstr>Chopper’s Ease of Maintenance</vt:lpstr>
      <vt:lpstr>Chopper’s Ability to Upgrade Non Clog Pumps</vt:lpstr>
      <vt:lpstr>Deming Non Clog Additions White Iron / 25% Chrome Impellers</vt:lpstr>
      <vt:lpstr>Deming Non Clog Additions White Iron / 25% Chrome Impellers</vt:lpstr>
      <vt:lpstr>Chopper’s Success Stories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Buschur, Julie</dc:creator>
  <cp:lastModifiedBy>Wilhelm, Layla</cp:lastModifiedBy>
  <cp:revision>477</cp:revision>
  <cp:lastPrinted>2018-04-23T14:08:15Z</cp:lastPrinted>
  <dcterms:created xsi:type="dcterms:W3CDTF">2017-04-18T19:07:59Z</dcterms:created>
  <dcterms:modified xsi:type="dcterms:W3CDTF">2020-04-25T16:08:43Z</dcterms:modified>
</cp:coreProperties>
</file>